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79983-5ADB-4DE7-85E8-98B1DF37DA2B}" type="datetimeFigureOut">
              <a:rPr lang="en-GB" smtClean="0"/>
              <a:pPr/>
              <a:t>09/12/2022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B7636-4BA3-47E7-A870-F13FD0ECCD3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53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B7636-4BA3-47E7-A870-F13FD0ECCD3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75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E99F-A532-44AE-8CAB-D3841E4AE532}" type="datetimeFigureOut">
              <a:rPr lang="en-GB" smtClean="0"/>
              <a:pPr/>
              <a:t>09/12/2022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DD8B-7DA4-4E7C-8B9B-4DA9F7922A2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32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E99F-A532-44AE-8CAB-D3841E4AE532}" type="datetimeFigureOut">
              <a:rPr lang="en-GB" smtClean="0"/>
              <a:pPr/>
              <a:t>09/12/2022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DD8B-7DA4-4E7C-8B9B-4DA9F7922A2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71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E99F-A532-44AE-8CAB-D3841E4AE532}" type="datetimeFigureOut">
              <a:rPr lang="en-GB" smtClean="0"/>
              <a:pPr/>
              <a:t>09/12/2022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DD8B-7DA4-4E7C-8B9B-4DA9F7922A2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68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E99F-A532-44AE-8CAB-D3841E4AE532}" type="datetimeFigureOut">
              <a:rPr lang="en-GB" smtClean="0"/>
              <a:pPr/>
              <a:t>09/12/2022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DD8B-7DA4-4E7C-8B9B-4DA9F7922A2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37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E99F-A532-44AE-8CAB-D3841E4AE532}" type="datetimeFigureOut">
              <a:rPr lang="en-GB" smtClean="0"/>
              <a:pPr/>
              <a:t>09/12/2022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DD8B-7DA4-4E7C-8B9B-4DA9F7922A2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17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E99F-A532-44AE-8CAB-D3841E4AE532}" type="datetimeFigureOut">
              <a:rPr lang="en-GB" smtClean="0"/>
              <a:pPr/>
              <a:t>09/12/2022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DD8B-7DA4-4E7C-8B9B-4DA9F7922A2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89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E99F-A532-44AE-8CAB-D3841E4AE532}" type="datetimeFigureOut">
              <a:rPr lang="en-GB" smtClean="0"/>
              <a:pPr/>
              <a:t>09/12/2022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DD8B-7DA4-4E7C-8B9B-4DA9F7922A2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83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E99F-A532-44AE-8CAB-D3841E4AE532}" type="datetimeFigureOut">
              <a:rPr lang="en-GB" smtClean="0"/>
              <a:pPr/>
              <a:t>09/12/2022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DD8B-7DA4-4E7C-8B9B-4DA9F7922A2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02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E99F-A532-44AE-8CAB-D3841E4AE532}" type="datetimeFigureOut">
              <a:rPr lang="en-GB" smtClean="0"/>
              <a:pPr/>
              <a:t>09/12/2022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DD8B-7DA4-4E7C-8B9B-4DA9F7922A2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48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E99F-A532-44AE-8CAB-D3841E4AE532}" type="datetimeFigureOut">
              <a:rPr lang="en-GB" smtClean="0"/>
              <a:pPr/>
              <a:t>09/12/2022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DD8B-7DA4-4E7C-8B9B-4DA9F7922A2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2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E99F-A532-44AE-8CAB-D3841E4AE532}" type="datetimeFigureOut">
              <a:rPr lang="en-GB" smtClean="0"/>
              <a:pPr/>
              <a:t>09/12/2022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DD8B-7DA4-4E7C-8B9B-4DA9F7922A2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37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2E99F-A532-44AE-8CAB-D3841E4AE532}" type="datetimeFigureOut">
              <a:rPr lang="en-GB" smtClean="0"/>
              <a:pPr/>
              <a:t>09/12/2022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CDD8B-7DA4-4E7C-8B9B-4DA9F7922A2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6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8229600" cy="1828800"/>
          </a:xfrm>
        </p:spPr>
        <p:txBody>
          <a:bodyPr/>
          <a:lstStyle/>
          <a:p>
            <a:r>
              <a:rPr lang="en-US" b="1" dirty="0" smtClean="0">
                <a:latin typeface="28 Days Later" panose="020B0603050302020204" pitchFamily="34" charset="0"/>
              </a:rPr>
              <a:t>KERUKUNAN HIDUP BERAGAMA</a:t>
            </a:r>
            <a:endParaRPr lang="en-GB" b="1" dirty="0">
              <a:latin typeface="28 Days Later" panose="020B06030503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3069102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Kerukunan</a:t>
            </a:r>
            <a:r>
              <a:rPr lang="en-US" sz="3200" dirty="0" smtClean="0"/>
              <a:t> </a:t>
            </a:r>
            <a:r>
              <a:rPr lang="en-US" sz="3200" dirty="0" err="1" smtClean="0"/>
              <a:t>Hidup</a:t>
            </a:r>
            <a:r>
              <a:rPr lang="en-US" sz="3200" dirty="0" smtClean="0"/>
              <a:t> </a:t>
            </a:r>
            <a:r>
              <a:rPr lang="en-US" sz="3200" dirty="0" err="1" smtClean="0"/>
              <a:t>beragama</a:t>
            </a:r>
            <a:r>
              <a:rPr lang="en-US" sz="3200" dirty="0" smtClean="0"/>
              <a:t>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</a:t>
            </a:r>
            <a:r>
              <a:rPr lang="en-US" sz="3200" dirty="0" err="1" smtClean="0"/>
              <a:t>kewajiban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kebutuhan</a:t>
            </a:r>
            <a:r>
              <a:rPr lang="en-US" sz="3200" smtClean="0"/>
              <a:t> dalam</a:t>
            </a:r>
            <a:r>
              <a:rPr lang="en-US" sz="3200" dirty="0" smtClean="0"/>
              <a:t> </a:t>
            </a:r>
            <a:r>
              <a:rPr lang="en-US" sz="3200" dirty="0" err="1" smtClean="0"/>
              <a:t>masyarakat</a:t>
            </a:r>
            <a:r>
              <a:rPr lang="en-US" sz="3200" dirty="0" smtClean="0"/>
              <a:t> </a:t>
            </a:r>
            <a:r>
              <a:rPr lang="en-US" sz="3200" dirty="0" err="1" smtClean="0"/>
              <a:t>majemuk</a:t>
            </a:r>
            <a:endParaRPr lang="en-GB" sz="3200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2.BEBeRAPA FAKTOR YANG MENGGANGGU KERUKUNAN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0"/>
            <a:ext cx="8305800" cy="3810000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Hendro</a:t>
            </a:r>
            <a:r>
              <a:rPr lang="en-US" sz="3200" dirty="0" smtClean="0"/>
              <a:t> </a:t>
            </a:r>
            <a:r>
              <a:rPr lang="en-US" sz="3200" dirty="0" err="1" smtClean="0"/>
              <a:t>Puspito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bukunya</a:t>
            </a:r>
            <a:r>
              <a:rPr lang="en-US" sz="3200" dirty="0" smtClean="0"/>
              <a:t> : </a:t>
            </a:r>
            <a:r>
              <a:rPr lang="en-US" sz="3200" dirty="0" err="1" smtClean="0"/>
              <a:t>Sosiologi</a:t>
            </a:r>
            <a:r>
              <a:rPr lang="en-US" sz="3200" dirty="0" smtClean="0"/>
              <a:t> Agama , </a:t>
            </a:r>
            <a:r>
              <a:rPr lang="en-US" sz="3200" dirty="0" err="1" smtClean="0"/>
              <a:t>halaman</a:t>
            </a:r>
            <a:r>
              <a:rPr lang="en-US" sz="3200" dirty="0" smtClean="0"/>
              <a:t> 155-159 </a:t>
            </a:r>
            <a:r>
              <a:rPr lang="en-US" sz="3200" dirty="0" err="1" smtClean="0"/>
              <a:t>mengutarakan</a:t>
            </a:r>
            <a:r>
              <a:rPr lang="en-US" sz="3200" dirty="0" smtClean="0"/>
              <a:t> </a:t>
            </a:r>
            <a:r>
              <a:rPr lang="en-US" sz="3200" dirty="0" err="1" smtClean="0"/>
              <a:t>bahwa</a:t>
            </a:r>
            <a:r>
              <a:rPr lang="en-US" sz="3200" dirty="0" smtClean="0"/>
              <a:t> yang </a:t>
            </a:r>
            <a:r>
              <a:rPr lang="en-US" sz="3200" dirty="0" err="1" smtClean="0"/>
              <a:t>menganggu</a:t>
            </a:r>
            <a:r>
              <a:rPr lang="en-US" sz="3200" dirty="0" smtClean="0"/>
              <a:t> </a:t>
            </a:r>
            <a:r>
              <a:rPr lang="en-US" sz="3200" dirty="0" err="1" smtClean="0"/>
              <a:t>kerukunan</a:t>
            </a:r>
            <a:r>
              <a:rPr lang="en-US" sz="3200" dirty="0" smtClean="0"/>
              <a:t> </a:t>
            </a:r>
            <a:r>
              <a:rPr lang="en-US" sz="3200" dirty="0" err="1" smtClean="0"/>
              <a:t>hidup</a:t>
            </a:r>
            <a:r>
              <a:rPr lang="en-US" sz="3200" dirty="0" smtClean="0"/>
              <a:t> </a:t>
            </a:r>
            <a:r>
              <a:rPr lang="en-US" sz="3200" dirty="0" err="1" smtClean="0"/>
              <a:t>umat</a:t>
            </a:r>
            <a:r>
              <a:rPr lang="en-US" sz="3200" dirty="0" smtClean="0"/>
              <a:t> </a:t>
            </a:r>
            <a:r>
              <a:rPr lang="en-US" sz="3200" dirty="0" err="1" smtClean="0"/>
              <a:t>beragama</a:t>
            </a:r>
            <a:r>
              <a:rPr lang="en-US" sz="3200" dirty="0" smtClean="0"/>
              <a:t> </a:t>
            </a:r>
            <a:r>
              <a:rPr lang="en-US" sz="3200" dirty="0" err="1" smtClean="0"/>
              <a:t>yaitu</a:t>
            </a:r>
            <a:r>
              <a:rPr lang="en-US" sz="3200" dirty="0" smtClean="0"/>
              <a:t>:</a:t>
            </a:r>
          </a:p>
          <a:p>
            <a:endParaRPr lang="en-US" sz="3200" dirty="0" smtClean="0"/>
          </a:p>
          <a:p>
            <a:pPr>
              <a:buFont typeface="Wingdings" pitchFamily="2" charset="2"/>
              <a:buChar char="q"/>
            </a:pPr>
            <a:r>
              <a:rPr lang="en-US" sz="3200" dirty="0" smtClean="0"/>
              <a:t> </a:t>
            </a:r>
            <a:r>
              <a:rPr lang="en-US" sz="3200" dirty="0" err="1" smtClean="0"/>
              <a:t>sikap</a:t>
            </a:r>
            <a:r>
              <a:rPr lang="en-US" sz="3200" dirty="0" smtClean="0"/>
              <a:t> mental yang </a:t>
            </a:r>
            <a:r>
              <a:rPr lang="en-US" sz="3200" dirty="0" err="1" smtClean="0"/>
              <a:t>negatif</a:t>
            </a:r>
            <a:r>
              <a:rPr lang="en-US" sz="3200" dirty="0" smtClean="0"/>
              <a:t>, </a:t>
            </a:r>
            <a:r>
              <a:rPr lang="en-US" sz="3200" dirty="0" err="1" smtClean="0"/>
              <a:t>kesombongan</a:t>
            </a:r>
            <a:r>
              <a:rPr lang="en-US" sz="3200" dirty="0" smtClean="0"/>
              <a:t>  </a:t>
            </a:r>
            <a:r>
              <a:rPr lang="en-US" sz="3200" dirty="0" err="1" smtClean="0"/>
              <a:t>religius</a:t>
            </a:r>
            <a:r>
              <a:rPr lang="en-US" sz="3200" dirty="0" smtClean="0"/>
              <a:t> , </a:t>
            </a:r>
            <a:r>
              <a:rPr lang="en-US" sz="3200" dirty="0" err="1" smtClean="0"/>
              <a:t>prasangka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intoleransi</a:t>
            </a:r>
            <a:r>
              <a:rPr lang="en-US" sz="3200" dirty="0" smtClean="0"/>
              <a:t>, </a:t>
            </a:r>
            <a:r>
              <a:rPr lang="en-US" sz="3200" dirty="0" err="1" smtClean="0"/>
              <a:t>contohnya</a:t>
            </a:r>
            <a:r>
              <a:rPr lang="en-US" sz="3200" dirty="0" smtClean="0"/>
              <a:t>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</a:t>
            </a:r>
            <a:r>
              <a:rPr lang="en-US" sz="3200" dirty="0" err="1" smtClean="0"/>
              <a:t>ketika</a:t>
            </a:r>
            <a:r>
              <a:rPr lang="en-US" sz="3200" dirty="0" smtClean="0"/>
              <a:t> </a:t>
            </a:r>
            <a:r>
              <a:rPr lang="en-US" sz="3200" dirty="0" err="1" smtClean="0"/>
              <a:t>seseorang</a:t>
            </a:r>
            <a:r>
              <a:rPr lang="en-US" sz="3200" dirty="0" smtClean="0"/>
              <a:t> </a:t>
            </a:r>
            <a:r>
              <a:rPr lang="en-US" sz="3200" dirty="0" err="1" smtClean="0"/>
              <a:t>menganggap</a:t>
            </a:r>
            <a:r>
              <a:rPr lang="en-US" sz="3200" dirty="0" smtClean="0"/>
              <a:t> </a:t>
            </a:r>
            <a:r>
              <a:rPr lang="en-US" sz="3200" dirty="0" err="1" smtClean="0"/>
              <a:t>bahwa</a:t>
            </a:r>
            <a:r>
              <a:rPr lang="en-US" sz="3200" dirty="0" smtClean="0"/>
              <a:t> </a:t>
            </a:r>
            <a:r>
              <a:rPr lang="en-US" sz="3200" dirty="0" err="1" smtClean="0"/>
              <a:t>agamanya</a:t>
            </a:r>
            <a:r>
              <a:rPr lang="en-US" sz="3200" dirty="0" smtClean="0"/>
              <a:t>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paling </a:t>
            </a:r>
            <a:r>
              <a:rPr lang="en-US" sz="3200" dirty="0" err="1" smtClean="0"/>
              <a:t>bener</a:t>
            </a:r>
            <a:r>
              <a:rPr lang="en-US" sz="3200" dirty="0" smtClean="0"/>
              <a:t> , paling </a:t>
            </a:r>
            <a:r>
              <a:rPr lang="en-US" sz="3200" dirty="0" err="1" smtClean="0"/>
              <a:t>besar</a:t>
            </a:r>
            <a:r>
              <a:rPr lang="en-US" sz="3200" dirty="0" smtClean="0"/>
              <a:t>…</a:t>
            </a:r>
            <a:r>
              <a:rPr lang="en-US" sz="3200" dirty="0" err="1" smtClean="0"/>
              <a:t>dlsb</a:t>
            </a:r>
            <a:endParaRPr lang="en-GB" sz="3200" dirty="0"/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57200"/>
            <a:ext cx="7924800" cy="5562600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q"/>
            </a:pPr>
            <a:r>
              <a:rPr lang="en-US" sz="3200" dirty="0" smtClean="0"/>
              <a:t> </a:t>
            </a:r>
            <a:r>
              <a:rPr lang="en-US" sz="3200" b="1" dirty="0" err="1" smtClean="0"/>
              <a:t>Faktor</a:t>
            </a:r>
            <a:r>
              <a:rPr lang="en-US" sz="3200" b="1" dirty="0" smtClean="0"/>
              <a:t> Sara (</a:t>
            </a:r>
            <a:r>
              <a:rPr lang="en-US" sz="3200" b="1" dirty="0" err="1" smtClean="0"/>
              <a:t>suku</a:t>
            </a:r>
            <a:r>
              <a:rPr lang="en-US" sz="3200" b="1" dirty="0" smtClean="0"/>
              <a:t> agama </a:t>
            </a:r>
            <a:r>
              <a:rPr lang="en-US" sz="3200" b="1" dirty="0" err="1" smtClean="0"/>
              <a:t>dan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ras</a:t>
            </a:r>
            <a:r>
              <a:rPr lang="en-US" sz="3200" b="1" dirty="0" smtClean="0"/>
              <a:t> )</a:t>
            </a:r>
          </a:p>
          <a:p>
            <a:pPr algn="l"/>
            <a:r>
              <a:rPr lang="en-US" sz="3200" dirty="0" err="1" smtClean="0"/>
              <a:t>Secara</a:t>
            </a:r>
            <a:r>
              <a:rPr lang="en-US" sz="3200" dirty="0" smtClean="0"/>
              <a:t> </a:t>
            </a:r>
            <a:r>
              <a:rPr lang="en-US" sz="3200" dirty="0" err="1" smtClean="0"/>
              <a:t>sosiologis</a:t>
            </a:r>
            <a:r>
              <a:rPr lang="en-US" sz="3200" dirty="0" smtClean="0"/>
              <a:t> 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dipahami</a:t>
            </a:r>
            <a:r>
              <a:rPr lang="en-US" sz="3200" dirty="0" smtClean="0"/>
              <a:t> </a:t>
            </a:r>
            <a:r>
              <a:rPr lang="en-US" sz="3200" dirty="0" err="1" smtClean="0"/>
              <a:t>bahwa</a:t>
            </a:r>
            <a:r>
              <a:rPr lang="en-US" sz="3200" dirty="0" smtClean="0"/>
              <a:t> RAS </a:t>
            </a:r>
            <a:r>
              <a:rPr lang="en-US" sz="3200" dirty="0" err="1" smtClean="0"/>
              <a:t>merupakan</a:t>
            </a:r>
            <a:r>
              <a:rPr lang="en-US" sz="3200" dirty="0" smtClean="0"/>
              <a:t> </a:t>
            </a:r>
            <a:r>
              <a:rPr lang="en-US" sz="3200" dirty="0" err="1" smtClean="0"/>
              <a:t>nilai</a:t>
            </a:r>
            <a:r>
              <a:rPr lang="en-US" sz="3200" dirty="0" smtClean="0"/>
              <a:t> </a:t>
            </a:r>
            <a:r>
              <a:rPr lang="en-US" sz="3200" dirty="0" err="1" smtClean="0"/>
              <a:t>pemersatu,tetapi</a:t>
            </a:r>
            <a:r>
              <a:rPr lang="en-US" sz="3200" dirty="0" smtClean="0"/>
              <a:t> </a:t>
            </a:r>
            <a:r>
              <a:rPr lang="en-US" sz="3200" dirty="0" err="1" smtClean="0"/>
              <a:t>juga</a:t>
            </a:r>
            <a:r>
              <a:rPr lang="en-US" sz="3200" dirty="0" smtClean="0"/>
              <a:t> </a:t>
            </a:r>
            <a:r>
              <a:rPr lang="en-US" sz="3200" dirty="0" err="1" smtClean="0"/>
              <a:t>menjadi</a:t>
            </a:r>
            <a:r>
              <a:rPr lang="en-US" sz="3200" dirty="0" smtClean="0"/>
              <a:t> </a:t>
            </a:r>
            <a:r>
              <a:rPr lang="en-US" sz="3200" dirty="0" err="1" smtClean="0"/>
              <a:t>penyebab</a:t>
            </a:r>
            <a:r>
              <a:rPr lang="en-US" sz="3200" dirty="0" smtClean="0"/>
              <a:t> </a:t>
            </a:r>
            <a:r>
              <a:rPr lang="en-US" sz="3200" dirty="0" err="1" smtClean="0"/>
              <a:t>adanya</a:t>
            </a:r>
            <a:r>
              <a:rPr lang="en-US" sz="3200" dirty="0" smtClean="0"/>
              <a:t> </a:t>
            </a:r>
            <a:r>
              <a:rPr lang="en-US" sz="3200" dirty="0" err="1" smtClean="0"/>
              <a:t>perpecahan</a:t>
            </a:r>
            <a:endParaRPr lang="en-US" sz="3200" dirty="0" smtClean="0"/>
          </a:p>
          <a:p>
            <a:pPr algn="l">
              <a:buFont typeface="Wingdings" pitchFamily="2" charset="2"/>
              <a:buChar char="q"/>
            </a:pPr>
            <a:r>
              <a:rPr lang="en-US" sz="3200" dirty="0" smtClean="0"/>
              <a:t> </a:t>
            </a:r>
            <a:r>
              <a:rPr lang="en-US" sz="3200" b="1" dirty="0" err="1" smtClean="0"/>
              <a:t>Faktor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perbedaan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tingkat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kebudayaan</a:t>
            </a:r>
            <a:endParaRPr lang="en-US" sz="3200" b="1" dirty="0" smtClean="0"/>
          </a:p>
          <a:p>
            <a:pPr algn="l"/>
            <a:r>
              <a:rPr lang="en-US" sz="3200" dirty="0" err="1" smtClean="0"/>
              <a:t>Perbedaan</a:t>
            </a:r>
            <a:r>
              <a:rPr lang="en-US" sz="3200" dirty="0" smtClean="0"/>
              <a:t> </a:t>
            </a:r>
            <a:r>
              <a:rPr lang="en-US" sz="3200" dirty="0" err="1" smtClean="0"/>
              <a:t>kebudayaan</a:t>
            </a:r>
            <a:r>
              <a:rPr lang="en-US" sz="3200" dirty="0" smtClean="0"/>
              <a:t> </a:t>
            </a:r>
            <a:r>
              <a:rPr lang="en-US" sz="3200" dirty="0" err="1" smtClean="0"/>
              <a:t>yan</a:t>
            </a:r>
            <a:r>
              <a:rPr lang="en-US" sz="3200" dirty="0" smtClean="0"/>
              <a:t> </a:t>
            </a:r>
            <a:r>
              <a:rPr lang="en-US" sz="3200" dirty="0" err="1" smtClean="0"/>
              <a:t>mencolok</a:t>
            </a:r>
            <a:r>
              <a:rPr lang="en-US" sz="3200" dirty="0" smtClean="0"/>
              <a:t> </a:t>
            </a:r>
            <a:r>
              <a:rPr lang="en-US" sz="3200" dirty="0" err="1" smtClean="0"/>
              <a:t>akan</a:t>
            </a:r>
            <a:r>
              <a:rPr lang="en-US" sz="3200" dirty="0" smtClean="0"/>
              <a:t> </a:t>
            </a:r>
            <a:r>
              <a:rPr lang="en-US" sz="3200" dirty="0" err="1" smtClean="0"/>
              <a:t>mengganggu</a:t>
            </a:r>
            <a:r>
              <a:rPr lang="en-US" sz="3200" dirty="0" smtClean="0"/>
              <a:t> </a:t>
            </a:r>
            <a:r>
              <a:rPr lang="en-US" sz="3200" dirty="0" err="1" smtClean="0"/>
              <a:t>keseimbangan</a:t>
            </a:r>
            <a:r>
              <a:rPr lang="en-US" sz="3200" dirty="0" smtClean="0"/>
              <a:t> </a:t>
            </a:r>
            <a:r>
              <a:rPr lang="en-US" sz="3200" dirty="0" err="1" smtClean="0"/>
              <a:t>keserasian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keselaarasan</a:t>
            </a:r>
            <a:r>
              <a:rPr lang="en-US" sz="3200" dirty="0" smtClean="0"/>
              <a:t> </a:t>
            </a:r>
            <a:r>
              <a:rPr lang="en-US" sz="3200" dirty="0" err="1" smtClean="0"/>
              <a:t>pergaulan</a:t>
            </a:r>
            <a:r>
              <a:rPr lang="en-US" sz="3200" dirty="0" smtClean="0"/>
              <a:t> </a:t>
            </a:r>
            <a:r>
              <a:rPr lang="en-US" sz="3200" dirty="0" err="1" smtClean="0"/>
              <a:t>hidup</a:t>
            </a:r>
            <a:r>
              <a:rPr lang="en-US" sz="3200" dirty="0" smtClean="0"/>
              <a:t> </a:t>
            </a:r>
            <a:r>
              <a:rPr lang="en-US" sz="3200" dirty="0" err="1" smtClean="0"/>
              <a:t>bangsa</a:t>
            </a:r>
            <a:endParaRPr lang="en-US" sz="3200" dirty="0" smtClean="0"/>
          </a:p>
          <a:p>
            <a:pPr algn="l">
              <a:buFont typeface="Wingdings" pitchFamily="2" charset="2"/>
              <a:buChar char="q"/>
            </a:pPr>
            <a:r>
              <a:rPr lang="en-US" sz="3200" dirty="0" smtClean="0"/>
              <a:t> </a:t>
            </a:r>
            <a:r>
              <a:rPr lang="en-US" sz="3200" b="1" dirty="0" err="1" smtClean="0"/>
              <a:t>Faktor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minoritas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mayoritas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golongan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beragama</a:t>
            </a:r>
            <a:r>
              <a:rPr lang="en-US" sz="3200" b="1" dirty="0" smtClean="0"/>
              <a:t> .</a:t>
            </a:r>
          </a:p>
          <a:p>
            <a:pPr algn="l"/>
            <a:r>
              <a:rPr lang="en-US" sz="3200" dirty="0" smtClean="0"/>
              <a:t>Yang  </a:t>
            </a:r>
            <a:r>
              <a:rPr lang="en-US" sz="3200" dirty="0" err="1" smtClean="0"/>
              <a:t>mayoritas</a:t>
            </a:r>
            <a:r>
              <a:rPr lang="en-US" sz="3200" dirty="0" smtClean="0"/>
              <a:t> </a:t>
            </a:r>
            <a:r>
              <a:rPr lang="en-US" sz="3200" dirty="0" err="1" smtClean="0"/>
              <a:t>akan</a:t>
            </a:r>
            <a:r>
              <a:rPr lang="en-US" sz="3200" dirty="0" smtClean="0"/>
              <a:t> </a:t>
            </a:r>
            <a:r>
              <a:rPr lang="en-US" sz="3200" dirty="0" err="1" smtClean="0"/>
              <a:t>merasa</a:t>
            </a:r>
            <a:r>
              <a:rPr lang="en-US" sz="3200" dirty="0" smtClean="0"/>
              <a:t> </a:t>
            </a:r>
            <a:r>
              <a:rPr lang="en-US" sz="3200" dirty="0" err="1" smtClean="0"/>
              <a:t>lebih</a:t>
            </a:r>
            <a:r>
              <a:rPr lang="en-US" sz="3200" dirty="0" smtClean="0"/>
              <a:t> </a:t>
            </a:r>
            <a:r>
              <a:rPr lang="en-US" sz="3200" dirty="0" err="1" smtClean="0"/>
              <a:t>berkuasa</a:t>
            </a:r>
            <a:endParaRPr lang="en-US" sz="3200" dirty="0" smtClean="0"/>
          </a:p>
          <a:p>
            <a:pPr algn="l"/>
            <a:r>
              <a:rPr lang="en-US" sz="3200" dirty="0" smtClean="0"/>
              <a:t>Yang </a:t>
            </a:r>
            <a:r>
              <a:rPr lang="en-US" sz="3200" dirty="0" err="1" smtClean="0"/>
              <a:t>minoritas</a:t>
            </a:r>
            <a:r>
              <a:rPr lang="en-US" sz="3200" dirty="0" smtClean="0"/>
              <a:t> </a:t>
            </a:r>
            <a:r>
              <a:rPr lang="en-US" sz="3200" dirty="0" err="1" smtClean="0"/>
              <a:t>akan</a:t>
            </a:r>
            <a:r>
              <a:rPr lang="en-US" sz="3200" dirty="0" smtClean="0"/>
              <a:t> </a:t>
            </a:r>
            <a:r>
              <a:rPr lang="en-US" sz="3200" dirty="0" err="1" smtClean="0"/>
              <a:t>menjadi</a:t>
            </a:r>
            <a:r>
              <a:rPr lang="en-US" sz="3200" dirty="0" smtClean="0"/>
              <a:t> </a:t>
            </a:r>
            <a:r>
              <a:rPr lang="en-US" sz="3200" dirty="0" err="1" smtClean="0"/>
              <a:t>obyek</a:t>
            </a:r>
            <a:r>
              <a:rPr lang="en-US" sz="3200" dirty="0" smtClean="0"/>
              <a:t> </a:t>
            </a:r>
            <a:r>
              <a:rPr lang="en-US" sz="3200" dirty="0" err="1" smtClean="0"/>
              <a:t>kesalahan,dll</a:t>
            </a:r>
            <a:endParaRPr lang="en-GB" sz="3200" dirty="0"/>
          </a:p>
        </p:txBody>
      </p:sp>
    </p:spTree>
  </p:cSld>
  <p:clrMapOvr>
    <a:masterClrMapping/>
  </p:clrMapOvr>
  <p:transition spd="slow">
    <p:wedge/>
    <p:sndAc>
      <p:stSnd>
        <p:snd r:embed="rId2" name="cashreg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8229600" cy="1371600"/>
          </a:xfrm>
        </p:spPr>
        <p:txBody>
          <a:bodyPr>
            <a:normAutofit/>
          </a:bodyPr>
          <a:lstStyle/>
          <a:p>
            <a:r>
              <a:rPr lang="en-US" b="1" dirty="0" smtClean="0"/>
              <a:t>ARTI PERANAN AGAMA DI INDONESIA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439" y="1981200"/>
            <a:ext cx="8534400" cy="39624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1.Sebagai </a:t>
            </a:r>
            <a:r>
              <a:rPr lang="en-US" sz="3200" dirty="0" err="1" smtClean="0"/>
              <a:t>faktor</a:t>
            </a:r>
            <a:r>
              <a:rPr lang="en-US" sz="3200" dirty="0" smtClean="0"/>
              <a:t> </a:t>
            </a:r>
            <a:r>
              <a:rPr lang="en-US" sz="3200" dirty="0" err="1" smtClean="0"/>
              <a:t>motivasi</a:t>
            </a:r>
            <a:endParaRPr lang="en-US" sz="3200" dirty="0" smtClean="0"/>
          </a:p>
          <a:p>
            <a:pPr algn="l"/>
            <a:r>
              <a:rPr lang="en-US" sz="3200" dirty="0" smtClean="0"/>
              <a:t>2. </a:t>
            </a:r>
            <a:r>
              <a:rPr lang="en-US" sz="3200" dirty="0" err="1" smtClean="0"/>
              <a:t>Sebagai</a:t>
            </a:r>
            <a:r>
              <a:rPr lang="en-US" sz="3200" dirty="0" smtClean="0"/>
              <a:t> </a:t>
            </a:r>
            <a:r>
              <a:rPr lang="en-US" sz="3200" dirty="0" err="1" smtClean="0"/>
              <a:t>faktor</a:t>
            </a:r>
            <a:r>
              <a:rPr lang="en-US" sz="3200" dirty="0" smtClean="0"/>
              <a:t> </a:t>
            </a:r>
            <a:r>
              <a:rPr lang="en-US" sz="3200" dirty="0" err="1" smtClean="0"/>
              <a:t>kreatif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innovatif</a:t>
            </a:r>
            <a:endParaRPr lang="en-US" sz="3200" dirty="0" smtClean="0"/>
          </a:p>
          <a:p>
            <a:pPr algn="l"/>
            <a:r>
              <a:rPr lang="en-US" sz="3200" dirty="0" smtClean="0"/>
              <a:t>3. </a:t>
            </a:r>
            <a:r>
              <a:rPr lang="en-US" sz="3200" dirty="0" err="1" smtClean="0"/>
              <a:t>Sebagai</a:t>
            </a:r>
            <a:r>
              <a:rPr lang="en-US" sz="3200" dirty="0" smtClean="0"/>
              <a:t> </a:t>
            </a:r>
            <a:r>
              <a:rPr lang="en-US" sz="3200" dirty="0" err="1" smtClean="0"/>
              <a:t>faktor</a:t>
            </a:r>
            <a:r>
              <a:rPr lang="en-US" sz="3200" dirty="0" smtClean="0"/>
              <a:t> </a:t>
            </a:r>
            <a:r>
              <a:rPr lang="en-US" sz="3200" dirty="0" err="1" smtClean="0"/>
              <a:t>integratif</a:t>
            </a:r>
            <a:r>
              <a:rPr lang="en-US" sz="3200" dirty="0" smtClean="0"/>
              <a:t> /</a:t>
            </a:r>
            <a:r>
              <a:rPr lang="en-US" sz="3200" dirty="0" err="1" smtClean="0"/>
              <a:t>penyelaras</a:t>
            </a:r>
            <a:r>
              <a:rPr lang="en-US" sz="3200" dirty="0" smtClean="0"/>
              <a:t> </a:t>
            </a:r>
          </a:p>
          <a:p>
            <a:pPr algn="l"/>
            <a:r>
              <a:rPr lang="en-US" sz="3200" dirty="0" smtClean="0"/>
              <a:t>4.Sebagai </a:t>
            </a:r>
            <a:r>
              <a:rPr lang="en-US" sz="3200" dirty="0" err="1" smtClean="0"/>
              <a:t>faktor</a:t>
            </a:r>
            <a:r>
              <a:rPr lang="en-US" sz="3200" dirty="0" smtClean="0"/>
              <a:t> </a:t>
            </a:r>
            <a:r>
              <a:rPr lang="en-US" sz="3200" dirty="0" err="1" smtClean="0"/>
              <a:t>sublimatif</a:t>
            </a:r>
            <a:r>
              <a:rPr lang="en-US" sz="3200" dirty="0" smtClean="0"/>
              <a:t>/</a:t>
            </a:r>
            <a:r>
              <a:rPr lang="en-US" sz="3200" dirty="0" err="1" smtClean="0"/>
              <a:t>bahwa</a:t>
            </a:r>
            <a:r>
              <a:rPr lang="en-US" sz="3200" dirty="0" smtClean="0"/>
              <a:t> </a:t>
            </a:r>
            <a:r>
              <a:rPr lang="en-US" sz="3200" dirty="0" err="1" smtClean="0"/>
              <a:t>pembangunan</a:t>
            </a:r>
            <a:r>
              <a:rPr lang="en-US" sz="3200" dirty="0" smtClean="0"/>
              <a:t> </a:t>
            </a:r>
            <a:r>
              <a:rPr lang="en-US" sz="3200" dirty="0" err="1" smtClean="0"/>
              <a:t>sebagai</a:t>
            </a:r>
            <a:r>
              <a:rPr lang="en-US" sz="3200" dirty="0" smtClean="0"/>
              <a:t> </a:t>
            </a:r>
            <a:r>
              <a:rPr lang="en-US" sz="3200" dirty="0" err="1" smtClean="0"/>
              <a:t>ibadah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pengabdian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tulus</a:t>
            </a:r>
            <a:r>
              <a:rPr lang="en-US" sz="3200" dirty="0" smtClean="0"/>
              <a:t>.</a:t>
            </a:r>
          </a:p>
          <a:p>
            <a:pPr algn="l"/>
            <a:r>
              <a:rPr lang="en-US" sz="3200" dirty="0" smtClean="0"/>
              <a:t>5. </a:t>
            </a:r>
            <a:r>
              <a:rPr lang="en-US" sz="3200" dirty="0" err="1" smtClean="0"/>
              <a:t>Sebagai</a:t>
            </a:r>
            <a:r>
              <a:rPr lang="en-US" sz="3200" dirty="0" smtClean="0"/>
              <a:t> </a:t>
            </a:r>
            <a:r>
              <a:rPr lang="en-US" sz="3200" dirty="0" err="1" smtClean="0"/>
              <a:t>sumber</a:t>
            </a:r>
            <a:r>
              <a:rPr lang="en-US" sz="3200" dirty="0" smtClean="0"/>
              <a:t> </a:t>
            </a:r>
            <a:r>
              <a:rPr lang="en-US" sz="3200" dirty="0" err="1" smtClean="0"/>
              <a:t>inspirasi</a:t>
            </a:r>
            <a:r>
              <a:rPr lang="en-US" sz="3200" dirty="0" smtClean="0"/>
              <a:t> </a:t>
            </a:r>
            <a:r>
              <a:rPr lang="en-US" sz="3200" dirty="0" err="1" smtClean="0"/>
              <a:t>budaya</a:t>
            </a:r>
            <a:r>
              <a:rPr lang="en-US" sz="3200" dirty="0" smtClean="0"/>
              <a:t> </a:t>
            </a:r>
            <a:r>
              <a:rPr lang="en-US" sz="3200" dirty="0" err="1" smtClean="0"/>
              <a:t>bangsa</a:t>
            </a:r>
            <a:r>
              <a:rPr lang="en-US" sz="3200" dirty="0" smtClean="0"/>
              <a:t> Indonesia</a:t>
            </a:r>
            <a:endParaRPr lang="en-GB" sz="3200" dirty="0"/>
          </a:p>
        </p:txBody>
      </p:sp>
    </p:spTree>
  </p:cSld>
  <p:clrMapOvr>
    <a:masterClrMapping/>
  </p:clrMapOvr>
  <p:transition spd="slow">
    <p:wipe dir="d"/>
    <p:sndAc>
      <p:stSnd>
        <p:snd r:embed="rId2" name="cashreg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229600" cy="1828800"/>
          </a:xfrm>
        </p:spPr>
        <p:txBody>
          <a:bodyPr>
            <a:normAutofit/>
          </a:bodyPr>
          <a:lstStyle/>
          <a:p>
            <a:r>
              <a:rPr lang="en-US" b="1" dirty="0" smtClean="0"/>
              <a:t>4. KEBENARAN YANG UNIVERSAL MENURUT IMAN KRISTEN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09800"/>
            <a:ext cx="8001000" cy="4038600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Yohanes</a:t>
            </a:r>
            <a:r>
              <a:rPr lang="en-US" sz="3600" dirty="0" smtClean="0"/>
              <a:t> 14 : 6 </a:t>
            </a:r>
            <a:r>
              <a:rPr lang="en-US" sz="3600" dirty="0" err="1" smtClean="0"/>
              <a:t>Yesus</a:t>
            </a:r>
            <a:r>
              <a:rPr lang="en-US" sz="3600" dirty="0" smtClean="0"/>
              <a:t> </a:t>
            </a:r>
            <a:r>
              <a:rPr lang="en-US" sz="3600" dirty="0" err="1" smtClean="0"/>
              <a:t>berkata</a:t>
            </a:r>
            <a:r>
              <a:rPr lang="en-US" sz="3600" dirty="0" smtClean="0"/>
              <a:t> </a:t>
            </a:r>
            <a:r>
              <a:rPr lang="en-US" sz="3600" dirty="0" err="1" smtClean="0"/>
              <a:t>kepada</a:t>
            </a:r>
            <a:r>
              <a:rPr lang="en-US" sz="3600" dirty="0" smtClean="0"/>
              <a:t> </a:t>
            </a:r>
            <a:r>
              <a:rPr lang="en-US" sz="3600" dirty="0" err="1" smtClean="0"/>
              <a:t>muridNya</a:t>
            </a:r>
            <a:r>
              <a:rPr lang="en-US" sz="3600" dirty="0" smtClean="0"/>
              <a:t> : “ </a:t>
            </a:r>
            <a:r>
              <a:rPr lang="en-US" sz="3600" dirty="0" err="1" smtClean="0"/>
              <a:t>Akulah</a:t>
            </a:r>
            <a:r>
              <a:rPr lang="en-US" sz="3600" dirty="0" smtClean="0"/>
              <a:t> </a:t>
            </a:r>
            <a:r>
              <a:rPr lang="en-US" sz="3600" dirty="0" err="1" smtClean="0"/>
              <a:t>jalan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kebenaran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hidup.Tidak</a:t>
            </a:r>
            <a:r>
              <a:rPr lang="en-US" sz="3600" dirty="0" smtClean="0"/>
              <a:t> </a:t>
            </a:r>
            <a:r>
              <a:rPr lang="en-US" sz="3600" dirty="0" err="1" smtClean="0"/>
              <a:t>ada</a:t>
            </a:r>
            <a:r>
              <a:rPr lang="en-US" sz="3600" dirty="0" smtClean="0"/>
              <a:t> </a:t>
            </a:r>
            <a:r>
              <a:rPr lang="en-US" sz="3600" dirty="0" err="1" smtClean="0"/>
              <a:t>seorangpun</a:t>
            </a:r>
            <a:r>
              <a:rPr lang="en-US" sz="3600" dirty="0" smtClean="0"/>
              <a:t> yang </a:t>
            </a:r>
            <a:r>
              <a:rPr lang="en-US" sz="3600" dirty="0" err="1" smtClean="0"/>
              <a:t>datang</a:t>
            </a:r>
            <a:r>
              <a:rPr lang="en-US" sz="3600" dirty="0" smtClean="0"/>
              <a:t> </a:t>
            </a:r>
            <a:r>
              <a:rPr lang="en-US" sz="3600" dirty="0" err="1" smtClean="0"/>
              <a:t>kepada</a:t>
            </a:r>
            <a:r>
              <a:rPr lang="en-US" sz="3600" dirty="0" smtClean="0"/>
              <a:t> </a:t>
            </a:r>
            <a:r>
              <a:rPr lang="en-US" sz="3600" dirty="0" err="1" smtClean="0"/>
              <a:t>Bapa</a:t>
            </a:r>
            <a:r>
              <a:rPr lang="en-US" sz="3600" dirty="0" smtClean="0"/>
              <a:t> ,</a:t>
            </a:r>
            <a:r>
              <a:rPr lang="en-US" sz="3600" dirty="0" err="1" smtClean="0"/>
              <a:t>kalau</a:t>
            </a:r>
            <a:r>
              <a:rPr lang="en-US" sz="3600" dirty="0" smtClean="0"/>
              <a:t> </a:t>
            </a:r>
            <a:r>
              <a:rPr lang="en-US" sz="3600" dirty="0" err="1" smtClean="0"/>
              <a:t>tidak</a:t>
            </a:r>
            <a:r>
              <a:rPr lang="en-US" sz="3600" dirty="0" smtClean="0"/>
              <a:t> </a:t>
            </a:r>
            <a:r>
              <a:rPr lang="en-US" sz="3600" dirty="0" err="1" smtClean="0"/>
              <a:t>melalui</a:t>
            </a:r>
            <a:r>
              <a:rPr lang="en-US" sz="3600" dirty="0" smtClean="0"/>
              <a:t> </a:t>
            </a:r>
            <a:r>
              <a:rPr lang="en-US" sz="3600" dirty="0" err="1" smtClean="0"/>
              <a:t>Aku</a:t>
            </a:r>
            <a:r>
              <a:rPr lang="en-US" sz="3600" dirty="0" smtClean="0"/>
              <a:t>.</a:t>
            </a:r>
          </a:p>
          <a:p>
            <a:r>
              <a:rPr lang="en-US" sz="3600" dirty="0" err="1" smtClean="0"/>
              <a:t>Kristus</a:t>
            </a:r>
            <a:r>
              <a:rPr lang="en-US" sz="3600" dirty="0" smtClean="0"/>
              <a:t> </a:t>
            </a:r>
            <a:r>
              <a:rPr lang="en-US" sz="3600" dirty="0" err="1" smtClean="0"/>
              <a:t>merupakan</a:t>
            </a:r>
            <a:r>
              <a:rPr lang="en-US" sz="3600" dirty="0" smtClean="0"/>
              <a:t> </a:t>
            </a:r>
            <a:r>
              <a:rPr lang="en-US" sz="3600" dirty="0" err="1" smtClean="0"/>
              <a:t>puncak</a:t>
            </a:r>
            <a:r>
              <a:rPr lang="en-US" sz="3600" dirty="0" smtClean="0"/>
              <a:t> </a:t>
            </a:r>
            <a:r>
              <a:rPr lang="en-US" sz="3600" dirty="0" err="1" smtClean="0"/>
              <a:t>pernyataan</a:t>
            </a:r>
            <a:r>
              <a:rPr lang="en-US" sz="3600" dirty="0" smtClean="0"/>
              <a:t> Allah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perbuatan</a:t>
            </a:r>
            <a:r>
              <a:rPr lang="en-US" sz="3600" dirty="0" smtClean="0"/>
              <a:t> Allah  </a:t>
            </a:r>
            <a:r>
              <a:rPr lang="en-US" sz="3600" dirty="0" err="1" smtClean="0"/>
              <a:t>adalah</a:t>
            </a:r>
            <a:r>
              <a:rPr lang="en-US" sz="3600" dirty="0" smtClean="0"/>
              <a:t> </a:t>
            </a:r>
            <a:r>
              <a:rPr lang="en-US" sz="3600" dirty="0" err="1" smtClean="0"/>
              <a:t>kebenaran</a:t>
            </a:r>
            <a:r>
              <a:rPr lang="en-US" sz="3600" dirty="0" smtClean="0"/>
              <a:t> Allah. </a:t>
            </a:r>
            <a:r>
              <a:rPr lang="en-US" sz="3600" dirty="0" err="1" smtClean="0"/>
              <a:t>Kebenaran</a:t>
            </a:r>
            <a:r>
              <a:rPr lang="en-US" sz="3600" dirty="0" smtClean="0"/>
              <a:t> Allah </a:t>
            </a:r>
            <a:r>
              <a:rPr lang="en-US" sz="3600" dirty="0" err="1" smtClean="0"/>
              <a:t>hadir</a:t>
            </a:r>
            <a:r>
              <a:rPr lang="en-US" sz="3600" dirty="0" smtClean="0"/>
              <a:t> </a:t>
            </a:r>
            <a:r>
              <a:rPr lang="en-US" sz="3600" dirty="0" err="1" smtClean="0"/>
              <a:t>bagi</a:t>
            </a:r>
            <a:r>
              <a:rPr lang="en-US" sz="3600" dirty="0" smtClean="0"/>
              <a:t>  </a:t>
            </a:r>
            <a:r>
              <a:rPr lang="en-US" sz="3600" dirty="0" err="1" smtClean="0"/>
              <a:t>seluruh</a:t>
            </a:r>
            <a:r>
              <a:rPr lang="en-US" sz="3600" dirty="0" smtClean="0"/>
              <a:t> </a:t>
            </a:r>
            <a:r>
              <a:rPr lang="en-US" sz="3600" dirty="0" err="1" smtClean="0"/>
              <a:t>ciptaaNya</a:t>
            </a:r>
            <a:r>
              <a:rPr lang="en-US" sz="3600" dirty="0" smtClean="0"/>
              <a:t> </a:t>
            </a:r>
            <a:endParaRPr lang="en-GB" sz="3600" dirty="0"/>
          </a:p>
        </p:txBody>
      </p:sp>
    </p:spTree>
  </p:cSld>
  <p:clrMapOvr>
    <a:masterClrMapping/>
  </p:clrMapOvr>
  <p:transition spd="slow">
    <p:wedge/>
    <p:sndAc>
      <p:stSnd>
        <p:snd r:embed="rId2" name="cashreg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229600" cy="1828800"/>
          </a:xfrm>
        </p:spPr>
        <p:txBody>
          <a:bodyPr/>
          <a:lstStyle/>
          <a:p>
            <a:r>
              <a:rPr lang="en-US" b="1" dirty="0" smtClean="0"/>
              <a:t>5. SIKAP KRISTEN TERHADAP AGAMA LAIN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511" y="1981200"/>
            <a:ext cx="8229600" cy="4114800"/>
          </a:xfrm>
        </p:spPr>
        <p:txBody>
          <a:bodyPr>
            <a:noAutofit/>
          </a:bodyPr>
          <a:lstStyle/>
          <a:p>
            <a:pPr marL="514350" indent="-514350" algn="l">
              <a:buAutoNum type="alphaUcPeriod"/>
            </a:pPr>
            <a:r>
              <a:rPr lang="en-US" sz="3200" dirty="0" err="1" smtClean="0"/>
              <a:t>Sikap</a:t>
            </a:r>
            <a:r>
              <a:rPr lang="en-US" sz="3200" dirty="0" smtClean="0"/>
              <a:t> </a:t>
            </a:r>
            <a:r>
              <a:rPr lang="en-US" sz="3200" dirty="0" err="1" smtClean="0"/>
              <a:t>kreatif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kritis</a:t>
            </a:r>
            <a:r>
              <a:rPr lang="en-US" sz="3200" dirty="0" smtClean="0"/>
              <a:t> : </a:t>
            </a:r>
            <a:r>
              <a:rPr lang="en-US" sz="3200" dirty="0" err="1" smtClean="0"/>
              <a:t>menunjukkan</a:t>
            </a:r>
            <a:r>
              <a:rPr lang="en-US" sz="3200" dirty="0" smtClean="0"/>
              <a:t> </a:t>
            </a:r>
            <a:r>
              <a:rPr lang="en-US" sz="3200" dirty="0" err="1" smtClean="0"/>
              <a:t>kehidupan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dewasa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bertanggung</a:t>
            </a:r>
            <a:r>
              <a:rPr lang="en-US" sz="3200" dirty="0" smtClean="0"/>
              <a:t> </a:t>
            </a:r>
            <a:r>
              <a:rPr lang="en-US" sz="3200" dirty="0" err="1" smtClean="0"/>
              <a:t>jawab</a:t>
            </a:r>
            <a:endParaRPr lang="en-US" sz="3200" dirty="0" smtClean="0"/>
          </a:p>
          <a:p>
            <a:pPr marL="514350" indent="-514350" algn="l">
              <a:buAutoNum type="alphaUcPeriod"/>
            </a:pPr>
            <a:r>
              <a:rPr lang="en-US" sz="3200" dirty="0" err="1" smtClean="0"/>
              <a:t>Sikap</a:t>
            </a:r>
            <a:r>
              <a:rPr lang="en-US" sz="3200" dirty="0" smtClean="0"/>
              <a:t> </a:t>
            </a:r>
            <a:r>
              <a:rPr lang="en-US" sz="3200" dirty="0" err="1" smtClean="0"/>
              <a:t>dialogis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simpatik</a:t>
            </a:r>
            <a:endParaRPr lang="en-US" sz="3200" dirty="0" smtClean="0"/>
          </a:p>
          <a:p>
            <a:pPr marL="514350" indent="-514350" algn="l"/>
            <a:r>
              <a:rPr lang="en-US" sz="3200" dirty="0" smtClean="0"/>
              <a:t>Huston smith ,1958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bukunya</a:t>
            </a:r>
            <a:r>
              <a:rPr lang="en-US" sz="3200" dirty="0" smtClean="0"/>
              <a:t> The Religions of men “</a:t>
            </a:r>
            <a:r>
              <a:rPr lang="en-US" sz="3200" dirty="0" err="1" smtClean="0"/>
              <a:t>mengatakan</a:t>
            </a:r>
            <a:r>
              <a:rPr lang="en-US" sz="3200" dirty="0" smtClean="0"/>
              <a:t> </a:t>
            </a:r>
            <a:r>
              <a:rPr lang="en-US" sz="3200" dirty="0" err="1" smtClean="0"/>
              <a:t>bahwa</a:t>
            </a:r>
            <a:r>
              <a:rPr lang="en-US" sz="3200" dirty="0" smtClean="0"/>
              <a:t> : </a:t>
            </a:r>
            <a:r>
              <a:rPr lang="en-US" sz="3200" dirty="0" err="1" smtClean="0"/>
              <a:t>di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mendekati</a:t>
            </a:r>
            <a:r>
              <a:rPr lang="en-US" sz="3200" dirty="0" smtClean="0"/>
              <a:t> </a:t>
            </a:r>
            <a:r>
              <a:rPr lang="en-US" sz="3200" dirty="0" err="1" smtClean="0"/>
              <a:t>orang</a:t>
            </a:r>
            <a:r>
              <a:rPr lang="en-US" sz="3200" dirty="0" smtClean="0"/>
              <a:t> non </a:t>
            </a:r>
            <a:r>
              <a:rPr lang="en-US" sz="3200" dirty="0" err="1" smtClean="0"/>
              <a:t>Kristen,gereja</a:t>
            </a:r>
            <a:r>
              <a:rPr lang="en-US" sz="3200" dirty="0" smtClean="0"/>
              <a:t> </a:t>
            </a:r>
            <a:r>
              <a:rPr lang="en-US" sz="3200" dirty="0" err="1" smtClean="0"/>
              <a:t>pertama</a:t>
            </a:r>
            <a:r>
              <a:rPr lang="en-US" sz="3200" dirty="0" smtClean="0"/>
              <a:t> tama </a:t>
            </a:r>
            <a:r>
              <a:rPr lang="en-US" sz="3200" dirty="0" err="1" smtClean="0"/>
              <a:t>harus</a:t>
            </a:r>
            <a:r>
              <a:rPr lang="en-US" sz="3200" dirty="0" smtClean="0"/>
              <a:t> </a:t>
            </a:r>
            <a:r>
              <a:rPr lang="en-US" sz="3200" dirty="0" err="1" smtClean="0"/>
              <a:t>mendengar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</a:t>
            </a:r>
            <a:r>
              <a:rPr lang="en-US" sz="3200" dirty="0" err="1" smtClean="0"/>
              <a:t>iman</a:t>
            </a:r>
            <a:r>
              <a:rPr lang="en-US" sz="3200" dirty="0" smtClean="0"/>
              <a:t> </a:t>
            </a:r>
            <a:r>
              <a:rPr lang="en-US" sz="3200" dirty="0" err="1" smtClean="0"/>
              <a:t>kepercayaanya,tetapi</a:t>
            </a:r>
            <a:r>
              <a:rPr lang="en-US" sz="3200" dirty="0" smtClean="0"/>
              <a:t> </a:t>
            </a:r>
            <a:r>
              <a:rPr lang="en-US" sz="3200" dirty="0" err="1" smtClean="0"/>
              <a:t>juga</a:t>
            </a:r>
            <a:r>
              <a:rPr lang="en-US" sz="3200" dirty="0" smtClean="0"/>
              <a:t> </a:t>
            </a:r>
            <a:r>
              <a:rPr lang="en-US" sz="3200" dirty="0" err="1" smtClean="0"/>
              <a:t>harus</a:t>
            </a:r>
            <a:r>
              <a:rPr lang="en-US" sz="3200" dirty="0" smtClean="0"/>
              <a:t> </a:t>
            </a:r>
            <a:r>
              <a:rPr lang="en-US" sz="3200" dirty="0" err="1" smtClean="0"/>
              <a:t>mendengar</a:t>
            </a:r>
            <a:r>
              <a:rPr lang="en-US" sz="3200" dirty="0" smtClean="0"/>
              <a:t> </a:t>
            </a:r>
            <a:r>
              <a:rPr lang="en-US" sz="3200" dirty="0" err="1" smtClean="0"/>
              <a:t>kepada</a:t>
            </a:r>
            <a:r>
              <a:rPr lang="en-US" sz="3200" dirty="0" smtClean="0"/>
              <a:t> imam </a:t>
            </a:r>
            <a:r>
              <a:rPr lang="en-US" sz="3200" dirty="0" err="1" smtClean="0"/>
              <a:t>imam</a:t>
            </a:r>
            <a:r>
              <a:rPr lang="en-US" sz="3200" dirty="0" smtClean="0"/>
              <a:t> </a:t>
            </a:r>
            <a:r>
              <a:rPr lang="en-US" sz="3200" dirty="0" err="1" smtClean="0"/>
              <a:t>kepercayaan</a:t>
            </a:r>
            <a:r>
              <a:rPr lang="en-US" sz="3200" dirty="0" smtClean="0"/>
              <a:t> agama </a:t>
            </a:r>
            <a:r>
              <a:rPr lang="en-US" sz="3200" dirty="0" err="1" smtClean="0"/>
              <a:t>lain,pada</a:t>
            </a:r>
            <a:r>
              <a:rPr lang="en-US" sz="3200" dirty="0" smtClean="0"/>
              <a:t> </a:t>
            </a:r>
            <a:r>
              <a:rPr lang="en-US" sz="3200" dirty="0" err="1" smtClean="0"/>
              <a:t>intinya</a:t>
            </a:r>
            <a:r>
              <a:rPr lang="en-US" sz="3200" dirty="0" smtClean="0"/>
              <a:t> </a:t>
            </a:r>
            <a:r>
              <a:rPr lang="en-US" sz="3200" dirty="0" err="1" smtClean="0"/>
              <a:t>kasih</a:t>
            </a:r>
            <a:r>
              <a:rPr lang="en-US" sz="3200" dirty="0" smtClean="0"/>
              <a:t> </a:t>
            </a:r>
            <a:r>
              <a:rPr lang="en-US" sz="3200" dirty="0" err="1" smtClean="0"/>
              <a:t>sangat</a:t>
            </a:r>
            <a:r>
              <a:rPr lang="en-US" sz="3200" dirty="0" smtClean="0"/>
              <a:t> </a:t>
            </a:r>
            <a:r>
              <a:rPr lang="en-US" sz="3200" dirty="0" err="1" smtClean="0"/>
              <a:t>di</a:t>
            </a:r>
            <a:r>
              <a:rPr lang="en-US" sz="3200" dirty="0" smtClean="0"/>
              <a:t> </a:t>
            </a:r>
            <a:r>
              <a:rPr lang="en-US" sz="3200" dirty="0" err="1" smtClean="0"/>
              <a:t>kedepankan</a:t>
            </a:r>
            <a:r>
              <a:rPr lang="en-US" sz="3200" dirty="0" smtClean="0"/>
              <a:t> </a:t>
            </a:r>
            <a:endParaRPr lang="en-GB" sz="3200" dirty="0"/>
          </a:p>
        </p:txBody>
      </p:sp>
    </p:spTree>
  </p:cSld>
  <p:clrMapOvr>
    <a:masterClrMapping/>
  </p:clrMapOvr>
  <p:transition spd="slow">
    <p:dissolve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1828800"/>
          </a:xfrm>
        </p:spPr>
        <p:txBody>
          <a:bodyPr/>
          <a:lstStyle/>
          <a:p>
            <a:r>
              <a:rPr lang="en-US" b="1" dirty="0" smtClean="0"/>
              <a:t>INDIKATOR HASIL </a:t>
            </a:r>
            <a:r>
              <a:rPr lang="en-US" b="1" dirty="0" smtClean="0"/>
              <a:t>BELAJAR</a:t>
            </a:r>
            <a:br>
              <a:rPr lang="en-US" b="1" dirty="0" smtClean="0"/>
            </a:b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057400"/>
            <a:ext cx="8153400" cy="457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1.Mampu </a:t>
            </a:r>
            <a:r>
              <a:rPr lang="en-US" sz="3600" dirty="0" err="1" smtClean="0"/>
              <a:t>merumuskan</a:t>
            </a:r>
            <a:r>
              <a:rPr lang="en-US" sz="3600" dirty="0" smtClean="0"/>
              <a:t> </a:t>
            </a:r>
            <a:r>
              <a:rPr lang="en-US" sz="3600" dirty="0" err="1" smtClean="0"/>
              <a:t>makna</a:t>
            </a:r>
            <a:r>
              <a:rPr lang="en-US" sz="3600" dirty="0" smtClean="0"/>
              <a:t> </a:t>
            </a:r>
            <a:r>
              <a:rPr lang="en-US" sz="3600" dirty="0" err="1" smtClean="0"/>
              <a:t>kerukunan</a:t>
            </a:r>
            <a:r>
              <a:rPr lang="en-US" sz="3600" dirty="0" smtClean="0"/>
              <a:t> </a:t>
            </a:r>
            <a:r>
              <a:rPr lang="en-US" sz="3600" dirty="0" err="1" smtClean="0"/>
              <a:t>hidup</a:t>
            </a:r>
            <a:r>
              <a:rPr lang="en-US" sz="3600" dirty="0" smtClean="0"/>
              <a:t> </a:t>
            </a:r>
            <a:r>
              <a:rPr lang="en-US" sz="3600" dirty="0" err="1" smtClean="0"/>
              <a:t>beragama</a:t>
            </a:r>
            <a:r>
              <a:rPr lang="en-US" sz="3600" dirty="0" smtClean="0"/>
              <a:t> </a:t>
            </a:r>
            <a:r>
              <a:rPr lang="en-US" sz="3600" dirty="0" err="1" smtClean="0"/>
              <a:t>secara</a:t>
            </a:r>
            <a:r>
              <a:rPr lang="en-US" sz="3600" dirty="0" smtClean="0"/>
              <a:t> </a:t>
            </a:r>
            <a:r>
              <a:rPr lang="en-US" sz="3600" dirty="0" err="1" smtClean="0"/>
              <a:t>kongkrit</a:t>
            </a:r>
            <a:r>
              <a:rPr lang="en-US" sz="3600" dirty="0" smtClean="0"/>
              <a:t> </a:t>
            </a:r>
            <a:r>
              <a:rPr lang="en-US" sz="3600" dirty="0" err="1" smtClean="0"/>
              <a:t>dalam</a:t>
            </a:r>
            <a:r>
              <a:rPr lang="en-US" sz="3600" dirty="0" smtClean="0"/>
              <a:t> </a:t>
            </a:r>
            <a:r>
              <a:rPr lang="en-US" sz="3600" dirty="0" err="1" smtClean="0"/>
              <a:t>masyarakat</a:t>
            </a:r>
            <a:endParaRPr lang="en-US" sz="3600" dirty="0" smtClean="0"/>
          </a:p>
          <a:p>
            <a:r>
              <a:rPr lang="en-US" sz="3600" dirty="0" smtClean="0"/>
              <a:t>2.Mampu </a:t>
            </a:r>
            <a:r>
              <a:rPr lang="en-US" sz="3600" dirty="0" err="1" smtClean="0"/>
              <a:t>memberi</a:t>
            </a:r>
            <a:r>
              <a:rPr lang="en-US" sz="3600" dirty="0" smtClean="0"/>
              <a:t> </a:t>
            </a:r>
            <a:r>
              <a:rPr lang="en-US" sz="3600" dirty="0" err="1" smtClean="0"/>
              <a:t>contoh</a:t>
            </a:r>
            <a:r>
              <a:rPr lang="en-US" sz="3600" dirty="0" smtClean="0"/>
              <a:t> </a:t>
            </a:r>
            <a:r>
              <a:rPr lang="en-US" sz="3600" dirty="0" err="1" smtClean="0"/>
              <a:t>bentuk</a:t>
            </a:r>
            <a:r>
              <a:rPr lang="en-US" sz="3600" dirty="0" smtClean="0"/>
              <a:t> </a:t>
            </a:r>
            <a:r>
              <a:rPr lang="en-US" sz="3600" dirty="0" err="1" smtClean="0"/>
              <a:t>bentuk</a:t>
            </a:r>
            <a:r>
              <a:rPr lang="en-US" sz="3600" dirty="0" smtClean="0"/>
              <a:t> </a:t>
            </a:r>
            <a:r>
              <a:rPr lang="en-US" sz="3600" dirty="0" err="1" smtClean="0"/>
              <a:t>hidup</a:t>
            </a:r>
            <a:r>
              <a:rPr lang="en-US" sz="3600" dirty="0" smtClean="0"/>
              <a:t> </a:t>
            </a:r>
            <a:r>
              <a:rPr lang="en-US" sz="3600" dirty="0" err="1" smtClean="0"/>
              <a:t>rukun</a:t>
            </a:r>
            <a:r>
              <a:rPr lang="en-US" sz="3600" dirty="0" smtClean="0"/>
              <a:t> </a:t>
            </a:r>
            <a:r>
              <a:rPr lang="en-US" sz="3600" dirty="0" err="1" smtClean="0"/>
              <a:t>dalam</a:t>
            </a:r>
            <a:r>
              <a:rPr lang="en-US" sz="3600" dirty="0" smtClean="0"/>
              <a:t> </a:t>
            </a:r>
            <a:r>
              <a:rPr lang="en-US" sz="3600" dirty="0" err="1" smtClean="0"/>
              <a:t>hidup</a:t>
            </a:r>
            <a:r>
              <a:rPr lang="en-US" sz="3600" dirty="0" smtClean="0"/>
              <a:t> </a:t>
            </a:r>
            <a:r>
              <a:rPr lang="en-US" sz="3600" dirty="0" err="1" smtClean="0"/>
              <a:t>bermasyarakat</a:t>
            </a:r>
            <a:endParaRPr lang="en-GB" sz="36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LATAR BELAKANG MASALAH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95400"/>
            <a:ext cx="8382000" cy="5181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1.Dalam </a:t>
            </a:r>
            <a:r>
              <a:rPr lang="en-US" sz="2800" dirty="0" err="1" smtClean="0"/>
              <a:t>kehidupan</a:t>
            </a:r>
            <a:r>
              <a:rPr lang="en-US" sz="2800" dirty="0" smtClean="0"/>
              <a:t> </a:t>
            </a:r>
            <a:r>
              <a:rPr lang="en-US" sz="2800" dirty="0" err="1" smtClean="0"/>
              <a:t>sehari</a:t>
            </a:r>
            <a:r>
              <a:rPr lang="en-US" sz="2800" dirty="0" smtClean="0"/>
              <a:t> </a:t>
            </a:r>
            <a:r>
              <a:rPr lang="en-US" sz="2800" dirty="0" err="1" smtClean="0"/>
              <a:t>hari</a:t>
            </a:r>
            <a:r>
              <a:rPr lang="en-US" sz="2800" dirty="0" smtClean="0"/>
              <a:t> 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 smtClean="0"/>
              <a:t>berinteraksi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orang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berbeda</a:t>
            </a:r>
            <a:r>
              <a:rPr lang="en-US" sz="2800" dirty="0" smtClean="0"/>
              <a:t> </a:t>
            </a:r>
            <a:r>
              <a:rPr lang="en-US" sz="2800" dirty="0" err="1" smtClean="0"/>
              <a:t>agama,namun</a:t>
            </a:r>
            <a:r>
              <a:rPr lang="en-US" sz="2800" dirty="0" smtClean="0"/>
              <a:t> </a:t>
            </a:r>
            <a:r>
              <a:rPr lang="en-US" sz="2800" dirty="0" err="1" smtClean="0"/>
              <a:t>saling</a:t>
            </a:r>
            <a:r>
              <a:rPr lang="en-US" sz="2800" dirty="0" smtClean="0"/>
              <a:t> </a:t>
            </a:r>
            <a:r>
              <a:rPr lang="en-US" sz="2800" dirty="0" err="1" smtClean="0"/>
              <a:t>membutuhkan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sama</a:t>
            </a:r>
            <a:r>
              <a:rPr lang="en-US" sz="2800" dirty="0" smtClean="0"/>
              <a:t> lain</a:t>
            </a:r>
          </a:p>
          <a:p>
            <a:r>
              <a:rPr lang="en-US" sz="2800" dirty="0" smtClean="0"/>
              <a:t>2.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kebinekaan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Indonesia ,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orang</a:t>
            </a:r>
            <a:r>
              <a:rPr lang="en-US" sz="2800" dirty="0" smtClean="0"/>
              <a:t> 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belajar</a:t>
            </a:r>
            <a:r>
              <a:rPr lang="en-US" sz="2800" dirty="0" smtClean="0"/>
              <a:t>  </a:t>
            </a:r>
            <a:r>
              <a:rPr lang="en-US" sz="2800" dirty="0" err="1" smtClean="0"/>
              <a:t>bertoleransi</a:t>
            </a:r>
            <a:r>
              <a:rPr lang="en-US" sz="2800" dirty="0" smtClean="0"/>
              <a:t> </a:t>
            </a:r>
            <a:r>
              <a:rPr lang="en-US" sz="2800" dirty="0" err="1" smtClean="0"/>
              <a:t>antara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agama, </a:t>
            </a:r>
            <a:r>
              <a:rPr lang="en-US" sz="2800" dirty="0" err="1" smtClean="0"/>
              <a:t>suku</a:t>
            </a:r>
            <a:r>
              <a:rPr lang="en-US" sz="2800" dirty="0" smtClean="0"/>
              <a:t> ,</a:t>
            </a:r>
            <a:r>
              <a:rPr lang="en-US" sz="2800" dirty="0" err="1" smtClean="0"/>
              <a:t>etnis</a:t>
            </a:r>
            <a:r>
              <a:rPr lang="en-US" sz="2800" dirty="0" smtClean="0"/>
              <a:t> yang lain.</a:t>
            </a:r>
          </a:p>
          <a:p>
            <a:r>
              <a:rPr lang="en-US" sz="2800" dirty="0" smtClean="0"/>
              <a:t>3.Adanya </a:t>
            </a:r>
            <a:r>
              <a:rPr lang="en-US" sz="2800" dirty="0" err="1" smtClean="0"/>
              <a:t>pemahaman</a:t>
            </a:r>
            <a:r>
              <a:rPr lang="en-US" sz="2800" dirty="0" smtClean="0"/>
              <a:t>  yang </a:t>
            </a:r>
            <a:r>
              <a:rPr lang="en-US" sz="2800" dirty="0" err="1" smtClean="0"/>
              <a:t>berada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masyarakat</a:t>
            </a:r>
            <a:r>
              <a:rPr lang="en-US" sz="2800" dirty="0" smtClean="0"/>
              <a:t> :</a:t>
            </a:r>
          </a:p>
          <a:p>
            <a:pPr marL="514350" indent="-514350">
              <a:buAutoNum type="alphaLcPeriod"/>
            </a:pPr>
            <a:r>
              <a:rPr lang="en-US" sz="2800" dirty="0" smtClean="0">
                <a:solidFill>
                  <a:srgbClr val="FFFF00"/>
                </a:solidFill>
              </a:rPr>
              <a:t>“</a:t>
            </a:r>
            <a:r>
              <a:rPr lang="en-US" sz="2800" dirty="0" err="1" smtClean="0"/>
              <a:t>hanya</a:t>
            </a:r>
            <a:r>
              <a:rPr lang="en-US" sz="2800" dirty="0" smtClean="0"/>
              <a:t> agama </a:t>
            </a:r>
            <a:r>
              <a:rPr lang="en-US" sz="2800" dirty="0" err="1" smtClean="0"/>
              <a:t>saya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benar</a:t>
            </a:r>
            <a:r>
              <a:rPr lang="en-US" sz="2800" dirty="0" smtClean="0"/>
              <a:t>, yang lain </a:t>
            </a:r>
            <a:r>
              <a:rPr lang="en-US" sz="2800" dirty="0" err="1" smtClean="0"/>
              <a:t>tidak</a:t>
            </a:r>
            <a:r>
              <a:rPr lang="en-US" sz="2800" dirty="0" smtClean="0"/>
              <a:t> “</a:t>
            </a:r>
          </a:p>
          <a:p>
            <a:pPr marL="514350" indent="-514350">
              <a:buAutoNum type="alphaLcPeriod"/>
            </a:pPr>
            <a:r>
              <a:rPr lang="en-US" sz="2800" dirty="0" err="1" smtClean="0"/>
              <a:t>semua</a:t>
            </a:r>
            <a:r>
              <a:rPr lang="en-US" sz="2800" dirty="0" smtClean="0"/>
              <a:t> agama </a:t>
            </a:r>
            <a:r>
              <a:rPr lang="en-US" sz="2800" dirty="0" err="1" smtClean="0"/>
              <a:t>itu</a:t>
            </a:r>
            <a:r>
              <a:rPr lang="en-US" sz="2800" dirty="0" smtClean="0"/>
              <a:t> </a:t>
            </a:r>
            <a:r>
              <a:rPr lang="en-US" sz="2800" dirty="0" err="1" smtClean="0"/>
              <a:t>benar</a:t>
            </a:r>
            <a:r>
              <a:rPr lang="en-US" sz="2800" dirty="0" smtClean="0"/>
              <a:t>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menuju</a:t>
            </a:r>
            <a:r>
              <a:rPr lang="en-US" sz="2800" dirty="0" smtClean="0"/>
              <a:t> </a:t>
            </a:r>
            <a:r>
              <a:rPr lang="en-US" sz="2800" dirty="0" err="1" smtClean="0"/>
              <a:t>kepada</a:t>
            </a:r>
            <a:r>
              <a:rPr lang="en-US" sz="2800" dirty="0" smtClean="0"/>
              <a:t> Allah, </a:t>
            </a:r>
            <a:r>
              <a:rPr lang="en-US" sz="2800" dirty="0" err="1" smtClean="0"/>
              <a:t>hanya</a:t>
            </a:r>
            <a:r>
              <a:rPr lang="en-US" sz="2800" dirty="0" smtClean="0"/>
              <a:t> </a:t>
            </a:r>
            <a:r>
              <a:rPr lang="en-US" sz="2800" dirty="0" err="1" smtClean="0"/>
              <a:t>caranya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berbedab</a:t>
            </a:r>
            <a:r>
              <a:rPr lang="en-US" sz="2800" dirty="0" smtClean="0"/>
              <a:t> </a:t>
            </a:r>
            <a:r>
              <a:rPr lang="en-US" sz="2800" dirty="0" err="1" smtClean="0"/>
              <a:t>beda</a:t>
            </a:r>
            <a:r>
              <a:rPr lang="en-US" sz="2800" dirty="0" smtClean="0"/>
              <a:t> “</a:t>
            </a:r>
          </a:p>
          <a:p>
            <a:pPr marL="514350" indent="-514350">
              <a:buAutoNum type="alphaLcPeriod"/>
            </a:pPr>
            <a:endParaRPr lang="en-US" sz="2800" dirty="0" smtClean="0"/>
          </a:p>
          <a:p>
            <a:pPr marL="514350" indent="-514350"/>
            <a:r>
              <a:rPr lang="en-US" sz="2800" dirty="0" smtClean="0"/>
              <a:t>4.Iman Kristen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menganut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dua</a:t>
            </a:r>
            <a:r>
              <a:rPr lang="en-US" sz="2800" dirty="0" smtClean="0"/>
              <a:t> </a:t>
            </a:r>
            <a:r>
              <a:rPr lang="en-US" sz="2800" dirty="0" err="1" smtClean="0"/>
              <a:t>paham</a:t>
            </a:r>
            <a:r>
              <a:rPr lang="en-US" sz="2800" dirty="0" smtClean="0"/>
              <a:t> </a:t>
            </a:r>
            <a:r>
              <a:rPr lang="en-US" sz="2800" dirty="0" err="1" smtClean="0"/>
              <a:t>tsb</a:t>
            </a:r>
            <a:r>
              <a:rPr lang="en-US" sz="2800" dirty="0" smtClean="0"/>
              <a:t> ,</a:t>
            </a:r>
            <a:r>
              <a:rPr lang="en-US" sz="2800" dirty="0" err="1" smtClean="0"/>
              <a:t>alasanya</a:t>
            </a:r>
            <a:r>
              <a:rPr lang="en-US" sz="2800" dirty="0" smtClean="0"/>
              <a:t> :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"/>
            <a:ext cx="8153400" cy="5334000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Alasanya</a:t>
            </a:r>
            <a:r>
              <a:rPr lang="en-US" sz="3200" dirty="0" smtClean="0"/>
              <a:t> :</a:t>
            </a:r>
          </a:p>
          <a:p>
            <a:pPr>
              <a:buFontTx/>
              <a:buChar char="-"/>
            </a:pPr>
            <a:r>
              <a:rPr lang="en-US" sz="3200" dirty="0" err="1" smtClean="0"/>
              <a:t>Pemahaman</a:t>
            </a:r>
            <a:r>
              <a:rPr lang="en-US" sz="3200" dirty="0" smtClean="0"/>
              <a:t> </a:t>
            </a:r>
            <a:r>
              <a:rPr lang="en-US" sz="3200" dirty="0" err="1" smtClean="0"/>
              <a:t>pertama</a:t>
            </a:r>
            <a:r>
              <a:rPr lang="en-US" sz="3200" dirty="0" smtClean="0"/>
              <a:t> </a:t>
            </a:r>
            <a:r>
              <a:rPr lang="en-US" sz="3200" dirty="0" err="1" smtClean="0"/>
              <a:t>menimbulkan</a:t>
            </a:r>
            <a:r>
              <a:rPr lang="en-US" sz="3200" dirty="0" smtClean="0"/>
              <a:t> </a:t>
            </a:r>
            <a:r>
              <a:rPr lang="en-US" sz="3200" dirty="0" err="1" smtClean="0"/>
              <a:t>sifat</a:t>
            </a:r>
            <a:r>
              <a:rPr lang="en-US" sz="3200" dirty="0" smtClean="0"/>
              <a:t> superior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apriori</a:t>
            </a:r>
            <a:r>
              <a:rPr lang="en-US" sz="3200" dirty="0" smtClean="0"/>
              <a:t> </a:t>
            </a:r>
            <a:r>
              <a:rPr lang="en-US" sz="3200" i="1" dirty="0" smtClean="0"/>
              <a:t>(</a:t>
            </a:r>
            <a:r>
              <a:rPr lang="en-US" sz="3200" i="1" dirty="0" err="1" smtClean="0"/>
              <a:t>kesimpulan</a:t>
            </a:r>
            <a:r>
              <a:rPr lang="en-US" sz="3200" i="1" dirty="0" smtClean="0"/>
              <a:t> yang </a:t>
            </a:r>
            <a:r>
              <a:rPr lang="en-US" sz="3200" i="1" dirty="0" err="1" smtClean="0"/>
              <a:t>kurang</a:t>
            </a:r>
            <a:r>
              <a:rPr lang="en-US" sz="3200" i="1" dirty="0" smtClean="0"/>
              <a:t> data/</a:t>
            </a:r>
            <a:r>
              <a:rPr lang="en-US" sz="3200" i="1" dirty="0" err="1" smtClean="0"/>
              <a:t>bukti</a:t>
            </a:r>
            <a:r>
              <a:rPr lang="en-US" sz="3200" i="1" dirty="0" smtClean="0"/>
              <a:t> yang </a:t>
            </a:r>
            <a:r>
              <a:rPr lang="en-US" sz="3200" i="1" dirty="0" err="1" smtClean="0"/>
              <a:t>mendukung</a:t>
            </a:r>
            <a:r>
              <a:rPr lang="en-US" sz="3200" dirty="0" smtClean="0"/>
              <a:t> )</a:t>
            </a:r>
            <a:r>
              <a:rPr lang="en-US" sz="3200" dirty="0" err="1" smtClean="0"/>
              <a:t>thd</a:t>
            </a:r>
            <a:r>
              <a:rPr lang="en-US" sz="3200" dirty="0" smtClean="0"/>
              <a:t> </a:t>
            </a:r>
            <a:r>
              <a:rPr lang="en-US" sz="3200" dirty="0" err="1" smtClean="0"/>
              <a:t>umat</a:t>
            </a:r>
            <a:r>
              <a:rPr lang="en-US" sz="3200" dirty="0" smtClean="0"/>
              <a:t> yang lain.</a:t>
            </a:r>
          </a:p>
          <a:p>
            <a:pPr>
              <a:buFontTx/>
              <a:buChar char="-"/>
            </a:pPr>
            <a:r>
              <a:rPr lang="en-US" sz="3200" dirty="0" smtClean="0"/>
              <a:t>-</a:t>
            </a:r>
            <a:r>
              <a:rPr lang="en-US" sz="3200" dirty="0" err="1" smtClean="0"/>
              <a:t>Pemahaman</a:t>
            </a:r>
            <a:r>
              <a:rPr lang="en-US" sz="3200" dirty="0" smtClean="0"/>
              <a:t> </a:t>
            </a:r>
            <a:r>
              <a:rPr lang="en-US" sz="3200" dirty="0" err="1" smtClean="0"/>
              <a:t>ke</a:t>
            </a:r>
            <a:r>
              <a:rPr lang="en-US" sz="3200" dirty="0" smtClean="0"/>
              <a:t> </a:t>
            </a:r>
            <a:r>
              <a:rPr lang="en-US" sz="3200" dirty="0" err="1" smtClean="0"/>
              <a:t>dua</a:t>
            </a:r>
            <a:r>
              <a:rPr lang="en-US" sz="3200" dirty="0" smtClean="0"/>
              <a:t> , </a:t>
            </a:r>
            <a:r>
              <a:rPr lang="en-US" sz="3200" dirty="0" err="1" smtClean="0"/>
              <a:t>menimbulkan</a:t>
            </a:r>
            <a:r>
              <a:rPr lang="en-US" sz="3200" dirty="0" smtClean="0"/>
              <a:t> </a:t>
            </a:r>
            <a:r>
              <a:rPr lang="en-US" sz="3200" dirty="0" err="1" smtClean="0"/>
              <a:t>sikap</a:t>
            </a:r>
            <a:r>
              <a:rPr lang="en-US" sz="3200" dirty="0" smtClean="0"/>
              <a:t> </a:t>
            </a:r>
            <a:r>
              <a:rPr lang="en-US" sz="3200" dirty="0" err="1" smtClean="0"/>
              <a:t>kompromi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munafik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kehidupan</a:t>
            </a:r>
            <a:r>
              <a:rPr lang="en-US" sz="3200" dirty="0" smtClean="0"/>
              <a:t> </a:t>
            </a:r>
            <a:r>
              <a:rPr lang="en-US" sz="3200" dirty="0" err="1" smtClean="0"/>
              <a:t>umat</a:t>
            </a:r>
            <a:r>
              <a:rPr lang="en-US" sz="3200" dirty="0" smtClean="0"/>
              <a:t> </a:t>
            </a:r>
            <a:r>
              <a:rPr lang="en-US" sz="3200" dirty="0" err="1" smtClean="0"/>
              <a:t>beragama</a:t>
            </a:r>
            <a:r>
              <a:rPr lang="en-US" sz="3200" dirty="0" smtClean="0"/>
              <a:t>  </a:t>
            </a:r>
            <a:r>
              <a:rPr lang="en-US" sz="3200" dirty="0" err="1" smtClean="0"/>
              <a:t>terhadap</a:t>
            </a:r>
            <a:r>
              <a:rPr lang="en-US" sz="3200" dirty="0" smtClean="0"/>
              <a:t> </a:t>
            </a:r>
            <a:r>
              <a:rPr lang="en-US" sz="3200" dirty="0" err="1" smtClean="0"/>
              <a:t>umat</a:t>
            </a:r>
            <a:r>
              <a:rPr lang="en-US" sz="3200" dirty="0" smtClean="0"/>
              <a:t> yang lain</a:t>
            </a:r>
          </a:p>
          <a:p>
            <a:pPr>
              <a:buFontTx/>
              <a:buChar char="-"/>
            </a:pPr>
            <a:r>
              <a:rPr lang="en-US" sz="3200" dirty="0" smtClean="0"/>
              <a:t>5. </a:t>
            </a:r>
            <a:r>
              <a:rPr lang="en-US" sz="3200" dirty="0" err="1" smtClean="0"/>
              <a:t>Umat</a:t>
            </a:r>
            <a:r>
              <a:rPr lang="en-US" sz="3200" dirty="0" smtClean="0"/>
              <a:t> Kristen </a:t>
            </a:r>
            <a:r>
              <a:rPr lang="en-US" sz="3200" dirty="0" err="1" smtClean="0"/>
              <a:t>mendambakan</a:t>
            </a:r>
            <a:r>
              <a:rPr lang="en-US" sz="3200" dirty="0" smtClean="0"/>
              <a:t> </a:t>
            </a:r>
            <a:r>
              <a:rPr lang="en-US" sz="3200" dirty="0" err="1" smtClean="0"/>
              <a:t>kehidupan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rukun</a:t>
            </a:r>
            <a:r>
              <a:rPr lang="en-US" sz="3200" dirty="0" smtClean="0"/>
              <a:t> </a:t>
            </a:r>
            <a:r>
              <a:rPr lang="en-US" sz="3200" dirty="0" err="1" smtClean="0"/>
              <a:t>spt,Mazmur</a:t>
            </a:r>
            <a:r>
              <a:rPr lang="en-US" sz="3200" dirty="0" smtClean="0"/>
              <a:t> 133 : 1 : </a:t>
            </a:r>
            <a:r>
              <a:rPr lang="en-US" sz="3200" dirty="0" err="1" smtClean="0"/>
              <a:t>sungguh</a:t>
            </a:r>
            <a:r>
              <a:rPr lang="en-US" sz="3200" dirty="0" smtClean="0"/>
              <a:t> , </a:t>
            </a:r>
            <a:r>
              <a:rPr lang="en-US" sz="3200" dirty="0" err="1" smtClean="0"/>
              <a:t>alangkah</a:t>
            </a:r>
            <a:r>
              <a:rPr lang="en-US" sz="3200" dirty="0" smtClean="0"/>
              <a:t> </a:t>
            </a:r>
            <a:r>
              <a:rPr lang="en-US" sz="3200" dirty="0" err="1" smtClean="0"/>
              <a:t>baiknya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indahnya</a:t>
            </a:r>
            <a:r>
              <a:rPr lang="en-US" sz="3200" dirty="0" smtClean="0"/>
              <a:t> </a:t>
            </a:r>
            <a:r>
              <a:rPr lang="en-US" sz="3200" dirty="0" err="1" smtClean="0"/>
              <a:t>apabila</a:t>
            </a:r>
            <a:r>
              <a:rPr lang="en-US" sz="3200" dirty="0" smtClean="0"/>
              <a:t> </a:t>
            </a:r>
            <a:r>
              <a:rPr lang="en-US" sz="3200" dirty="0" err="1" smtClean="0"/>
              <a:t>saudara</a:t>
            </a:r>
            <a:r>
              <a:rPr lang="en-US" sz="3200" dirty="0" smtClean="0"/>
              <a:t> </a:t>
            </a:r>
            <a:r>
              <a:rPr lang="en-US" sz="3200" dirty="0" err="1" smtClean="0"/>
              <a:t>saudara</a:t>
            </a:r>
            <a:r>
              <a:rPr lang="en-US" sz="3200" dirty="0" smtClean="0"/>
              <a:t> </a:t>
            </a:r>
            <a:r>
              <a:rPr lang="en-US" sz="3200" dirty="0" err="1" smtClean="0"/>
              <a:t>diam</a:t>
            </a:r>
            <a:r>
              <a:rPr lang="en-US" sz="3200" dirty="0" smtClean="0"/>
              <a:t> </a:t>
            </a:r>
            <a:r>
              <a:rPr lang="en-US" sz="3200" dirty="0" err="1" smtClean="0"/>
              <a:t>bersama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rukun</a:t>
            </a:r>
            <a:r>
              <a:rPr lang="en-US" sz="3200" dirty="0" smtClean="0"/>
              <a:t>.</a:t>
            </a:r>
            <a:endParaRPr lang="en-GB" sz="3200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229600" cy="1828800"/>
          </a:xfrm>
        </p:spPr>
        <p:txBody>
          <a:bodyPr/>
          <a:lstStyle/>
          <a:p>
            <a:r>
              <a:rPr lang="en-US" dirty="0" smtClean="0"/>
              <a:t>KAJIAN MATERI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1. KONSEP KRISTEN TENTANG KERUKUNAN DI INDONESIA</a:t>
            </a:r>
            <a:endParaRPr lang="en-GB" sz="3600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838200"/>
            <a:ext cx="7620000" cy="4953000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Kerukunan</a:t>
            </a:r>
            <a:r>
              <a:rPr lang="en-US" sz="3200" dirty="0" smtClean="0"/>
              <a:t> </a:t>
            </a:r>
            <a:r>
              <a:rPr lang="en-US" sz="3200" dirty="0" err="1" smtClean="0"/>
              <a:t>umat</a:t>
            </a:r>
            <a:r>
              <a:rPr lang="en-US" sz="3200" dirty="0" smtClean="0"/>
              <a:t> </a:t>
            </a:r>
            <a:r>
              <a:rPr lang="en-US" sz="3200" dirty="0" err="1" smtClean="0"/>
              <a:t>bergama</a:t>
            </a:r>
            <a:r>
              <a:rPr lang="en-US" sz="3200" dirty="0" smtClean="0"/>
              <a:t>/</a:t>
            </a:r>
            <a:r>
              <a:rPr lang="en-US" sz="3200" dirty="0" err="1" smtClean="0"/>
              <a:t>kerukunan</a:t>
            </a:r>
            <a:r>
              <a:rPr lang="en-US" sz="3200" dirty="0" smtClean="0"/>
              <a:t> </a:t>
            </a:r>
            <a:r>
              <a:rPr lang="en-US" sz="3200" dirty="0" err="1" smtClean="0"/>
              <a:t>hidup</a:t>
            </a:r>
            <a:r>
              <a:rPr lang="en-US" sz="3200" dirty="0" smtClean="0"/>
              <a:t> </a:t>
            </a:r>
            <a:r>
              <a:rPr lang="en-US" sz="3200" dirty="0" err="1" smtClean="0"/>
              <a:t>masyarakat</a:t>
            </a:r>
            <a:r>
              <a:rPr lang="en-US" sz="3200" dirty="0" smtClean="0"/>
              <a:t> </a:t>
            </a:r>
            <a:r>
              <a:rPr lang="en-US" sz="3200" dirty="0" err="1" smtClean="0"/>
              <a:t>merupakan</a:t>
            </a:r>
            <a:r>
              <a:rPr lang="en-US" sz="3200" dirty="0" smtClean="0"/>
              <a:t> </a:t>
            </a:r>
            <a:r>
              <a:rPr lang="en-US" sz="3200" dirty="0" err="1" smtClean="0"/>
              <a:t>faktor</a:t>
            </a:r>
            <a:r>
              <a:rPr lang="en-US" sz="3200" dirty="0" smtClean="0"/>
              <a:t> yang paling </a:t>
            </a:r>
            <a:r>
              <a:rPr lang="en-US" sz="3200" dirty="0" err="1" smtClean="0"/>
              <a:t>menentukan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stabilitas</a:t>
            </a:r>
            <a:r>
              <a:rPr lang="en-US" sz="3200" dirty="0" smtClean="0"/>
              <a:t> </a:t>
            </a:r>
            <a:r>
              <a:rPr lang="en-US" sz="3200" dirty="0" err="1" smtClean="0"/>
              <a:t>Nasional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Kita </a:t>
            </a:r>
            <a:r>
              <a:rPr lang="en-US" sz="3200" dirty="0" err="1" smtClean="0"/>
              <a:t>mengenal</a:t>
            </a:r>
            <a:r>
              <a:rPr lang="en-US" sz="3200" dirty="0" smtClean="0"/>
              <a:t> </a:t>
            </a:r>
            <a:r>
              <a:rPr lang="en-US" sz="3200" dirty="0" err="1" smtClean="0"/>
              <a:t>Trilogi</a:t>
            </a:r>
            <a:r>
              <a:rPr lang="en-US" sz="3200" dirty="0" smtClean="0"/>
              <a:t> </a:t>
            </a:r>
            <a:r>
              <a:rPr lang="en-US" sz="3200" dirty="0" err="1" smtClean="0"/>
              <a:t>Kerukunan</a:t>
            </a:r>
            <a:r>
              <a:rPr lang="en-US" sz="3200" dirty="0" smtClean="0"/>
              <a:t> </a:t>
            </a:r>
            <a:r>
              <a:rPr lang="en-US" sz="3200" dirty="0" err="1" smtClean="0"/>
              <a:t>hidup</a:t>
            </a:r>
            <a:r>
              <a:rPr lang="en-US" sz="3200" dirty="0" smtClean="0"/>
              <a:t> </a:t>
            </a:r>
            <a:r>
              <a:rPr lang="en-US" sz="3200" dirty="0" err="1" smtClean="0"/>
              <a:t>Beragama</a:t>
            </a:r>
            <a:r>
              <a:rPr lang="en-US" sz="3200" dirty="0" smtClean="0"/>
              <a:t> :</a:t>
            </a:r>
          </a:p>
          <a:p>
            <a:r>
              <a:rPr lang="en-US" sz="3200" dirty="0" smtClean="0"/>
              <a:t>1.Kerukunan </a:t>
            </a:r>
            <a:r>
              <a:rPr lang="en-US" sz="3200" dirty="0" err="1" smtClean="0"/>
              <a:t>hidup</a:t>
            </a:r>
            <a:r>
              <a:rPr lang="en-US" sz="3200" dirty="0" smtClean="0"/>
              <a:t> </a:t>
            </a:r>
            <a:r>
              <a:rPr lang="en-US" sz="3200" dirty="0" err="1" smtClean="0"/>
              <a:t>umat</a:t>
            </a:r>
            <a:r>
              <a:rPr lang="en-US" sz="3200" dirty="0" smtClean="0"/>
              <a:t> </a:t>
            </a:r>
            <a:r>
              <a:rPr lang="en-US" sz="3200" dirty="0" err="1" smtClean="0"/>
              <a:t>beragama</a:t>
            </a:r>
            <a:r>
              <a:rPr lang="en-US" sz="3200" dirty="0" smtClean="0"/>
              <a:t> yang </a:t>
            </a:r>
            <a:r>
              <a:rPr lang="en-US" sz="3200" dirty="0" err="1" smtClean="0"/>
              <a:t>berbeda</a:t>
            </a:r>
            <a:endParaRPr lang="en-US" sz="3200" dirty="0" smtClean="0"/>
          </a:p>
          <a:p>
            <a:r>
              <a:rPr lang="en-US" sz="3200" dirty="0" smtClean="0"/>
              <a:t>2.Kerukunan </a:t>
            </a:r>
            <a:r>
              <a:rPr lang="en-US" sz="3200" dirty="0" err="1" smtClean="0"/>
              <a:t>hidup</a:t>
            </a:r>
            <a:r>
              <a:rPr lang="en-US" sz="3200" dirty="0" smtClean="0"/>
              <a:t> </a:t>
            </a:r>
            <a:r>
              <a:rPr lang="en-US" sz="3200" dirty="0" err="1" smtClean="0"/>
              <a:t>interen</a:t>
            </a:r>
            <a:r>
              <a:rPr lang="en-US" sz="3200" dirty="0" smtClean="0"/>
              <a:t>  </a:t>
            </a:r>
            <a:r>
              <a:rPr lang="en-US" sz="3200" dirty="0" err="1" smtClean="0"/>
              <a:t>Umat</a:t>
            </a:r>
            <a:r>
              <a:rPr lang="en-US" sz="3200" dirty="0" smtClean="0"/>
              <a:t> </a:t>
            </a:r>
            <a:r>
              <a:rPr lang="en-US" sz="3200" dirty="0" err="1" smtClean="0"/>
              <a:t>bergama</a:t>
            </a:r>
            <a:r>
              <a:rPr lang="en-US" sz="3200" dirty="0" smtClean="0"/>
              <a:t> yang </a:t>
            </a:r>
            <a:r>
              <a:rPr lang="en-US" sz="3200" dirty="0" err="1" smtClean="0"/>
              <a:t>sama</a:t>
            </a:r>
            <a:endParaRPr lang="en-US" sz="3200" dirty="0" smtClean="0"/>
          </a:p>
          <a:p>
            <a:r>
              <a:rPr lang="en-US" sz="3200" dirty="0" smtClean="0"/>
              <a:t>3.Kerukunan </a:t>
            </a:r>
            <a:r>
              <a:rPr lang="en-US" sz="3200" dirty="0" err="1" smtClean="0"/>
              <a:t>hidup</a:t>
            </a:r>
            <a:r>
              <a:rPr lang="en-US" sz="3200" dirty="0" smtClean="0"/>
              <a:t> </a:t>
            </a:r>
            <a:r>
              <a:rPr lang="en-US" sz="3200" dirty="0" err="1" smtClean="0"/>
              <a:t>antar</a:t>
            </a:r>
            <a:r>
              <a:rPr lang="en-US" sz="3200" dirty="0" smtClean="0"/>
              <a:t> </a:t>
            </a:r>
            <a:r>
              <a:rPr lang="en-US" sz="3200" dirty="0" err="1" smtClean="0"/>
              <a:t>umat</a:t>
            </a:r>
            <a:r>
              <a:rPr lang="en-US" sz="3200" dirty="0" smtClean="0"/>
              <a:t> </a:t>
            </a:r>
            <a:r>
              <a:rPr lang="en-US" sz="3200" dirty="0" err="1" smtClean="0"/>
              <a:t>bergama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pemerintah</a:t>
            </a:r>
            <a:endParaRPr lang="en-GB" sz="32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" y="0"/>
            <a:ext cx="8229600" cy="1828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000" dirty="0" smtClean="0"/>
              <a:t> 	</a:t>
            </a:r>
            <a:r>
              <a:rPr lang="en-US" sz="4000" b="1" dirty="0" smtClean="0"/>
              <a:t>KERUKUNAN HIDUP </a:t>
            </a:r>
            <a:r>
              <a:rPr lang="en-US" sz="4000" b="1" dirty="0" smtClean="0"/>
              <a:t>ANTAR </a:t>
            </a:r>
            <a:r>
              <a:rPr lang="en-US" sz="4000" b="1" dirty="0" smtClean="0"/>
              <a:t>UMAT </a:t>
            </a:r>
            <a:r>
              <a:rPr lang="en-US" sz="4000" b="1" dirty="0" smtClean="0"/>
              <a:t>BERGAMA YANG </a:t>
            </a:r>
            <a:r>
              <a:rPr lang="en-US" sz="4000" b="1" dirty="0" smtClean="0"/>
              <a:t>BERBEDA</a:t>
            </a:r>
            <a:endParaRPr lang="en-GB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86000"/>
            <a:ext cx="7696200" cy="43434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Perbedaaan</a:t>
            </a:r>
            <a:r>
              <a:rPr lang="en-US" sz="3200" dirty="0" smtClean="0"/>
              <a:t> </a:t>
            </a:r>
            <a:r>
              <a:rPr lang="en-US" sz="3200" dirty="0" err="1" smtClean="0"/>
              <a:t>ajaran</a:t>
            </a:r>
            <a:r>
              <a:rPr lang="en-US" sz="3200" dirty="0" smtClean="0"/>
              <a:t>  agama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berpotensi</a:t>
            </a:r>
            <a:r>
              <a:rPr lang="en-US" sz="3200" dirty="0" smtClean="0"/>
              <a:t> </a:t>
            </a:r>
            <a:r>
              <a:rPr lang="en-US" sz="3200" dirty="0" err="1" smtClean="0"/>
              <a:t>adanya</a:t>
            </a:r>
            <a:r>
              <a:rPr lang="en-US" sz="3200" dirty="0" smtClean="0"/>
              <a:t> </a:t>
            </a:r>
            <a:r>
              <a:rPr lang="en-US" sz="3200" dirty="0" err="1" smtClean="0"/>
              <a:t>pertentangan</a:t>
            </a:r>
            <a:r>
              <a:rPr lang="en-US" sz="3200" dirty="0" smtClean="0"/>
              <a:t> </a:t>
            </a:r>
            <a:r>
              <a:rPr lang="en-US" sz="3200" dirty="0" err="1" smtClean="0"/>
              <a:t>antar</a:t>
            </a:r>
            <a:r>
              <a:rPr lang="en-US" sz="3200" dirty="0" smtClean="0"/>
              <a:t> </a:t>
            </a:r>
            <a:r>
              <a:rPr lang="en-US" sz="3200" dirty="0" err="1" smtClean="0"/>
              <a:t>umat</a:t>
            </a:r>
            <a:r>
              <a:rPr lang="en-US" sz="3200" dirty="0" smtClean="0"/>
              <a:t> </a:t>
            </a:r>
            <a:r>
              <a:rPr lang="en-US" sz="3200" dirty="0" err="1" smtClean="0"/>
              <a:t>beragama</a:t>
            </a:r>
            <a:r>
              <a:rPr lang="en-US" sz="3200" dirty="0" smtClean="0"/>
              <a:t>, </a:t>
            </a:r>
            <a:r>
              <a:rPr lang="en-US" sz="3200" dirty="0" err="1" smtClean="0"/>
              <a:t>karena</a:t>
            </a:r>
            <a:r>
              <a:rPr lang="en-US" sz="3200" dirty="0" smtClean="0"/>
              <a:t>  </a:t>
            </a:r>
            <a:r>
              <a:rPr lang="en-US" sz="3200" dirty="0" err="1" smtClean="0"/>
              <a:t>hal</a:t>
            </a:r>
            <a:r>
              <a:rPr lang="en-US" sz="3200" dirty="0" smtClean="0"/>
              <a:t> </a:t>
            </a:r>
            <a:r>
              <a:rPr lang="en-US" sz="3200" dirty="0" err="1" smtClean="0"/>
              <a:t>ini</a:t>
            </a:r>
            <a:r>
              <a:rPr lang="en-US" sz="3200" dirty="0" smtClean="0"/>
              <a:t> </a:t>
            </a:r>
            <a:r>
              <a:rPr lang="en-US" sz="3200" dirty="0" err="1" smtClean="0"/>
              <a:t>sangat</a:t>
            </a:r>
            <a:r>
              <a:rPr lang="en-US" sz="3200" dirty="0" smtClean="0"/>
              <a:t> </a:t>
            </a:r>
            <a:r>
              <a:rPr lang="en-US" sz="3200" dirty="0" err="1" smtClean="0"/>
              <a:t>sensitif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sangat</a:t>
            </a:r>
            <a:r>
              <a:rPr lang="en-US" sz="3200" dirty="0" smtClean="0"/>
              <a:t> </a:t>
            </a:r>
            <a:r>
              <a:rPr lang="en-US" sz="3200" dirty="0" err="1" smtClean="0"/>
              <a:t>mudah</a:t>
            </a:r>
            <a:r>
              <a:rPr lang="en-US" sz="3200" dirty="0" smtClean="0"/>
              <a:t> </a:t>
            </a:r>
            <a:r>
              <a:rPr lang="en-US" sz="3200" dirty="0" err="1" smtClean="0"/>
              <a:t>menimbulkan</a:t>
            </a:r>
            <a:r>
              <a:rPr lang="en-US" sz="3200" dirty="0" smtClean="0"/>
              <a:t> </a:t>
            </a:r>
            <a:r>
              <a:rPr lang="en-US" sz="3200" dirty="0" err="1" smtClean="0"/>
              <a:t>konflik</a:t>
            </a:r>
            <a:r>
              <a:rPr lang="en-US" sz="3200" dirty="0" smtClean="0"/>
              <a:t> yang </a:t>
            </a:r>
            <a:r>
              <a:rPr lang="en-US" sz="3200" dirty="0" err="1" smtClean="0"/>
              <a:t>berkepanjangan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Oleh</a:t>
            </a:r>
            <a:r>
              <a:rPr lang="en-US" sz="3200" dirty="0" smtClean="0"/>
              <a:t> </a:t>
            </a:r>
            <a:r>
              <a:rPr lang="en-US" sz="3200" dirty="0" err="1" smtClean="0"/>
              <a:t>sebab</a:t>
            </a:r>
            <a:r>
              <a:rPr lang="en-US" sz="3200" dirty="0" smtClean="0"/>
              <a:t> </a:t>
            </a:r>
            <a:r>
              <a:rPr lang="en-US" sz="3200" dirty="0" err="1" smtClean="0"/>
              <a:t>itu</a:t>
            </a:r>
            <a:r>
              <a:rPr lang="en-US" sz="3200" dirty="0" smtClean="0"/>
              <a:t> </a:t>
            </a:r>
            <a:r>
              <a:rPr lang="en-US" sz="3200" dirty="0" err="1" smtClean="0"/>
              <a:t>perlu</a:t>
            </a:r>
            <a:r>
              <a:rPr lang="en-US" sz="3200" dirty="0" smtClean="0"/>
              <a:t> </a:t>
            </a:r>
            <a:r>
              <a:rPr lang="en-US" sz="3200" dirty="0" err="1" smtClean="0"/>
              <a:t>adanya</a:t>
            </a:r>
            <a:r>
              <a:rPr lang="en-US" sz="3200" dirty="0" smtClean="0"/>
              <a:t> </a:t>
            </a:r>
            <a:r>
              <a:rPr lang="en-US" sz="3200" dirty="0" err="1" smtClean="0"/>
              <a:t>pemahaman</a:t>
            </a:r>
            <a:r>
              <a:rPr lang="en-US" sz="3200" dirty="0" smtClean="0"/>
              <a:t> </a:t>
            </a:r>
            <a:r>
              <a:rPr lang="en-US" sz="3200" dirty="0" err="1" smtClean="0"/>
              <a:t>setiap</a:t>
            </a:r>
            <a:r>
              <a:rPr lang="en-US" sz="3200" dirty="0" smtClean="0"/>
              <a:t> </a:t>
            </a:r>
            <a:r>
              <a:rPr lang="en-US" sz="3200" dirty="0" err="1" smtClean="0"/>
              <a:t>orang</a:t>
            </a:r>
            <a:r>
              <a:rPr lang="en-US" sz="3200" dirty="0" smtClean="0"/>
              <a:t> </a:t>
            </a:r>
            <a:r>
              <a:rPr lang="en-US" sz="3200" dirty="0" err="1" smtClean="0"/>
              <a:t>akan</a:t>
            </a:r>
            <a:r>
              <a:rPr lang="en-US" sz="3200" dirty="0" smtClean="0"/>
              <a:t> </a:t>
            </a:r>
            <a:r>
              <a:rPr lang="en-US" sz="3200" dirty="0" err="1" smtClean="0"/>
              <a:t>hakekat</a:t>
            </a:r>
            <a:r>
              <a:rPr lang="en-US" sz="3200" dirty="0" smtClean="0"/>
              <a:t> </a:t>
            </a:r>
            <a:r>
              <a:rPr lang="en-US" sz="3200" dirty="0" err="1" smtClean="0"/>
              <a:t>sebuah</a:t>
            </a:r>
            <a:r>
              <a:rPr lang="en-US" sz="3200" dirty="0" smtClean="0"/>
              <a:t> agama </a:t>
            </a:r>
            <a:r>
              <a:rPr lang="en-US" sz="3200" dirty="0" err="1" smtClean="0"/>
              <a:t>atau</a:t>
            </a:r>
            <a:r>
              <a:rPr lang="en-US" sz="3200" dirty="0" smtClean="0"/>
              <a:t> </a:t>
            </a:r>
            <a:r>
              <a:rPr lang="en-US" sz="3200" dirty="0" err="1" smtClean="0"/>
              <a:t>kepercayaan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dianutnya</a:t>
            </a:r>
            <a:r>
              <a:rPr lang="en-US" sz="3200" dirty="0" smtClean="0"/>
              <a:t>.</a:t>
            </a:r>
            <a:endParaRPr lang="en-GB" sz="3200" dirty="0"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229600" cy="1828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KERUKUNAN HIDUP INTERN UMAT BERGAMA YANG SAMA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133600"/>
            <a:ext cx="8305800" cy="43434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Selain</a:t>
            </a:r>
            <a:r>
              <a:rPr lang="en-US" sz="3200" dirty="0" smtClean="0"/>
              <a:t> </a:t>
            </a:r>
            <a:r>
              <a:rPr lang="en-US" sz="3200" dirty="0" err="1" smtClean="0"/>
              <a:t>kita</a:t>
            </a:r>
            <a:r>
              <a:rPr lang="en-US" sz="3200" dirty="0" smtClean="0"/>
              <a:t> </a:t>
            </a:r>
            <a:r>
              <a:rPr lang="en-US" sz="3200" dirty="0" err="1" smtClean="0"/>
              <a:t>harus</a:t>
            </a:r>
            <a:r>
              <a:rPr lang="en-US" sz="3200" dirty="0" smtClean="0"/>
              <a:t> </a:t>
            </a:r>
            <a:r>
              <a:rPr lang="en-US" sz="3200" dirty="0" err="1" smtClean="0"/>
              <a:t>rukun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umat</a:t>
            </a:r>
            <a:r>
              <a:rPr lang="en-US" sz="3200" dirty="0" smtClean="0"/>
              <a:t> </a:t>
            </a:r>
            <a:r>
              <a:rPr lang="en-US" sz="3200" dirty="0" err="1" smtClean="0"/>
              <a:t>beragama</a:t>
            </a:r>
            <a:r>
              <a:rPr lang="en-US" sz="3200" dirty="0" smtClean="0"/>
              <a:t> yang lain , </a:t>
            </a:r>
            <a:r>
              <a:rPr lang="en-US" sz="3200" dirty="0" err="1" smtClean="0"/>
              <a:t>maka</a:t>
            </a:r>
            <a:r>
              <a:rPr lang="en-US" sz="3200" dirty="0" smtClean="0"/>
              <a:t> </a:t>
            </a:r>
            <a:r>
              <a:rPr lang="en-US" sz="3200" dirty="0" err="1" smtClean="0"/>
              <a:t>kita</a:t>
            </a:r>
            <a:r>
              <a:rPr lang="en-US" sz="3200" dirty="0" smtClean="0"/>
              <a:t> </a:t>
            </a:r>
            <a:r>
              <a:rPr lang="en-US" sz="3200" dirty="0" err="1" smtClean="0"/>
              <a:t>juga</a:t>
            </a:r>
            <a:r>
              <a:rPr lang="en-US" sz="3200" dirty="0" smtClean="0"/>
              <a:t> </a:t>
            </a:r>
            <a:r>
              <a:rPr lang="en-US" sz="3200" dirty="0" err="1" smtClean="0"/>
              <a:t>harus</a:t>
            </a:r>
            <a:r>
              <a:rPr lang="en-US" sz="3200" dirty="0" smtClean="0"/>
              <a:t> </a:t>
            </a:r>
            <a:r>
              <a:rPr lang="en-US" sz="3200" dirty="0" err="1" smtClean="0"/>
              <a:t>rukun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sesama</a:t>
            </a:r>
            <a:r>
              <a:rPr lang="en-US" sz="3200" dirty="0" smtClean="0"/>
              <a:t> </a:t>
            </a:r>
            <a:r>
              <a:rPr lang="en-US" sz="3200" dirty="0" err="1" smtClean="0"/>
              <a:t>umat</a:t>
            </a:r>
            <a:r>
              <a:rPr lang="en-US" sz="3200" dirty="0" smtClean="0"/>
              <a:t> </a:t>
            </a:r>
            <a:r>
              <a:rPr lang="en-US" sz="3200" dirty="0" err="1" smtClean="0"/>
              <a:t>beragama</a:t>
            </a:r>
            <a:r>
              <a:rPr lang="en-US" sz="3200" dirty="0" smtClean="0"/>
              <a:t> yang </a:t>
            </a:r>
            <a:r>
              <a:rPr lang="en-US" sz="3200" dirty="0" err="1" smtClean="0"/>
              <a:t>sama</a:t>
            </a:r>
            <a:r>
              <a:rPr lang="en-US" sz="3200" dirty="0" smtClean="0"/>
              <a:t>, </a:t>
            </a:r>
            <a:r>
              <a:rPr lang="en-US" sz="3200" dirty="0" err="1" smtClean="0"/>
              <a:t>malahan</a:t>
            </a:r>
            <a:r>
              <a:rPr lang="en-US" sz="3200" dirty="0" smtClean="0"/>
              <a:t> </a:t>
            </a:r>
            <a:r>
              <a:rPr lang="en-US" sz="3200" dirty="0" err="1" smtClean="0"/>
              <a:t>prioritasnya</a:t>
            </a:r>
            <a:r>
              <a:rPr lang="en-US" sz="3200" dirty="0" smtClean="0"/>
              <a:t> </a:t>
            </a:r>
            <a:r>
              <a:rPr lang="en-US" sz="3200" dirty="0" err="1" smtClean="0"/>
              <a:t>kita</a:t>
            </a:r>
            <a:r>
              <a:rPr lang="en-US" sz="3200" dirty="0" smtClean="0"/>
              <a:t> </a:t>
            </a:r>
            <a:r>
              <a:rPr lang="en-US" sz="3200" dirty="0" err="1" smtClean="0"/>
              <a:t>mendahulukan</a:t>
            </a:r>
            <a:r>
              <a:rPr lang="en-US" sz="3200" dirty="0" smtClean="0"/>
              <a:t> </a:t>
            </a:r>
            <a:r>
              <a:rPr lang="en-US" sz="3200" dirty="0" err="1" smtClean="0"/>
              <a:t>kerukunan</a:t>
            </a:r>
            <a:r>
              <a:rPr lang="en-US" sz="3200" dirty="0" smtClean="0"/>
              <a:t> </a:t>
            </a:r>
            <a:r>
              <a:rPr lang="en-US" sz="3200" dirty="0" err="1" smtClean="0"/>
              <a:t>hidup</a:t>
            </a:r>
            <a:r>
              <a:rPr lang="en-US" sz="3200" dirty="0" smtClean="0"/>
              <a:t> intern </a:t>
            </a:r>
            <a:r>
              <a:rPr lang="en-US" sz="3200" dirty="0" err="1" smtClean="0"/>
              <a:t>sesama</a:t>
            </a:r>
            <a:r>
              <a:rPr lang="en-US" sz="3200" dirty="0" smtClean="0"/>
              <a:t> </a:t>
            </a:r>
            <a:r>
              <a:rPr lang="en-US" sz="3200" dirty="0" err="1" smtClean="0"/>
              <a:t>kita</a:t>
            </a:r>
            <a:r>
              <a:rPr lang="en-US" sz="3200" dirty="0" smtClean="0"/>
              <a:t> . </a:t>
            </a:r>
            <a:r>
              <a:rPr lang="en-US" sz="3200" dirty="0" err="1" smtClean="0"/>
              <a:t>Dalam</a:t>
            </a:r>
            <a:r>
              <a:rPr lang="en-US" sz="3200" dirty="0" smtClean="0"/>
              <a:t> EFESUS 4 : 1-16 &amp; 1 KORINTUS 12: 13-31 , </a:t>
            </a:r>
            <a:r>
              <a:rPr lang="en-US" sz="3200" dirty="0" err="1" smtClean="0"/>
              <a:t>rasul</a:t>
            </a:r>
            <a:r>
              <a:rPr lang="en-US" sz="3200" dirty="0" smtClean="0"/>
              <a:t> Paulus </a:t>
            </a:r>
            <a:r>
              <a:rPr lang="en-US" sz="3200" dirty="0" err="1" smtClean="0"/>
              <a:t>mengatakan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menjaga</a:t>
            </a:r>
            <a:r>
              <a:rPr lang="en-US" sz="3200" dirty="0" smtClean="0"/>
              <a:t> ,</a:t>
            </a:r>
            <a:r>
              <a:rPr lang="en-US" sz="3200" dirty="0" err="1" smtClean="0"/>
              <a:t>memelihara</a:t>
            </a:r>
            <a:r>
              <a:rPr lang="en-US" sz="3200" dirty="0" smtClean="0"/>
              <a:t> </a:t>
            </a:r>
            <a:r>
              <a:rPr lang="en-US" sz="3200" dirty="0" err="1" smtClean="0"/>
              <a:t>Kesatuan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Keberlainan</a:t>
            </a:r>
            <a:r>
              <a:rPr lang="en-US" sz="3200" dirty="0" smtClean="0"/>
              <a:t>.</a:t>
            </a:r>
            <a:endParaRPr lang="en-US" sz="3200" dirty="0" smtClean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09600"/>
            <a:ext cx="8229600" cy="137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KERUKUNAN HIDUP UMAT BERGAMA DENGAN PEMERINTAH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133600"/>
            <a:ext cx="8382000" cy="3962400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Menurut</a:t>
            </a:r>
            <a:r>
              <a:rPr lang="en-US" sz="4000" dirty="0" smtClean="0"/>
              <a:t> </a:t>
            </a:r>
            <a:r>
              <a:rPr lang="en-US" sz="4000" dirty="0" err="1" smtClean="0"/>
              <a:t>Pandangan</a:t>
            </a:r>
            <a:r>
              <a:rPr lang="en-US" sz="4000" dirty="0" smtClean="0"/>
              <a:t> </a:t>
            </a:r>
            <a:r>
              <a:rPr lang="en-US" sz="4000" dirty="0" err="1" smtClean="0"/>
              <a:t>Alkitab</a:t>
            </a:r>
            <a:r>
              <a:rPr lang="en-US" sz="4000" dirty="0" smtClean="0"/>
              <a:t> , </a:t>
            </a:r>
            <a:r>
              <a:rPr lang="en-US" sz="4000" dirty="0" err="1" smtClean="0"/>
              <a:t>ada</a:t>
            </a:r>
            <a:r>
              <a:rPr lang="en-US" sz="4000" dirty="0" smtClean="0"/>
              <a:t> 2 </a:t>
            </a:r>
            <a:r>
              <a:rPr lang="en-US" sz="4000" dirty="0" err="1" smtClean="0"/>
              <a:t>jenis</a:t>
            </a:r>
            <a:r>
              <a:rPr lang="en-US" sz="4000" dirty="0" smtClean="0"/>
              <a:t> </a:t>
            </a:r>
            <a:r>
              <a:rPr lang="en-US" sz="4000" dirty="0" err="1" smtClean="0"/>
              <a:t>pemerintahan</a:t>
            </a:r>
            <a:r>
              <a:rPr lang="en-US" sz="4000" dirty="0" smtClean="0"/>
              <a:t> </a:t>
            </a:r>
            <a:r>
              <a:rPr lang="en-US" sz="4000" dirty="0" err="1" smtClean="0"/>
              <a:t>yaitu</a:t>
            </a:r>
            <a:r>
              <a:rPr lang="en-US" sz="4000" dirty="0" smtClean="0"/>
              <a:t>:</a:t>
            </a:r>
          </a:p>
          <a:p>
            <a:r>
              <a:rPr lang="en-US" sz="4000" dirty="0" smtClean="0"/>
              <a:t>1.Pemerintahan yang </a:t>
            </a:r>
            <a:r>
              <a:rPr lang="en-US" sz="4000" dirty="0" err="1" smtClean="0"/>
              <a:t>berasal</a:t>
            </a:r>
            <a:r>
              <a:rPr lang="en-US" sz="4000" dirty="0" smtClean="0"/>
              <a:t> </a:t>
            </a:r>
            <a:r>
              <a:rPr lang="en-US" sz="4000" dirty="0" err="1" smtClean="0"/>
              <a:t>dari</a:t>
            </a:r>
            <a:r>
              <a:rPr lang="en-US" sz="4000" dirty="0" smtClean="0"/>
              <a:t> Allah </a:t>
            </a:r>
            <a:r>
              <a:rPr lang="en-US" sz="4000" dirty="0" err="1" smtClean="0"/>
              <a:t>atau</a:t>
            </a:r>
            <a:r>
              <a:rPr lang="en-US" sz="4000" dirty="0" smtClean="0"/>
              <a:t> </a:t>
            </a:r>
            <a:r>
              <a:rPr lang="en-US" sz="4000" dirty="0" err="1" smtClean="0"/>
              <a:t>sebagai</a:t>
            </a:r>
            <a:r>
              <a:rPr lang="en-US" sz="4000" dirty="0" smtClean="0"/>
              <a:t> </a:t>
            </a:r>
            <a:r>
              <a:rPr lang="en-US" sz="4000" dirty="0" err="1" smtClean="0"/>
              <a:t>wakil</a:t>
            </a:r>
            <a:r>
              <a:rPr lang="en-US" sz="4000" dirty="0" smtClean="0"/>
              <a:t> Allah.( </a:t>
            </a:r>
            <a:r>
              <a:rPr lang="en-US" sz="4000" dirty="0" err="1" smtClean="0"/>
              <a:t>roma</a:t>
            </a:r>
            <a:r>
              <a:rPr lang="en-US" sz="4000" dirty="0" smtClean="0"/>
              <a:t> 13:1-7 )</a:t>
            </a:r>
          </a:p>
          <a:p>
            <a:r>
              <a:rPr lang="en-US" sz="4000" dirty="0" smtClean="0"/>
              <a:t>2.Pemerintahan yang </a:t>
            </a:r>
            <a:r>
              <a:rPr lang="en-US" sz="4000" dirty="0" err="1" smtClean="0"/>
              <a:t>sebagai</a:t>
            </a:r>
            <a:r>
              <a:rPr lang="en-US" sz="4000" dirty="0" smtClean="0"/>
              <a:t> </a:t>
            </a:r>
            <a:r>
              <a:rPr lang="en-US" sz="4000" dirty="0" err="1" smtClean="0"/>
              <a:t>kediaman</a:t>
            </a:r>
            <a:r>
              <a:rPr lang="en-US" sz="4000" dirty="0" smtClean="0"/>
              <a:t> </a:t>
            </a:r>
            <a:r>
              <a:rPr lang="en-US" sz="4000" dirty="0" err="1" smtClean="0"/>
              <a:t>roh</a:t>
            </a:r>
            <a:r>
              <a:rPr lang="en-US" sz="4000" dirty="0" smtClean="0"/>
              <a:t> </a:t>
            </a:r>
            <a:r>
              <a:rPr lang="en-US" sz="4000" dirty="0" err="1" smtClean="0"/>
              <a:t>roh</a:t>
            </a:r>
            <a:r>
              <a:rPr lang="en-US" sz="4000" dirty="0" smtClean="0"/>
              <a:t> </a:t>
            </a:r>
            <a:r>
              <a:rPr lang="en-US" sz="4000" dirty="0" err="1" smtClean="0"/>
              <a:t>jahat</a:t>
            </a:r>
            <a:r>
              <a:rPr lang="en-US" sz="4000" dirty="0" smtClean="0"/>
              <a:t>  ( </a:t>
            </a:r>
            <a:r>
              <a:rPr lang="en-US" sz="4000" dirty="0" err="1" smtClean="0"/>
              <a:t>Wahyu</a:t>
            </a:r>
            <a:r>
              <a:rPr lang="en-US" sz="4000" dirty="0" smtClean="0"/>
              <a:t> 13 : 1-20 )</a:t>
            </a:r>
          </a:p>
          <a:p>
            <a:r>
              <a:rPr lang="en-US" sz="4000" dirty="0" smtClean="0"/>
              <a:t>(Mari </a:t>
            </a:r>
            <a:r>
              <a:rPr lang="en-US" sz="4000" dirty="0" err="1" smtClean="0"/>
              <a:t>kita</a:t>
            </a:r>
            <a:r>
              <a:rPr lang="en-US" sz="4000" dirty="0" smtClean="0"/>
              <a:t> </a:t>
            </a:r>
            <a:r>
              <a:rPr lang="en-US" sz="4000" dirty="0" err="1" smtClean="0"/>
              <a:t>baca</a:t>
            </a:r>
            <a:r>
              <a:rPr lang="en-US" sz="4000" dirty="0" smtClean="0"/>
              <a:t> </a:t>
            </a:r>
            <a:r>
              <a:rPr lang="en-US" sz="4000" dirty="0" err="1" smtClean="0"/>
              <a:t>ayat</a:t>
            </a:r>
            <a:r>
              <a:rPr lang="en-US" sz="4000" dirty="0" smtClean="0"/>
              <a:t> </a:t>
            </a:r>
            <a:r>
              <a:rPr lang="en-US" sz="4000" dirty="0" err="1" smtClean="0"/>
              <a:t>tsb</a:t>
            </a:r>
            <a:r>
              <a:rPr lang="en-US" sz="4000" dirty="0" smtClean="0"/>
              <a:t> ..)</a:t>
            </a:r>
            <a:endParaRPr lang="en-GB" sz="40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1491</TotalTime>
  <Words>668</Words>
  <Application>Microsoft Office PowerPoint</Application>
  <PresentationFormat>On-screen Show (4:3)</PresentationFormat>
  <Paragraphs>59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28 Days Later</vt:lpstr>
      <vt:lpstr>Arial</vt:lpstr>
      <vt:lpstr>Calibri</vt:lpstr>
      <vt:lpstr>Calibri Light</vt:lpstr>
      <vt:lpstr>Wingdings</vt:lpstr>
      <vt:lpstr>Office Theme</vt:lpstr>
      <vt:lpstr>KERUKUNAN HIDUP BERAGAMA</vt:lpstr>
      <vt:lpstr>INDIKATOR HASIL BELAJAR </vt:lpstr>
      <vt:lpstr>LATAR BELAKANG MASALAH</vt:lpstr>
      <vt:lpstr>PowerPoint Presentation</vt:lpstr>
      <vt:lpstr>KAJIAN MATERI </vt:lpstr>
      <vt:lpstr>PowerPoint Presentation</vt:lpstr>
      <vt:lpstr>  KERUKUNAN HIDUP ANTAR UMAT BERGAMA YANG BERBEDA</vt:lpstr>
      <vt:lpstr> KERUKUNAN HIDUP INTERN UMAT BERGAMA YANG SAMA</vt:lpstr>
      <vt:lpstr>KERUKUNAN HIDUP UMAT BERGAMA DENGAN PEMERINTAH</vt:lpstr>
      <vt:lpstr>2.BEBeRAPA FAKTOR YANG MENGGANGGU KERUKUNAN</vt:lpstr>
      <vt:lpstr>PowerPoint Presentation</vt:lpstr>
      <vt:lpstr>ARTI PERANAN AGAMA DI INDONESIA</vt:lpstr>
      <vt:lpstr>4. KEBENARAN YANG UNIVERSAL MENURUT IMAN KRISTEN</vt:lpstr>
      <vt:lpstr>5. SIKAP KRISTEN TERHADAP AGAMA LAIN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KERUKUNAN HIDUP BERAGAMA</dc:title>
  <dc:creator>NOTEBOOK</dc:creator>
  <cp:lastModifiedBy>Microsoft account</cp:lastModifiedBy>
  <cp:revision>17</cp:revision>
  <dcterms:created xsi:type="dcterms:W3CDTF">2016-12-14T00:21:49Z</dcterms:created>
  <dcterms:modified xsi:type="dcterms:W3CDTF">2022-12-09T12:11:23Z</dcterms:modified>
</cp:coreProperties>
</file>