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8" r:id="rId2"/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6866" name="Rectangle 2"/>
            <p:cNvSpPr>
              <a:spLocks noChangeArrowheads="1"/>
            </p:cNvSpPr>
            <p:nvPr/>
          </p:nvSpPr>
          <p:spPr bwMode="hidden">
            <a:xfrm>
              <a:off x="5568" y="2160"/>
              <a:ext cx="192" cy="216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67" name="Rectangle 3"/>
            <p:cNvSpPr>
              <a:spLocks noChangeArrowheads="1"/>
            </p:cNvSpPr>
            <p:nvPr/>
          </p:nvSpPr>
          <p:spPr bwMode="white">
            <a:xfrm>
              <a:off x="1632" y="2160"/>
              <a:ext cx="3936" cy="21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68" name="Rectangle 4"/>
            <p:cNvSpPr>
              <a:spLocks noChangeArrowheads="1"/>
            </p:cNvSpPr>
            <p:nvPr/>
          </p:nvSpPr>
          <p:spPr bwMode="ltGray">
            <a:xfrm>
              <a:off x="0" y="0"/>
              <a:ext cx="384" cy="225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36874" name="Picture 10" descr="ARTBANNA"/>
            <p:cNvPicPr>
              <a:picLocks noChangeAspect="1" noChangeArrowheads="1"/>
            </p:cNvPicPr>
            <p:nvPr/>
          </p:nvPicPr>
          <p:blipFill>
            <a:blip r:embed="rId2" cstate="print"/>
            <a:srcRect r="58453"/>
            <a:stretch>
              <a:fillRect/>
            </a:stretch>
          </p:blipFill>
          <p:spPr bwMode="invGray">
            <a:xfrm>
              <a:off x="1632" y="0"/>
              <a:ext cx="4128" cy="994"/>
            </a:xfrm>
            <a:prstGeom prst="rect">
              <a:avLst/>
            </a:prstGeom>
            <a:noFill/>
          </p:spPr>
        </p:pic>
        <p:pic>
          <p:nvPicPr>
            <p:cNvPr id="36875" name="Picture 11" descr="ARTBANND"/>
            <p:cNvPicPr>
              <a:picLocks noChangeAspect="1" noChangeArrowheads="1"/>
            </p:cNvPicPr>
            <p:nvPr/>
          </p:nvPicPr>
          <p:blipFill>
            <a:blip r:embed="rId3" cstate="print"/>
            <a:srcRect l="64000"/>
            <a:stretch>
              <a:fillRect/>
            </a:stretch>
          </p:blipFill>
          <p:spPr bwMode="invGray">
            <a:xfrm>
              <a:off x="0" y="0"/>
              <a:ext cx="1296" cy="360"/>
            </a:xfrm>
            <a:prstGeom prst="rect">
              <a:avLst/>
            </a:prstGeom>
            <a:noFill/>
          </p:spPr>
        </p:pic>
        <p:pic>
          <p:nvPicPr>
            <p:cNvPr id="36876" name="Picture 12" descr="ARTHSEPA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40" y="2016"/>
              <a:ext cx="1800" cy="60"/>
            </a:xfrm>
            <a:prstGeom prst="rect">
              <a:avLst/>
            </a:prstGeom>
            <a:noFill/>
          </p:spPr>
        </p:pic>
        <p:sp>
          <p:nvSpPr>
            <p:cNvPr id="36877" name="Rectangle 13"/>
            <p:cNvSpPr>
              <a:spLocks noChangeArrowheads="1"/>
            </p:cNvSpPr>
            <p:nvPr/>
          </p:nvSpPr>
          <p:spPr bwMode="hidden">
            <a:xfrm>
              <a:off x="1776" y="4224"/>
              <a:ext cx="2448" cy="9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3810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BAFD076-E761-43A2-B914-DA7C10F92BCC}" type="datetimeFigureOut">
              <a:rPr lang="en-GB" smtClean="0"/>
              <a:pPr/>
              <a:t>17/11/2023</a:t>
            </a:fld>
            <a:endParaRPr lang="en-GB"/>
          </a:p>
        </p:txBody>
      </p:sp>
      <p:sp>
        <p:nvSpPr>
          <p:cNvPr id="36872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687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AFEC1D2-7385-4775-BA0F-3ED6342E91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AFD076-E761-43A2-B914-DA7C10F92BCC}" type="datetimeFigureOut">
              <a:rPr lang="en-GB" smtClean="0"/>
              <a:pPr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EC1D2-7385-4775-BA0F-3ED6342E91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AFD076-E761-43A2-B914-DA7C10F92BCC}" type="datetimeFigureOut">
              <a:rPr lang="en-GB" smtClean="0"/>
              <a:pPr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EC1D2-7385-4775-BA0F-3ED6342E91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AFD076-E761-43A2-B914-DA7C10F92BCC}" type="datetimeFigureOut">
              <a:rPr lang="en-GB" smtClean="0"/>
              <a:pPr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EC1D2-7385-4775-BA0F-3ED6342E91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AFD076-E761-43A2-B914-DA7C10F92BCC}" type="datetimeFigureOut">
              <a:rPr lang="en-GB" smtClean="0"/>
              <a:pPr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EC1D2-7385-4775-BA0F-3ED6342E91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AFD076-E761-43A2-B914-DA7C10F92BCC}" type="datetimeFigureOut">
              <a:rPr lang="en-GB" smtClean="0"/>
              <a:pPr/>
              <a:t>17/11/2023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EC1D2-7385-4775-BA0F-3ED6342E91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AFD076-E761-43A2-B914-DA7C10F92BCC}" type="datetimeFigureOut">
              <a:rPr lang="en-GB" smtClean="0"/>
              <a:pPr/>
              <a:t>17/11/2023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EC1D2-7385-4775-BA0F-3ED6342E91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AFD076-E761-43A2-B914-DA7C10F92BCC}" type="datetimeFigureOut">
              <a:rPr lang="en-GB" smtClean="0"/>
              <a:pPr/>
              <a:t>17/11/2023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EC1D2-7385-4775-BA0F-3ED6342E91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AFD076-E761-43A2-B914-DA7C10F92BCC}" type="datetimeFigureOut">
              <a:rPr lang="en-GB" smtClean="0"/>
              <a:pPr/>
              <a:t>17/11/2023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EC1D2-7385-4775-BA0F-3ED6342E91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AFD076-E761-43A2-B914-DA7C10F92BCC}" type="datetimeFigureOut">
              <a:rPr lang="en-GB" smtClean="0"/>
              <a:pPr/>
              <a:t>17/11/2023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EC1D2-7385-4775-BA0F-3ED6342E91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AFD076-E761-43A2-B914-DA7C10F92BCC}" type="datetimeFigureOut">
              <a:rPr lang="en-GB" smtClean="0"/>
              <a:pPr/>
              <a:t>17/11/2023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EC1D2-7385-4775-BA0F-3ED6342E91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6667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66667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2" name="Rectangle 2"/>
            <p:cNvSpPr>
              <a:spLocks noChangeArrowheads="1"/>
            </p:cNvSpPr>
            <p:nvPr/>
          </p:nvSpPr>
          <p:spPr bwMode="hidden">
            <a:xfrm>
              <a:off x="5568" y="1152"/>
              <a:ext cx="192" cy="316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23" name="Rectangle 3"/>
            <p:cNvSpPr>
              <a:spLocks noChangeArrowheads="1"/>
            </p:cNvSpPr>
            <p:nvPr/>
          </p:nvSpPr>
          <p:spPr bwMode="white">
            <a:xfrm>
              <a:off x="1632" y="1152"/>
              <a:ext cx="3936" cy="31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ltGray">
            <a:xfrm>
              <a:off x="0" y="0"/>
              <a:ext cx="384" cy="225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5131" name="Picture 11" descr="ARTBANNA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invGray">
            <a:xfrm>
              <a:off x="1728" y="0"/>
              <a:ext cx="3600" cy="360"/>
            </a:xfrm>
            <a:prstGeom prst="rect">
              <a:avLst/>
            </a:prstGeom>
            <a:noFill/>
          </p:spPr>
        </p:pic>
        <p:pic>
          <p:nvPicPr>
            <p:cNvPr id="5132" name="Picture 12" descr="ARTBANND"/>
            <p:cNvPicPr>
              <a:picLocks noChangeAspect="1" noChangeArrowheads="1"/>
            </p:cNvPicPr>
            <p:nvPr/>
          </p:nvPicPr>
          <p:blipFill>
            <a:blip r:embed="rId14" cstate="print"/>
            <a:srcRect l="64000"/>
            <a:stretch>
              <a:fillRect/>
            </a:stretch>
          </p:blipFill>
          <p:spPr bwMode="invGray">
            <a:xfrm>
              <a:off x="0" y="0"/>
              <a:ext cx="1296" cy="360"/>
            </a:xfrm>
            <a:prstGeom prst="rect">
              <a:avLst/>
            </a:prstGeom>
            <a:noFill/>
          </p:spPr>
        </p:pic>
        <p:pic>
          <p:nvPicPr>
            <p:cNvPr id="5133" name="Picture 13" descr="ARTHSEPA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gray">
            <a:xfrm>
              <a:off x="144" y="1104"/>
              <a:ext cx="1800" cy="60"/>
            </a:xfrm>
            <a:prstGeom prst="rect">
              <a:avLst/>
            </a:prstGeom>
            <a:noFill/>
          </p:spPr>
        </p:pic>
        <p:sp>
          <p:nvSpPr>
            <p:cNvPr id="5134" name="Rectangle 14"/>
            <p:cNvSpPr>
              <a:spLocks noChangeArrowheads="1"/>
            </p:cNvSpPr>
            <p:nvPr/>
          </p:nvSpPr>
          <p:spPr bwMode="hidden">
            <a:xfrm>
              <a:off x="1776" y="4224"/>
              <a:ext cx="2448" cy="9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BAFD076-E761-43A2-B914-DA7C10F92BCC}" type="datetimeFigureOut">
              <a:rPr lang="en-GB" smtClean="0"/>
              <a:pPr/>
              <a:t>17/11/2023</a:t>
            </a:fld>
            <a:endParaRPr lang="en-GB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AFEC1D2-7385-4775-BA0F-3ED6342E91E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d.wikipedia.org/wiki/Budaya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1200"/>
            <a:ext cx="7772400" cy="1143000"/>
          </a:xfrm>
        </p:spPr>
        <p:txBody>
          <a:bodyPr/>
          <a:lstStyle/>
          <a:p>
            <a:r>
              <a:rPr lang="en-US" dirty="0" smtClean="0"/>
              <a:t>PENDIDIKAN  AGAMA KRISTEN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763000" cy="4648200"/>
          </a:xfrm>
        </p:spPr>
        <p:txBody>
          <a:bodyPr/>
          <a:lstStyle/>
          <a:p>
            <a:r>
              <a:rPr lang="en-US" b="1" dirty="0" smtClean="0"/>
              <a:t>3.Sikap </a:t>
            </a:r>
            <a:r>
              <a:rPr lang="en-US" b="1" dirty="0" err="1" smtClean="0"/>
              <a:t>Umat</a:t>
            </a:r>
            <a:r>
              <a:rPr lang="en-US" b="1" dirty="0" smtClean="0"/>
              <a:t> Kristen </a:t>
            </a:r>
            <a:r>
              <a:rPr lang="en-US" b="1" dirty="0" err="1" smtClean="0"/>
              <a:t>Terhadap</a:t>
            </a:r>
            <a:r>
              <a:rPr lang="en-US" b="1" dirty="0" smtClean="0"/>
              <a:t> </a:t>
            </a:r>
            <a:r>
              <a:rPr lang="en-US" b="1" dirty="0" err="1" smtClean="0"/>
              <a:t>Kebudayaan</a:t>
            </a:r>
            <a:r>
              <a:rPr lang="en-US" b="1" dirty="0" smtClean="0"/>
              <a:t> </a:t>
            </a:r>
          </a:p>
          <a:p>
            <a:r>
              <a:rPr lang="en-US" dirty="0" err="1" smtClean="0"/>
              <a:t>Verkuyl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bukunya</a:t>
            </a:r>
            <a:r>
              <a:rPr lang="en-US" dirty="0" smtClean="0"/>
              <a:t> :</a:t>
            </a:r>
            <a:r>
              <a:rPr lang="en-US" dirty="0" err="1" smtClean="0"/>
              <a:t>Etika</a:t>
            </a:r>
            <a:r>
              <a:rPr lang="en-US" dirty="0" smtClean="0"/>
              <a:t> Kristen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(1982) </a:t>
            </a:r>
            <a:r>
              <a:rPr lang="en-US" dirty="0" smtClean="0"/>
              <a:t>Ada </a:t>
            </a:r>
            <a:r>
              <a:rPr lang="en-US" dirty="0" smtClean="0"/>
              <a:t>4 </a:t>
            </a:r>
            <a:r>
              <a:rPr lang="en-US" dirty="0" err="1" smtClean="0"/>
              <a:t>tingkatan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agama 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Kebudayaan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agama </a:t>
            </a:r>
            <a:r>
              <a:rPr lang="en-US" b="1" dirty="0" err="1" smtClean="0"/>
              <a:t>sangat</a:t>
            </a:r>
            <a:r>
              <a:rPr lang="en-US" b="1" dirty="0" smtClean="0"/>
              <a:t> </a:t>
            </a:r>
            <a:r>
              <a:rPr lang="en-US" b="1" dirty="0" err="1" smtClean="0"/>
              <a:t>erat</a:t>
            </a:r>
            <a:r>
              <a:rPr lang="en-US" b="1" dirty="0" smtClean="0"/>
              <a:t> </a:t>
            </a:r>
            <a:r>
              <a:rPr lang="en-US" b="1" dirty="0" err="1" smtClean="0"/>
              <a:t>hubungannya</a:t>
            </a:r>
            <a:r>
              <a:rPr lang="en-US" b="1" dirty="0" smtClean="0"/>
              <a:t> </a:t>
            </a:r>
            <a:endParaRPr lang="en-US" dirty="0" smtClean="0"/>
          </a:p>
          <a:p>
            <a:pPr marL="514350" indent="-514350"/>
            <a:r>
              <a:rPr lang="en-US" dirty="0" smtClean="0"/>
              <a:t>      </a:t>
            </a:r>
            <a:r>
              <a:rPr lang="en-US" dirty="0" err="1" smtClean="0"/>
              <a:t>Gejala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primitif,ebudayaan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agama,setiap</a:t>
            </a:r>
            <a:r>
              <a:rPr lang="en-US" dirty="0" smtClean="0"/>
              <a:t> kali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dilepaskan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ritual </a:t>
            </a:r>
            <a:r>
              <a:rPr lang="en-US" dirty="0" err="1" smtClean="0"/>
              <a:t>ritual</a:t>
            </a:r>
            <a:r>
              <a:rPr lang="en-US" dirty="0" smtClean="0"/>
              <a:t> yang </a:t>
            </a:r>
            <a:r>
              <a:rPr lang="en-US" dirty="0" err="1" smtClean="0"/>
              <a:t>berbau</a:t>
            </a:r>
            <a:r>
              <a:rPr lang="en-US" dirty="0" smtClean="0"/>
              <a:t> agama.</a:t>
            </a:r>
          </a:p>
          <a:p>
            <a:pPr marL="514350" indent="-514350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7772400" cy="5486400"/>
          </a:xfrm>
        </p:spPr>
        <p:txBody>
          <a:bodyPr/>
          <a:lstStyle/>
          <a:p>
            <a:r>
              <a:rPr lang="en-US" b="1" dirty="0" smtClean="0"/>
              <a:t>2. </a:t>
            </a:r>
            <a:r>
              <a:rPr lang="en-US" b="1" dirty="0" err="1" smtClean="0"/>
              <a:t>Kebudayaan</a:t>
            </a:r>
            <a:r>
              <a:rPr lang="en-US" b="1" dirty="0" smtClean="0"/>
              <a:t> </a:t>
            </a:r>
            <a:r>
              <a:rPr lang="en-US" b="1" dirty="0" err="1" smtClean="0"/>
              <a:t>tersendiri</a:t>
            </a:r>
            <a:r>
              <a:rPr lang="en-US" b="1" dirty="0" smtClean="0"/>
              <a:t> </a:t>
            </a:r>
            <a:r>
              <a:rPr lang="en-US" b="1" dirty="0" err="1" smtClean="0"/>
              <a:t>disamping</a:t>
            </a:r>
            <a:r>
              <a:rPr lang="en-US" b="1" dirty="0" smtClean="0"/>
              <a:t> agama 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membedakan</a:t>
            </a:r>
            <a:r>
              <a:rPr lang="en-US" dirty="0" smtClean="0"/>
              <a:t> mana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mana </a:t>
            </a:r>
            <a:r>
              <a:rPr lang="en-US" dirty="0" err="1" smtClean="0"/>
              <a:t>kegiatan</a:t>
            </a:r>
            <a:r>
              <a:rPr lang="en-US" dirty="0" smtClean="0"/>
              <a:t> agama</a:t>
            </a:r>
          </a:p>
          <a:p>
            <a:r>
              <a:rPr lang="en-US" b="1" dirty="0" smtClean="0"/>
              <a:t>3.Kebudayaan </a:t>
            </a:r>
            <a:r>
              <a:rPr lang="en-US" b="1" dirty="0" err="1" smtClean="0"/>
              <a:t>memutuskan</a:t>
            </a:r>
            <a:r>
              <a:rPr lang="en-US" b="1" dirty="0" smtClean="0"/>
              <a:t> </a:t>
            </a:r>
            <a:r>
              <a:rPr lang="en-US" b="1" dirty="0" err="1" smtClean="0"/>
              <a:t>hubungan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Agama: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pertentangan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agama	,</a:t>
            </a:r>
            <a:r>
              <a:rPr lang="en-US" b="1" dirty="0" err="1" smtClean="0"/>
              <a:t>kebudayaan</a:t>
            </a:r>
            <a:r>
              <a:rPr lang="en-US" b="1" dirty="0" smtClean="0"/>
              <a:t> </a:t>
            </a:r>
            <a:r>
              <a:rPr lang="en-US" b="1" dirty="0" err="1" smtClean="0"/>
              <a:t>menganggap</a:t>
            </a:r>
            <a:r>
              <a:rPr lang="en-US" b="1" dirty="0" smtClean="0"/>
              <a:t> agama </a:t>
            </a:r>
            <a:r>
              <a:rPr lang="en-US" b="1" dirty="0" err="1" smtClean="0"/>
              <a:t>sebagai</a:t>
            </a:r>
            <a:r>
              <a:rPr lang="en-US" b="1" dirty="0" smtClean="0"/>
              <a:t> </a:t>
            </a:r>
            <a:r>
              <a:rPr lang="en-US" b="1" dirty="0" err="1" smtClean="0"/>
              <a:t>suatu</a:t>
            </a:r>
            <a:r>
              <a:rPr lang="en-US" b="1" dirty="0" smtClean="0"/>
              <a:t> </a:t>
            </a:r>
            <a:r>
              <a:rPr lang="en-US" b="1" dirty="0" err="1" smtClean="0"/>
              <a:t>keberadaan</a:t>
            </a:r>
            <a:r>
              <a:rPr lang="en-US" b="1" dirty="0" smtClean="0"/>
              <a:t> </a:t>
            </a:r>
            <a:r>
              <a:rPr lang="en-US" b="1" dirty="0" err="1" smtClean="0"/>
              <a:t>yg</a:t>
            </a:r>
            <a:r>
              <a:rPr lang="en-US" b="1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masuk</a:t>
            </a:r>
            <a:r>
              <a:rPr lang="en-US" b="1" dirty="0" smtClean="0"/>
              <a:t> </a:t>
            </a:r>
            <a:r>
              <a:rPr lang="en-US" b="1" dirty="0" err="1" smtClean="0"/>
              <a:t>akal</a:t>
            </a:r>
            <a:r>
              <a:rPr lang="en-US" dirty="0" smtClean="0"/>
              <a:t>, </a:t>
            </a:r>
            <a:endParaRPr lang="en-US" dirty="0" smtClean="0"/>
          </a:p>
          <a:p>
            <a:r>
              <a:rPr lang="en-US" b="1" dirty="0" err="1" smtClean="0"/>
              <a:t>Kebudayaan</a:t>
            </a:r>
            <a:r>
              <a:rPr lang="en-US" b="1" dirty="0" smtClean="0"/>
              <a:t> </a:t>
            </a:r>
            <a:r>
              <a:rPr lang="en-US" b="1" dirty="0" err="1" smtClean="0"/>
              <a:t>melecehkan</a:t>
            </a:r>
            <a:r>
              <a:rPr lang="en-US" b="1" dirty="0" smtClean="0"/>
              <a:t> </a:t>
            </a:r>
            <a:r>
              <a:rPr lang="en-US" b="1" dirty="0" err="1" smtClean="0"/>
              <a:t>agama,contohnya</a:t>
            </a:r>
            <a:r>
              <a:rPr lang="en-US" b="1" dirty="0" smtClean="0"/>
              <a:t> </a:t>
            </a:r>
            <a:r>
              <a:rPr lang="en-US" b="1" dirty="0" err="1" smtClean="0"/>
              <a:t>aliran</a:t>
            </a:r>
            <a:r>
              <a:rPr lang="en-US" b="1" dirty="0" smtClean="0"/>
              <a:t> </a:t>
            </a:r>
            <a:r>
              <a:rPr lang="en-US" b="1" dirty="0" err="1" smtClean="0"/>
              <a:t>sekularisme</a:t>
            </a:r>
            <a:r>
              <a:rPr lang="en-US" b="1" dirty="0" smtClean="0"/>
              <a:t> </a:t>
            </a:r>
            <a:r>
              <a:rPr lang="en-US" b="1" dirty="0" err="1" smtClean="0"/>
              <a:t>atheisme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763000" cy="4953000"/>
          </a:xfrm>
        </p:spPr>
        <p:txBody>
          <a:bodyPr/>
          <a:lstStyle/>
          <a:p>
            <a:r>
              <a:rPr lang="en-US" b="1" dirty="0" smtClean="0"/>
              <a:t>4.Kebudayaan </a:t>
            </a:r>
            <a:r>
              <a:rPr lang="en-US" b="1" dirty="0" err="1" smtClean="0"/>
              <a:t>dan</a:t>
            </a:r>
            <a:r>
              <a:rPr lang="en-US" b="1" dirty="0" smtClean="0"/>
              <a:t> agama </a:t>
            </a:r>
            <a:r>
              <a:rPr lang="en-US" b="1" dirty="0" err="1" smtClean="0"/>
              <a:t>mengalami</a:t>
            </a:r>
            <a:r>
              <a:rPr lang="en-US" b="1" dirty="0" smtClean="0"/>
              <a:t> </a:t>
            </a:r>
            <a:r>
              <a:rPr lang="en-US" b="1" dirty="0" err="1" smtClean="0"/>
              <a:t>hubungan</a:t>
            </a:r>
            <a:r>
              <a:rPr lang="en-US" b="1" dirty="0" smtClean="0"/>
              <a:t> yang </a:t>
            </a:r>
            <a:r>
              <a:rPr lang="en-US" b="1" dirty="0" err="1" smtClean="0"/>
              <a:t>dinamis</a:t>
            </a:r>
            <a:r>
              <a:rPr lang="en-US" b="1" dirty="0" smtClean="0"/>
              <a:t> 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lain agama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mencurigai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iman</a:t>
            </a:r>
            <a:r>
              <a:rPr lang="en-US" dirty="0" smtClean="0"/>
              <a:t> Kristen </a:t>
            </a:r>
            <a:r>
              <a:rPr lang="en-US" dirty="0" err="1" smtClean="0"/>
              <a:t>menyadari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Kristen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memisahkan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Kebudayaan,umat</a:t>
            </a:r>
            <a:r>
              <a:rPr lang="en-US" dirty="0" smtClean="0"/>
              <a:t> Kristen  </a:t>
            </a:r>
            <a:r>
              <a:rPr lang="en-US" dirty="0" err="1" smtClean="0"/>
              <a:t>turut</a:t>
            </a:r>
            <a:r>
              <a:rPr lang="en-US" dirty="0" smtClean="0"/>
              <a:t>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theologis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Kristen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, </a:t>
            </a:r>
            <a:r>
              <a:rPr lang="en-US" dirty="0" err="1" smtClean="0"/>
              <a:t>Kejadian</a:t>
            </a:r>
            <a:r>
              <a:rPr lang="en-US" dirty="0" smtClean="0"/>
              <a:t> 1 : 26-28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305800" cy="6096000"/>
          </a:xfrm>
        </p:spPr>
        <p:txBody>
          <a:bodyPr/>
          <a:lstStyle/>
          <a:p>
            <a:r>
              <a:rPr lang="en-GB" sz="2800" dirty="0" smtClean="0"/>
              <a:t>26 </a:t>
            </a:r>
            <a:r>
              <a:rPr lang="en-GB" sz="2800" dirty="0" err="1" smtClean="0"/>
              <a:t>Berfirmanlah</a:t>
            </a:r>
            <a:r>
              <a:rPr lang="en-GB" sz="2800" dirty="0" smtClean="0"/>
              <a:t> Allah: "</a:t>
            </a:r>
            <a:r>
              <a:rPr lang="en-GB" sz="2800" dirty="0" err="1" smtClean="0"/>
              <a:t>Baiklah</a:t>
            </a:r>
            <a:r>
              <a:rPr lang="en-GB" sz="2800" dirty="0" smtClean="0"/>
              <a:t> Kita </a:t>
            </a:r>
            <a:r>
              <a:rPr lang="en-GB" sz="2800" dirty="0" err="1" smtClean="0"/>
              <a:t>menjadikan</a:t>
            </a:r>
            <a:r>
              <a:rPr lang="en-GB" sz="2800" dirty="0" smtClean="0"/>
              <a:t> </a:t>
            </a:r>
            <a:r>
              <a:rPr lang="en-GB" sz="2800" dirty="0" err="1" smtClean="0"/>
              <a:t>manusia</a:t>
            </a:r>
            <a:r>
              <a:rPr lang="en-GB" sz="2800" dirty="0" smtClean="0"/>
              <a:t> </a:t>
            </a:r>
            <a:r>
              <a:rPr lang="en-GB" sz="2800" dirty="0" err="1" smtClean="0"/>
              <a:t>menurut</a:t>
            </a:r>
            <a:r>
              <a:rPr lang="en-GB" sz="2800" dirty="0" smtClean="0"/>
              <a:t> </a:t>
            </a:r>
            <a:r>
              <a:rPr lang="en-GB" sz="2800" dirty="0" err="1" smtClean="0"/>
              <a:t>gambar</a:t>
            </a:r>
            <a:r>
              <a:rPr lang="en-GB" sz="2800" dirty="0" smtClean="0"/>
              <a:t> </a:t>
            </a:r>
            <a:r>
              <a:rPr lang="en-GB" sz="2800" dirty="0" err="1" smtClean="0"/>
              <a:t>dan</a:t>
            </a:r>
            <a:r>
              <a:rPr lang="en-GB" sz="2800" dirty="0" smtClean="0"/>
              <a:t> </a:t>
            </a:r>
            <a:r>
              <a:rPr lang="en-GB" sz="2800" dirty="0" err="1" smtClean="0"/>
              <a:t>rupa</a:t>
            </a:r>
            <a:r>
              <a:rPr lang="en-GB" sz="2800" dirty="0" smtClean="0"/>
              <a:t> Kita, </a:t>
            </a:r>
            <a:r>
              <a:rPr lang="en-GB" sz="2800" dirty="0" err="1" smtClean="0"/>
              <a:t>supaya</a:t>
            </a:r>
            <a:r>
              <a:rPr lang="en-GB" sz="2800" dirty="0" smtClean="0"/>
              <a:t> </a:t>
            </a:r>
            <a:r>
              <a:rPr lang="en-GB" sz="2800" dirty="0" err="1" smtClean="0"/>
              <a:t>mereka</a:t>
            </a:r>
            <a:r>
              <a:rPr lang="en-GB" sz="2800" dirty="0" smtClean="0"/>
              <a:t> </a:t>
            </a:r>
            <a:r>
              <a:rPr lang="en-GB" sz="2800" dirty="0" err="1" smtClean="0"/>
              <a:t>berkuasa</a:t>
            </a:r>
            <a:r>
              <a:rPr lang="en-GB" sz="2800" dirty="0" smtClean="0"/>
              <a:t> </a:t>
            </a:r>
            <a:r>
              <a:rPr lang="en-GB" sz="2800" dirty="0" err="1" smtClean="0"/>
              <a:t>atas</a:t>
            </a:r>
            <a:r>
              <a:rPr lang="en-GB" sz="2800" dirty="0" smtClean="0"/>
              <a:t> </a:t>
            </a:r>
            <a:r>
              <a:rPr lang="en-GB" sz="2800" dirty="0" err="1" smtClean="0"/>
              <a:t>ikan-ikan</a:t>
            </a:r>
            <a:r>
              <a:rPr lang="en-GB" sz="2800" dirty="0" smtClean="0"/>
              <a:t> </a:t>
            </a:r>
            <a:r>
              <a:rPr lang="en-GB" sz="2800" dirty="0" err="1" smtClean="0"/>
              <a:t>di</a:t>
            </a:r>
            <a:r>
              <a:rPr lang="en-GB" sz="2800" dirty="0" smtClean="0"/>
              <a:t> </a:t>
            </a:r>
            <a:r>
              <a:rPr lang="en-GB" sz="2800" dirty="0" err="1" smtClean="0"/>
              <a:t>laut</a:t>
            </a:r>
            <a:r>
              <a:rPr lang="en-GB" sz="2800" dirty="0" smtClean="0"/>
              <a:t> </a:t>
            </a:r>
            <a:r>
              <a:rPr lang="en-GB" sz="2800" dirty="0" err="1" smtClean="0"/>
              <a:t>dan</a:t>
            </a:r>
            <a:r>
              <a:rPr lang="en-GB" sz="2800" dirty="0" smtClean="0"/>
              <a:t> </a:t>
            </a:r>
            <a:r>
              <a:rPr lang="en-GB" sz="2800" dirty="0" err="1" smtClean="0"/>
              <a:t>burung-burung</a:t>
            </a:r>
            <a:r>
              <a:rPr lang="en-GB" sz="2800" dirty="0" smtClean="0"/>
              <a:t> </a:t>
            </a:r>
            <a:r>
              <a:rPr lang="en-GB" sz="2800" dirty="0" err="1" smtClean="0"/>
              <a:t>di</a:t>
            </a:r>
            <a:r>
              <a:rPr lang="en-GB" sz="2800" dirty="0" smtClean="0"/>
              <a:t> </a:t>
            </a:r>
            <a:r>
              <a:rPr lang="en-GB" sz="2800" dirty="0" err="1" smtClean="0"/>
              <a:t>udara</a:t>
            </a:r>
            <a:r>
              <a:rPr lang="en-GB" sz="2800" dirty="0" smtClean="0"/>
              <a:t> </a:t>
            </a:r>
            <a:r>
              <a:rPr lang="en-GB" sz="2800" dirty="0" err="1" smtClean="0"/>
              <a:t>dan</a:t>
            </a:r>
            <a:r>
              <a:rPr lang="en-GB" sz="2800" dirty="0" smtClean="0"/>
              <a:t> </a:t>
            </a:r>
            <a:r>
              <a:rPr lang="en-GB" sz="2800" dirty="0" err="1" smtClean="0"/>
              <a:t>atas</a:t>
            </a:r>
            <a:r>
              <a:rPr lang="en-GB" sz="2800" dirty="0" smtClean="0"/>
              <a:t> </a:t>
            </a:r>
            <a:r>
              <a:rPr lang="en-GB" sz="2800" dirty="0" err="1" smtClean="0"/>
              <a:t>ternak</a:t>
            </a:r>
            <a:r>
              <a:rPr lang="en-GB" sz="2800" dirty="0" smtClean="0"/>
              <a:t> </a:t>
            </a:r>
            <a:r>
              <a:rPr lang="en-GB" sz="2800" dirty="0" err="1" smtClean="0"/>
              <a:t>dan</a:t>
            </a:r>
            <a:r>
              <a:rPr lang="en-GB" sz="2800" dirty="0" smtClean="0"/>
              <a:t> </a:t>
            </a:r>
            <a:r>
              <a:rPr lang="en-GB" sz="2800" dirty="0" err="1" smtClean="0"/>
              <a:t>atas</a:t>
            </a:r>
            <a:r>
              <a:rPr lang="en-GB" sz="2800" dirty="0" smtClean="0"/>
              <a:t> </a:t>
            </a:r>
            <a:r>
              <a:rPr lang="en-GB" sz="2800" dirty="0" err="1" smtClean="0"/>
              <a:t>seluruh</a:t>
            </a:r>
            <a:r>
              <a:rPr lang="en-GB" sz="2800" dirty="0" smtClean="0"/>
              <a:t> </a:t>
            </a:r>
            <a:r>
              <a:rPr lang="en-GB" sz="2800" dirty="0" err="1" smtClean="0"/>
              <a:t>bumi</a:t>
            </a:r>
            <a:r>
              <a:rPr lang="en-GB" sz="2800" dirty="0" smtClean="0"/>
              <a:t> </a:t>
            </a:r>
            <a:r>
              <a:rPr lang="en-GB" sz="2800" dirty="0" err="1" smtClean="0"/>
              <a:t>dan</a:t>
            </a:r>
            <a:r>
              <a:rPr lang="en-GB" sz="2800" dirty="0" smtClean="0"/>
              <a:t> </a:t>
            </a:r>
            <a:r>
              <a:rPr lang="en-GB" sz="2800" dirty="0" err="1" smtClean="0"/>
              <a:t>atas</a:t>
            </a:r>
            <a:r>
              <a:rPr lang="en-GB" sz="2800" dirty="0" smtClean="0"/>
              <a:t> </a:t>
            </a:r>
            <a:r>
              <a:rPr lang="en-GB" sz="2800" dirty="0" err="1" smtClean="0"/>
              <a:t>segala</a:t>
            </a:r>
            <a:r>
              <a:rPr lang="en-GB" sz="2800" dirty="0" smtClean="0"/>
              <a:t> </a:t>
            </a:r>
            <a:r>
              <a:rPr lang="en-GB" sz="2800" dirty="0" err="1" smtClean="0"/>
              <a:t>binatang</a:t>
            </a:r>
            <a:r>
              <a:rPr lang="en-GB" sz="2800" dirty="0" smtClean="0"/>
              <a:t> </a:t>
            </a:r>
            <a:r>
              <a:rPr lang="en-GB" sz="2800" dirty="0" err="1" smtClean="0"/>
              <a:t>melata</a:t>
            </a:r>
            <a:r>
              <a:rPr lang="en-GB" sz="2800" dirty="0" smtClean="0"/>
              <a:t> yang </a:t>
            </a:r>
            <a:r>
              <a:rPr lang="en-GB" sz="2800" dirty="0" err="1" smtClean="0"/>
              <a:t>merayap</a:t>
            </a:r>
            <a:r>
              <a:rPr lang="en-GB" sz="2800" dirty="0" smtClean="0"/>
              <a:t> </a:t>
            </a:r>
            <a:r>
              <a:rPr lang="en-GB" sz="2800" dirty="0" err="1" smtClean="0"/>
              <a:t>di</a:t>
            </a:r>
            <a:r>
              <a:rPr lang="en-GB" sz="2800" dirty="0" smtClean="0"/>
              <a:t> </a:t>
            </a:r>
            <a:r>
              <a:rPr lang="en-GB" sz="2800" dirty="0" err="1" smtClean="0"/>
              <a:t>bumi</a:t>
            </a:r>
            <a:r>
              <a:rPr lang="en-GB" sz="2800" dirty="0" smtClean="0"/>
              <a:t>."</a:t>
            </a:r>
          </a:p>
          <a:p>
            <a:r>
              <a:rPr lang="en-GB" sz="2800" dirty="0" smtClean="0"/>
              <a:t>27  </a:t>
            </a:r>
            <a:r>
              <a:rPr lang="en-GB" sz="2800" dirty="0" err="1" smtClean="0"/>
              <a:t>Maka</a:t>
            </a:r>
            <a:r>
              <a:rPr lang="en-GB" sz="2800" dirty="0" smtClean="0"/>
              <a:t> Allah </a:t>
            </a:r>
            <a:r>
              <a:rPr lang="en-GB" sz="2800" dirty="0" err="1" smtClean="0"/>
              <a:t>menciptakan</a:t>
            </a:r>
            <a:r>
              <a:rPr lang="en-GB" sz="2800" dirty="0" smtClean="0"/>
              <a:t> </a:t>
            </a:r>
            <a:r>
              <a:rPr lang="en-GB" sz="2800" dirty="0" err="1" smtClean="0"/>
              <a:t>manusia</a:t>
            </a:r>
            <a:r>
              <a:rPr lang="en-GB" sz="2800" dirty="0" smtClean="0"/>
              <a:t> </a:t>
            </a:r>
            <a:r>
              <a:rPr lang="en-GB" sz="2800" dirty="0" err="1" smtClean="0"/>
              <a:t>itu</a:t>
            </a:r>
            <a:r>
              <a:rPr lang="en-GB" sz="2800" dirty="0" smtClean="0"/>
              <a:t> </a:t>
            </a:r>
            <a:r>
              <a:rPr lang="en-GB" sz="2800" dirty="0" err="1" smtClean="0"/>
              <a:t>menurut</a:t>
            </a:r>
            <a:r>
              <a:rPr lang="en-GB" sz="2800" dirty="0" smtClean="0"/>
              <a:t> </a:t>
            </a:r>
            <a:r>
              <a:rPr lang="en-GB" sz="2800" dirty="0" err="1" smtClean="0"/>
              <a:t>gambar-Nya</a:t>
            </a:r>
            <a:r>
              <a:rPr lang="en-GB" sz="2800" dirty="0" smtClean="0"/>
              <a:t>, </a:t>
            </a:r>
            <a:r>
              <a:rPr lang="en-GB" sz="2800" dirty="0" err="1" smtClean="0"/>
              <a:t>menurut</a:t>
            </a:r>
            <a:r>
              <a:rPr lang="en-GB" sz="2800" dirty="0" smtClean="0"/>
              <a:t> </a:t>
            </a:r>
            <a:r>
              <a:rPr lang="en-GB" sz="2800" dirty="0" err="1" smtClean="0"/>
              <a:t>gambar</a:t>
            </a:r>
            <a:r>
              <a:rPr lang="en-GB" sz="2800" dirty="0" smtClean="0"/>
              <a:t> Allah </a:t>
            </a:r>
            <a:r>
              <a:rPr lang="en-GB" sz="2800" dirty="0" err="1" smtClean="0"/>
              <a:t>diciptakan-Nya</a:t>
            </a:r>
            <a:r>
              <a:rPr lang="en-GB" sz="2800" dirty="0" smtClean="0"/>
              <a:t> </a:t>
            </a:r>
            <a:r>
              <a:rPr lang="en-GB" sz="2800" dirty="0" err="1" smtClean="0"/>
              <a:t>dia</a:t>
            </a:r>
            <a:r>
              <a:rPr lang="en-GB" sz="2800" dirty="0" smtClean="0"/>
              <a:t>; </a:t>
            </a:r>
            <a:r>
              <a:rPr lang="en-GB" sz="2800" dirty="0" err="1" smtClean="0"/>
              <a:t>laki-laki</a:t>
            </a:r>
            <a:r>
              <a:rPr lang="en-GB" sz="2800" dirty="0" smtClean="0"/>
              <a:t> </a:t>
            </a:r>
            <a:r>
              <a:rPr lang="en-GB" sz="2800" dirty="0" err="1" smtClean="0"/>
              <a:t>dan</a:t>
            </a:r>
            <a:r>
              <a:rPr lang="en-GB" sz="2800" dirty="0" smtClean="0"/>
              <a:t> </a:t>
            </a:r>
            <a:r>
              <a:rPr lang="en-GB" sz="2800" dirty="0" err="1" smtClean="0"/>
              <a:t>perempuan</a:t>
            </a:r>
            <a:r>
              <a:rPr lang="en-GB" sz="2800" dirty="0" smtClean="0"/>
              <a:t> </a:t>
            </a:r>
            <a:r>
              <a:rPr lang="en-GB" sz="2800" dirty="0" err="1" smtClean="0"/>
              <a:t>diciptakan-Nya</a:t>
            </a:r>
            <a:r>
              <a:rPr lang="en-GB" sz="2800" dirty="0" smtClean="0"/>
              <a:t> </a:t>
            </a:r>
            <a:r>
              <a:rPr lang="en-GB" sz="2800" dirty="0" err="1" smtClean="0"/>
              <a:t>mereka</a:t>
            </a:r>
            <a:r>
              <a:rPr lang="en-GB" sz="2800" dirty="0" smtClean="0"/>
              <a:t>.</a:t>
            </a:r>
          </a:p>
          <a:p>
            <a:r>
              <a:rPr lang="en-GB" sz="2800" dirty="0" smtClean="0"/>
              <a:t>28  Allah </a:t>
            </a:r>
            <a:r>
              <a:rPr lang="en-GB" sz="2800" dirty="0" err="1" smtClean="0"/>
              <a:t>memberkati</a:t>
            </a:r>
            <a:r>
              <a:rPr lang="en-GB" sz="2800" dirty="0" smtClean="0"/>
              <a:t> </a:t>
            </a:r>
            <a:r>
              <a:rPr lang="en-GB" sz="2800" dirty="0" err="1" smtClean="0"/>
              <a:t>mereka</a:t>
            </a:r>
            <a:r>
              <a:rPr lang="en-GB" sz="2800" dirty="0" smtClean="0"/>
              <a:t>, </a:t>
            </a:r>
            <a:r>
              <a:rPr lang="en-GB" sz="2800" dirty="0" err="1" smtClean="0"/>
              <a:t>lalu</a:t>
            </a:r>
            <a:r>
              <a:rPr lang="en-GB" sz="2800" dirty="0" smtClean="0"/>
              <a:t> Allah </a:t>
            </a:r>
            <a:r>
              <a:rPr lang="en-GB" sz="2800" dirty="0" err="1" smtClean="0"/>
              <a:t>berfirman</a:t>
            </a:r>
            <a:r>
              <a:rPr lang="en-GB" sz="2800" dirty="0" smtClean="0"/>
              <a:t> </a:t>
            </a:r>
            <a:r>
              <a:rPr lang="en-GB" sz="2800" dirty="0" err="1" smtClean="0"/>
              <a:t>kepada</a:t>
            </a:r>
            <a:r>
              <a:rPr lang="en-GB" sz="2800" dirty="0" smtClean="0"/>
              <a:t> </a:t>
            </a:r>
            <a:r>
              <a:rPr lang="en-GB" sz="2800" dirty="0" err="1" smtClean="0"/>
              <a:t>mereka</a:t>
            </a:r>
            <a:r>
              <a:rPr lang="en-GB" sz="2800" dirty="0" smtClean="0"/>
              <a:t>: "</a:t>
            </a:r>
            <a:r>
              <a:rPr lang="en-GB" sz="2800" dirty="0" err="1" smtClean="0"/>
              <a:t>Beranakcuculah</a:t>
            </a:r>
            <a:r>
              <a:rPr lang="en-GB" sz="2800" dirty="0" smtClean="0"/>
              <a:t> </a:t>
            </a:r>
            <a:r>
              <a:rPr lang="en-GB" sz="2800" dirty="0" err="1" smtClean="0"/>
              <a:t>dan</a:t>
            </a:r>
            <a:r>
              <a:rPr lang="en-GB" sz="2800" dirty="0" smtClean="0"/>
              <a:t> </a:t>
            </a:r>
            <a:r>
              <a:rPr lang="en-GB" sz="2800" dirty="0" err="1" smtClean="0"/>
              <a:t>bertambah</a:t>
            </a:r>
            <a:r>
              <a:rPr lang="en-GB" sz="2800" dirty="0" smtClean="0"/>
              <a:t> </a:t>
            </a:r>
            <a:r>
              <a:rPr lang="en-GB" sz="2800" dirty="0" err="1" smtClean="0"/>
              <a:t>banyak</a:t>
            </a:r>
            <a:r>
              <a:rPr lang="en-GB" sz="2800" dirty="0" smtClean="0"/>
              <a:t>; </a:t>
            </a:r>
            <a:r>
              <a:rPr lang="en-GB" sz="2800" dirty="0" err="1" smtClean="0"/>
              <a:t>penuhilah</a:t>
            </a:r>
            <a:r>
              <a:rPr lang="en-GB" sz="2800" dirty="0" smtClean="0"/>
              <a:t> </a:t>
            </a:r>
            <a:r>
              <a:rPr lang="en-GB" sz="2800" dirty="0" err="1" smtClean="0"/>
              <a:t>bumi</a:t>
            </a:r>
            <a:r>
              <a:rPr lang="en-GB" sz="2800" dirty="0" smtClean="0"/>
              <a:t> </a:t>
            </a:r>
            <a:r>
              <a:rPr lang="en-GB" sz="2800" dirty="0" err="1" smtClean="0"/>
              <a:t>dan</a:t>
            </a:r>
            <a:r>
              <a:rPr lang="en-GB" sz="2800" dirty="0" smtClean="0"/>
              <a:t> </a:t>
            </a:r>
            <a:r>
              <a:rPr lang="en-GB" sz="2800" dirty="0" err="1" smtClean="0"/>
              <a:t>taklukkanlah</a:t>
            </a:r>
            <a:r>
              <a:rPr lang="en-GB" sz="2800" dirty="0" smtClean="0"/>
              <a:t> </a:t>
            </a:r>
            <a:r>
              <a:rPr lang="en-GB" sz="2800" dirty="0" err="1" smtClean="0"/>
              <a:t>itu</a:t>
            </a:r>
            <a:r>
              <a:rPr lang="en-GB" sz="2800" dirty="0" smtClean="0"/>
              <a:t>, </a:t>
            </a:r>
            <a:r>
              <a:rPr lang="en-GB" sz="2800" dirty="0" err="1" smtClean="0"/>
              <a:t>berkuasalah</a:t>
            </a:r>
            <a:r>
              <a:rPr lang="en-GB" sz="2800" dirty="0" smtClean="0"/>
              <a:t> </a:t>
            </a:r>
            <a:r>
              <a:rPr lang="en-GB" sz="2800" dirty="0" err="1" smtClean="0"/>
              <a:t>atas</a:t>
            </a:r>
            <a:r>
              <a:rPr lang="en-GB" sz="2800" dirty="0" smtClean="0"/>
              <a:t> </a:t>
            </a:r>
            <a:r>
              <a:rPr lang="en-GB" sz="2800" dirty="0" err="1" smtClean="0"/>
              <a:t>ikan-ikan</a:t>
            </a:r>
            <a:r>
              <a:rPr lang="en-GB" sz="2800" dirty="0" smtClean="0"/>
              <a:t> </a:t>
            </a:r>
            <a:r>
              <a:rPr lang="en-GB" sz="2800" dirty="0" err="1" smtClean="0"/>
              <a:t>di</a:t>
            </a:r>
            <a:r>
              <a:rPr lang="en-GB" sz="2800" dirty="0" smtClean="0"/>
              <a:t> </a:t>
            </a:r>
            <a:r>
              <a:rPr lang="en-GB" sz="2800" dirty="0" err="1" smtClean="0"/>
              <a:t>laut</a:t>
            </a:r>
            <a:r>
              <a:rPr lang="en-GB" sz="2800" dirty="0" smtClean="0"/>
              <a:t> </a:t>
            </a:r>
            <a:r>
              <a:rPr lang="en-GB" sz="2800" dirty="0" err="1" smtClean="0"/>
              <a:t>dan</a:t>
            </a:r>
            <a:r>
              <a:rPr lang="en-GB" sz="2800" dirty="0" smtClean="0"/>
              <a:t> </a:t>
            </a:r>
            <a:r>
              <a:rPr lang="en-GB" sz="2800" dirty="0" err="1" smtClean="0"/>
              <a:t>burung-burung</a:t>
            </a:r>
            <a:r>
              <a:rPr lang="en-GB" sz="2800" dirty="0" smtClean="0"/>
              <a:t> </a:t>
            </a:r>
            <a:r>
              <a:rPr lang="en-GB" sz="2800" dirty="0" err="1" smtClean="0"/>
              <a:t>di</a:t>
            </a:r>
            <a:r>
              <a:rPr lang="en-GB" sz="2800" dirty="0" smtClean="0"/>
              <a:t> </a:t>
            </a:r>
            <a:r>
              <a:rPr lang="en-GB" sz="2800" dirty="0" err="1" smtClean="0"/>
              <a:t>udara</a:t>
            </a:r>
            <a:r>
              <a:rPr lang="en-GB" sz="2800" dirty="0" smtClean="0"/>
              <a:t> </a:t>
            </a:r>
            <a:r>
              <a:rPr lang="en-GB" sz="2800" dirty="0" err="1" smtClean="0"/>
              <a:t>dan</a:t>
            </a:r>
            <a:r>
              <a:rPr lang="en-GB" sz="2800" dirty="0" smtClean="0"/>
              <a:t> </a:t>
            </a:r>
            <a:r>
              <a:rPr lang="en-GB" sz="2800" dirty="0" err="1" smtClean="0"/>
              <a:t>atas</a:t>
            </a:r>
            <a:r>
              <a:rPr lang="en-GB" sz="2800" dirty="0" smtClean="0"/>
              <a:t> </a:t>
            </a:r>
            <a:r>
              <a:rPr lang="en-GB" sz="2800" dirty="0" err="1" smtClean="0"/>
              <a:t>segala</a:t>
            </a:r>
            <a:r>
              <a:rPr lang="en-GB" sz="2800" dirty="0" smtClean="0"/>
              <a:t> </a:t>
            </a:r>
            <a:r>
              <a:rPr lang="en-GB" sz="2800" dirty="0" err="1" smtClean="0"/>
              <a:t>binatang</a:t>
            </a:r>
            <a:r>
              <a:rPr lang="en-GB" sz="2800" dirty="0" smtClean="0"/>
              <a:t> yang </a:t>
            </a:r>
            <a:r>
              <a:rPr lang="en-GB" sz="2800" dirty="0" err="1" smtClean="0"/>
              <a:t>merayap</a:t>
            </a:r>
            <a:r>
              <a:rPr lang="en-GB" sz="2800" dirty="0" smtClean="0"/>
              <a:t> </a:t>
            </a:r>
            <a:r>
              <a:rPr lang="en-GB" sz="2800" dirty="0" err="1" smtClean="0"/>
              <a:t>di</a:t>
            </a:r>
            <a:r>
              <a:rPr lang="en-GB" sz="2800" dirty="0" smtClean="0"/>
              <a:t> </a:t>
            </a:r>
            <a:r>
              <a:rPr lang="en-GB" sz="2800" dirty="0" err="1" smtClean="0"/>
              <a:t>bumi</a:t>
            </a:r>
            <a:r>
              <a:rPr lang="en-GB" sz="2800" dirty="0" smtClean="0"/>
              <a:t>."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5 SIKAP ORANG KRISTEN  TERHADAP KEBUDAYAAN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28800"/>
            <a:ext cx="8458200" cy="4648200"/>
          </a:xfrm>
        </p:spPr>
        <p:txBody>
          <a:bodyPr/>
          <a:lstStyle/>
          <a:p>
            <a:pPr marL="514350" indent="-514350"/>
            <a:r>
              <a:rPr lang="en-US" b="1" dirty="0" err="1" smtClean="0"/>
              <a:t>A.Sikap</a:t>
            </a:r>
            <a:r>
              <a:rPr lang="en-US" b="1" dirty="0" smtClean="0"/>
              <a:t> </a:t>
            </a:r>
            <a:r>
              <a:rPr lang="en-US" b="1" dirty="0" err="1" smtClean="0"/>
              <a:t>radikal</a:t>
            </a:r>
            <a:r>
              <a:rPr lang="en-US" b="1" dirty="0" smtClean="0"/>
              <a:t> ( </a:t>
            </a:r>
            <a:r>
              <a:rPr lang="en-US" b="1" dirty="0" err="1" smtClean="0"/>
              <a:t>menentang</a:t>
            </a:r>
            <a:r>
              <a:rPr lang="en-US" b="1" dirty="0" smtClean="0"/>
              <a:t> </a:t>
            </a:r>
            <a:r>
              <a:rPr lang="en-US" b="1" dirty="0" err="1" smtClean="0"/>
              <a:t>kebudayaan</a:t>
            </a:r>
            <a:r>
              <a:rPr lang="en-US" b="1" dirty="0" smtClean="0"/>
              <a:t> )</a:t>
            </a:r>
          </a:p>
          <a:p>
            <a:pPr marL="514350" indent="-514350"/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nats</a:t>
            </a:r>
            <a:r>
              <a:rPr lang="en-US" dirty="0" smtClean="0"/>
              <a:t> </a:t>
            </a:r>
            <a:r>
              <a:rPr lang="en-US" dirty="0" err="1" smtClean="0"/>
              <a:t>Alkitab</a:t>
            </a:r>
            <a:r>
              <a:rPr lang="en-US" dirty="0" smtClean="0"/>
              <a:t> : 1 </a:t>
            </a:r>
            <a:r>
              <a:rPr lang="en-US" dirty="0" err="1" smtClean="0"/>
              <a:t>Yohanes</a:t>
            </a:r>
            <a:r>
              <a:rPr lang="en-US" dirty="0" smtClean="0"/>
              <a:t> 2 : 15-16</a:t>
            </a:r>
          </a:p>
          <a:p>
            <a:pPr marL="514350" indent="-514350"/>
            <a:r>
              <a:rPr lang="en-GB" sz="2800" dirty="0" smtClean="0"/>
              <a:t>15  </a:t>
            </a:r>
            <a:r>
              <a:rPr lang="en-GB" sz="2800" dirty="0" err="1" smtClean="0"/>
              <a:t>Ia</a:t>
            </a:r>
            <a:r>
              <a:rPr lang="en-GB" sz="2800" dirty="0" smtClean="0"/>
              <a:t> </a:t>
            </a:r>
            <a:r>
              <a:rPr lang="en-GB" sz="2800" dirty="0" err="1" smtClean="0"/>
              <a:t>membuat</a:t>
            </a:r>
            <a:r>
              <a:rPr lang="en-GB" sz="2800" dirty="0" smtClean="0"/>
              <a:t> </a:t>
            </a:r>
            <a:r>
              <a:rPr lang="en-GB" sz="2800" dirty="0" err="1" smtClean="0"/>
              <a:t>cambuk</a:t>
            </a:r>
            <a:r>
              <a:rPr lang="en-GB" sz="2800" dirty="0" smtClean="0"/>
              <a:t> </a:t>
            </a:r>
            <a:r>
              <a:rPr lang="en-GB" sz="2800" dirty="0" err="1" smtClean="0"/>
              <a:t>dari</a:t>
            </a:r>
            <a:r>
              <a:rPr lang="en-GB" sz="2800" dirty="0" smtClean="0"/>
              <a:t> </a:t>
            </a:r>
            <a:r>
              <a:rPr lang="en-GB" sz="2800" dirty="0" err="1" smtClean="0"/>
              <a:t>tali</a:t>
            </a:r>
            <a:r>
              <a:rPr lang="en-GB" sz="2800" dirty="0" smtClean="0"/>
              <a:t> </a:t>
            </a:r>
            <a:r>
              <a:rPr lang="en-GB" sz="2800" dirty="0" err="1" smtClean="0"/>
              <a:t>lalu</a:t>
            </a:r>
            <a:r>
              <a:rPr lang="en-GB" sz="2800" dirty="0" smtClean="0"/>
              <a:t> </a:t>
            </a:r>
            <a:r>
              <a:rPr lang="en-GB" sz="2800" dirty="0" err="1" smtClean="0"/>
              <a:t>mengusir</a:t>
            </a:r>
            <a:r>
              <a:rPr lang="en-GB" sz="2800" dirty="0" smtClean="0"/>
              <a:t> </a:t>
            </a:r>
            <a:r>
              <a:rPr lang="en-GB" sz="2800" dirty="0" err="1" smtClean="0"/>
              <a:t>mereka</a:t>
            </a:r>
            <a:r>
              <a:rPr lang="en-GB" sz="2800" dirty="0" smtClean="0"/>
              <a:t> </a:t>
            </a:r>
            <a:r>
              <a:rPr lang="en-GB" sz="2800" dirty="0" err="1" smtClean="0"/>
              <a:t>semua</a:t>
            </a:r>
            <a:r>
              <a:rPr lang="en-GB" sz="2800" dirty="0" smtClean="0"/>
              <a:t> </a:t>
            </a:r>
            <a:r>
              <a:rPr lang="en-GB" sz="2800" dirty="0" err="1" smtClean="0"/>
              <a:t>dari</a:t>
            </a:r>
            <a:r>
              <a:rPr lang="en-GB" sz="2800" dirty="0" smtClean="0"/>
              <a:t> Bait </a:t>
            </a:r>
            <a:r>
              <a:rPr lang="en-GB" sz="2800" dirty="0" err="1" smtClean="0"/>
              <a:t>Suci</a:t>
            </a:r>
            <a:r>
              <a:rPr lang="en-GB" sz="2800" dirty="0" smtClean="0"/>
              <a:t> </a:t>
            </a:r>
            <a:r>
              <a:rPr lang="en-GB" sz="2800" dirty="0" err="1" smtClean="0"/>
              <a:t>dengan</a:t>
            </a:r>
            <a:r>
              <a:rPr lang="en-GB" sz="2800" dirty="0" smtClean="0"/>
              <a:t> </a:t>
            </a:r>
            <a:r>
              <a:rPr lang="en-GB" sz="2800" dirty="0" err="1" smtClean="0"/>
              <a:t>semua</a:t>
            </a:r>
            <a:r>
              <a:rPr lang="en-GB" sz="2800" dirty="0" smtClean="0"/>
              <a:t> </a:t>
            </a:r>
            <a:r>
              <a:rPr lang="en-GB" sz="2800" dirty="0" err="1" smtClean="0"/>
              <a:t>kambing</a:t>
            </a:r>
            <a:r>
              <a:rPr lang="en-GB" sz="2800" dirty="0" smtClean="0"/>
              <a:t> </a:t>
            </a:r>
            <a:r>
              <a:rPr lang="en-GB" sz="2800" dirty="0" err="1" smtClean="0"/>
              <a:t>domba</a:t>
            </a:r>
            <a:r>
              <a:rPr lang="en-GB" sz="2800" dirty="0" smtClean="0"/>
              <a:t> </a:t>
            </a:r>
            <a:r>
              <a:rPr lang="en-GB" sz="2800" dirty="0" err="1" smtClean="0"/>
              <a:t>dan</a:t>
            </a:r>
            <a:r>
              <a:rPr lang="en-GB" sz="2800" dirty="0" smtClean="0"/>
              <a:t> </a:t>
            </a:r>
            <a:r>
              <a:rPr lang="en-GB" sz="2800" dirty="0" err="1" smtClean="0"/>
              <a:t>lembu</a:t>
            </a:r>
            <a:r>
              <a:rPr lang="en-GB" sz="2800" dirty="0" smtClean="0"/>
              <a:t> </a:t>
            </a:r>
            <a:r>
              <a:rPr lang="en-GB" sz="2800" dirty="0" err="1" smtClean="0"/>
              <a:t>mereka</a:t>
            </a:r>
            <a:r>
              <a:rPr lang="en-GB" sz="2800" dirty="0" smtClean="0"/>
              <a:t>; </a:t>
            </a:r>
            <a:r>
              <a:rPr lang="en-GB" sz="2800" dirty="0" err="1" smtClean="0"/>
              <a:t>uang</a:t>
            </a:r>
            <a:r>
              <a:rPr lang="en-GB" sz="2800" dirty="0" smtClean="0"/>
              <a:t> </a:t>
            </a:r>
            <a:r>
              <a:rPr lang="en-GB" sz="2800" dirty="0" err="1" smtClean="0"/>
              <a:t>penukar-penukar</a:t>
            </a:r>
            <a:r>
              <a:rPr lang="en-GB" sz="2800" dirty="0" smtClean="0"/>
              <a:t> </a:t>
            </a:r>
            <a:r>
              <a:rPr lang="en-GB" sz="2800" dirty="0" err="1" smtClean="0"/>
              <a:t>dihamburkan-Nya</a:t>
            </a:r>
            <a:r>
              <a:rPr lang="en-GB" sz="2800" dirty="0" smtClean="0"/>
              <a:t> </a:t>
            </a:r>
            <a:r>
              <a:rPr lang="en-GB" sz="2800" dirty="0" err="1" smtClean="0"/>
              <a:t>ke</a:t>
            </a:r>
            <a:r>
              <a:rPr lang="en-GB" sz="2800" dirty="0" smtClean="0"/>
              <a:t> </a:t>
            </a:r>
            <a:r>
              <a:rPr lang="en-GB" sz="2800" dirty="0" err="1" smtClean="0"/>
              <a:t>tanah</a:t>
            </a:r>
            <a:r>
              <a:rPr lang="en-GB" sz="2800" dirty="0" smtClean="0"/>
              <a:t> </a:t>
            </a:r>
            <a:r>
              <a:rPr lang="en-GB" sz="2800" dirty="0" err="1" smtClean="0"/>
              <a:t>dan</a:t>
            </a:r>
            <a:r>
              <a:rPr lang="en-GB" sz="2800" dirty="0" smtClean="0"/>
              <a:t> </a:t>
            </a:r>
            <a:r>
              <a:rPr lang="en-GB" sz="2800" dirty="0" err="1" smtClean="0"/>
              <a:t>meja-meja</a:t>
            </a:r>
            <a:r>
              <a:rPr lang="en-GB" sz="2800" dirty="0" smtClean="0"/>
              <a:t> </a:t>
            </a:r>
            <a:r>
              <a:rPr lang="en-GB" sz="2800" dirty="0" err="1" smtClean="0"/>
              <a:t>mereka</a:t>
            </a:r>
            <a:r>
              <a:rPr lang="en-GB" sz="2800" dirty="0" smtClean="0"/>
              <a:t> </a:t>
            </a:r>
            <a:r>
              <a:rPr lang="en-GB" sz="2800" dirty="0" err="1" smtClean="0"/>
              <a:t>dibalikkan-Nya</a:t>
            </a:r>
            <a:r>
              <a:rPr lang="en-GB" sz="2800" dirty="0" smtClean="0"/>
              <a:t>.</a:t>
            </a:r>
          </a:p>
          <a:p>
            <a:pPr marL="514350" indent="-514350"/>
            <a:r>
              <a:rPr lang="en-GB" sz="2800" dirty="0" smtClean="0"/>
              <a:t>16  </a:t>
            </a:r>
            <a:r>
              <a:rPr lang="en-GB" sz="2800" dirty="0" err="1" smtClean="0"/>
              <a:t>Kepada</a:t>
            </a:r>
            <a:r>
              <a:rPr lang="en-GB" sz="2800" dirty="0" smtClean="0"/>
              <a:t> </a:t>
            </a:r>
            <a:r>
              <a:rPr lang="en-GB" sz="2800" dirty="0" err="1" smtClean="0"/>
              <a:t>pedagang-pedagang</a:t>
            </a:r>
            <a:r>
              <a:rPr lang="en-GB" sz="2800" dirty="0" smtClean="0"/>
              <a:t> </a:t>
            </a:r>
            <a:r>
              <a:rPr lang="en-GB" sz="2800" dirty="0" err="1" smtClean="0"/>
              <a:t>merpati</a:t>
            </a:r>
            <a:r>
              <a:rPr lang="en-GB" sz="2800" dirty="0" smtClean="0"/>
              <a:t> </a:t>
            </a:r>
            <a:r>
              <a:rPr lang="en-GB" sz="2800" dirty="0" err="1" smtClean="0"/>
              <a:t>Ia</a:t>
            </a:r>
            <a:r>
              <a:rPr lang="en-GB" sz="2800" dirty="0" smtClean="0"/>
              <a:t> </a:t>
            </a:r>
            <a:r>
              <a:rPr lang="en-GB" sz="2800" dirty="0" err="1" smtClean="0"/>
              <a:t>berkata</a:t>
            </a:r>
            <a:r>
              <a:rPr lang="en-GB" sz="2800" dirty="0" smtClean="0"/>
              <a:t>: "</a:t>
            </a:r>
            <a:r>
              <a:rPr lang="en-GB" sz="2800" dirty="0" err="1" smtClean="0"/>
              <a:t>Ambil</a:t>
            </a:r>
            <a:r>
              <a:rPr lang="en-GB" sz="2800" dirty="0" smtClean="0"/>
              <a:t> </a:t>
            </a:r>
            <a:r>
              <a:rPr lang="en-GB" sz="2800" dirty="0" err="1" smtClean="0"/>
              <a:t>semuanya</a:t>
            </a:r>
            <a:r>
              <a:rPr lang="en-GB" sz="2800" dirty="0" smtClean="0"/>
              <a:t> </a:t>
            </a:r>
            <a:r>
              <a:rPr lang="en-GB" sz="2800" dirty="0" err="1" smtClean="0"/>
              <a:t>ini</a:t>
            </a:r>
            <a:r>
              <a:rPr lang="en-GB" sz="2800" dirty="0" smtClean="0"/>
              <a:t> </a:t>
            </a:r>
            <a:r>
              <a:rPr lang="en-GB" sz="2800" dirty="0" err="1" smtClean="0"/>
              <a:t>dari</a:t>
            </a:r>
            <a:r>
              <a:rPr lang="en-GB" sz="2800" dirty="0" smtClean="0"/>
              <a:t> </a:t>
            </a:r>
            <a:r>
              <a:rPr lang="en-GB" sz="2800" dirty="0" err="1" smtClean="0"/>
              <a:t>sini</a:t>
            </a:r>
            <a:r>
              <a:rPr lang="en-GB" sz="2800" dirty="0" smtClean="0"/>
              <a:t>, </a:t>
            </a:r>
            <a:r>
              <a:rPr lang="en-GB" sz="2800" dirty="0" err="1" smtClean="0"/>
              <a:t>jangan</a:t>
            </a:r>
            <a:r>
              <a:rPr lang="en-GB" sz="2800" dirty="0" smtClean="0"/>
              <a:t> </a:t>
            </a:r>
            <a:r>
              <a:rPr lang="en-GB" sz="2800" dirty="0" err="1" smtClean="0"/>
              <a:t>kamu</a:t>
            </a:r>
            <a:r>
              <a:rPr lang="en-GB" sz="2800" dirty="0" smtClean="0"/>
              <a:t> </a:t>
            </a:r>
            <a:r>
              <a:rPr lang="en-GB" sz="2800" dirty="0" err="1" smtClean="0"/>
              <a:t>membuat</a:t>
            </a:r>
            <a:r>
              <a:rPr lang="en-GB" sz="2800" dirty="0" smtClean="0"/>
              <a:t> </a:t>
            </a:r>
            <a:r>
              <a:rPr lang="en-GB" sz="2800" dirty="0" err="1" smtClean="0"/>
              <a:t>rumah</a:t>
            </a:r>
            <a:r>
              <a:rPr lang="en-GB" sz="2800" dirty="0" smtClean="0"/>
              <a:t> </a:t>
            </a:r>
            <a:r>
              <a:rPr lang="en-GB" sz="2800" dirty="0" err="1" smtClean="0"/>
              <a:t>Bapa</a:t>
            </a:r>
            <a:r>
              <a:rPr lang="en-GB" sz="2800" dirty="0" smtClean="0"/>
              <a:t>-Ku </a:t>
            </a:r>
            <a:r>
              <a:rPr lang="en-GB" sz="2800" dirty="0" err="1" smtClean="0"/>
              <a:t>menjadi</a:t>
            </a:r>
            <a:r>
              <a:rPr lang="en-GB" sz="2800" dirty="0" smtClean="0"/>
              <a:t> </a:t>
            </a:r>
            <a:r>
              <a:rPr lang="en-GB" sz="2800" dirty="0" err="1" smtClean="0"/>
              <a:t>tempat</a:t>
            </a:r>
            <a:r>
              <a:rPr lang="en-GB" sz="2800" dirty="0" smtClean="0"/>
              <a:t> </a:t>
            </a:r>
            <a:r>
              <a:rPr lang="en-GB" sz="2800" dirty="0" err="1" smtClean="0"/>
              <a:t>berjualan</a:t>
            </a:r>
            <a:r>
              <a:rPr lang="en-GB" sz="2800" dirty="0" smtClean="0"/>
              <a:t>."</a:t>
            </a:r>
          </a:p>
          <a:p>
            <a:pPr marL="514350" indent="-514350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09600"/>
            <a:ext cx="8229600" cy="5943600"/>
          </a:xfrm>
        </p:spPr>
        <p:txBody>
          <a:bodyPr/>
          <a:lstStyle/>
          <a:p>
            <a:r>
              <a:rPr lang="en-US" b="1" dirty="0" err="1" smtClean="0"/>
              <a:t>B.Sikap</a:t>
            </a:r>
            <a:r>
              <a:rPr lang="en-US" b="1" dirty="0" smtClean="0"/>
              <a:t> </a:t>
            </a:r>
            <a:r>
              <a:rPr lang="en-US" b="1" dirty="0" err="1" smtClean="0"/>
              <a:t>Akomodatif</a:t>
            </a:r>
            <a:r>
              <a:rPr lang="en-US" b="1" dirty="0" smtClean="0"/>
              <a:t> ( </a:t>
            </a:r>
            <a:r>
              <a:rPr lang="en-US" b="1" dirty="0" err="1" smtClean="0"/>
              <a:t>menyesuaikan</a:t>
            </a:r>
            <a:r>
              <a:rPr lang="en-US" b="1" dirty="0" smtClean="0"/>
              <a:t> </a:t>
            </a:r>
            <a:r>
              <a:rPr lang="en-US" b="1" dirty="0" err="1" smtClean="0"/>
              <a:t>diri</a:t>
            </a:r>
            <a:r>
              <a:rPr lang="en-US" b="1" dirty="0" smtClean="0"/>
              <a:t> 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Penganut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menyesuaikan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kebudayaan,mereka</a:t>
            </a:r>
            <a:r>
              <a:rPr lang="en-US" dirty="0" smtClean="0"/>
              <a:t> </a:t>
            </a:r>
            <a:r>
              <a:rPr lang="en-US" dirty="0" err="1" smtClean="0"/>
              <a:t>mencintai</a:t>
            </a:r>
            <a:r>
              <a:rPr lang="en-US" dirty="0" smtClean="0"/>
              <a:t> </a:t>
            </a:r>
            <a:r>
              <a:rPr lang="en-US" dirty="0" err="1" smtClean="0"/>
              <a:t>Kristus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mencintai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C.Sikap</a:t>
            </a:r>
            <a:r>
              <a:rPr lang="en-US" b="1" dirty="0" smtClean="0"/>
              <a:t> </a:t>
            </a:r>
            <a:r>
              <a:rPr lang="en-US" b="1" dirty="0" err="1" smtClean="0"/>
              <a:t>Dominatif</a:t>
            </a:r>
            <a:r>
              <a:rPr lang="en-US" b="1" dirty="0" smtClean="0"/>
              <a:t> ( </a:t>
            </a:r>
            <a:r>
              <a:rPr lang="en-US" b="1" dirty="0" err="1" smtClean="0"/>
              <a:t>Kristus</a:t>
            </a:r>
            <a:r>
              <a:rPr lang="en-US" b="1" dirty="0" smtClean="0"/>
              <a:t> </a:t>
            </a:r>
            <a:r>
              <a:rPr lang="en-US" b="1" dirty="0" err="1" smtClean="0"/>
              <a:t>diatas</a:t>
            </a:r>
            <a:r>
              <a:rPr lang="en-US" b="1" dirty="0" smtClean="0"/>
              <a:t> </a:t>
            </a:r>
            <a:r>
              <a:rPr lang="en-US" b="1" dirty="0" err="1" smtClean="0"/>
              <a:t>Kebudayaan</a:t>
            </a:r>
            <a:r>
              <a:rPr lang="en-US" b="1" dirty="0" smtClean="0"/>
              <a:t> ) 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Penganut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menganggap</a:t>
            </a:r>
            <a:r>
              <a:rPr lang="en-US" dirty="0" smtClean="0"/>
              <a:t> </a:t>
            </a:r>
            <a:r>
              <a:rPr lang="en-US" dirty="0" err="1" smtClean="0"/>
              <a:t>Kristus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, </a:t>
            </a:r>
            <a:r>
              <a:rPr lang="en-US" dirty="0" err="1" smtClean="0"/>
              <a:t>Kristus</a:t>
            </a:r>
            <a:r>
              <a:rPr lang="en-US" dirty="0" smtClean="0"/>
              <a:t> </a:t>
            </a:r>
            <a:r>
              <a:rPr lang="en-US" dirty="0" err="1" smtClean="0"/>
              <a:t>relevan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kebudayaan,tetapi</a:t>
            </a:r>
            <a:r>
              <a:rPr lang="en-US" dirty="0" smtClean="0"/>
              <a:t> </a:t>
            </a:r>
            <a:r>
              <a:rPr lang="en-US" dirty="0" err="1" smtClean="0"/>
              <a:t>Kristus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kebudayaan.Kebudayaan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Allah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suci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diwarnai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dosa</a:t>
            </a: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001000" cy="5943600"/>
          </a:xfrm>
        </p:spPr>
        <p:txBody>
          <a:bodyPr/>
          <a:lstStyle/>
          <a:p>
            <a:r>
              <a:rPr lang="en-US" dirty="0" smtClean="0"/>
              <a:t>.</a:t>
            </a:r>
          </a:p>
          <a:p>
            <a:r>
              <a:rPr lang="en-US" b="1" dirty="0" err="1" smtClean="0"/>
              <a:t>D.Sikap</a:t>
            </a:r>
            <a:r>
              <a:rPr lang="en-US" b="1" dirty="0" smtClean="0"/>
              <a:t> </a:t>
            </a:r>
            <a:r>
              <a:rPr lang="en-US" b="1" dirty="0" err="1" smtClean="0"/>
              <a:t>Dualis</a:t>
            </a:r>
            <a:r>
              <a:rPr lang="en-US" b="1" dirty="0" smtClean="0"/>
              <a:t> ( </a:t>
            </a:r>
            <a:r>
              <a:rPr lang="en-US" b="1" dirty="0" err="1" smtClean="0"/>
              <a:t>Kebudayaan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Kristus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Paradox ) :</a:t>
            </a:r>
          </a:p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,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rusak</a:t>
            </a:r>
            <a:r>
              <a:rPr lang="en-US" dirty="0" smtClean="0"/>
              <a:t>,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kerajaan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  <a:r>
              <a:rPr lang="en-US" dirty="0" err="1" smtClean="0"/>
              <a:t>Kerajaan</a:t>
            </a:r>
            <a:r>
              <a:rPr lang="en-US" dirty="0" smtClean="0"/>
              <a:t> </a:t>
            </a:r>
            <a:r>
              <a:rPr lang="en-US" dirty="0" err="1" smtClean="0"/>
              <a:t>rohani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kerajaan</a:t>
            </a:r>
            <a:r>
              <a:rPr lang="en-US" dirty="0" smtClean="0"/>
              <a:t> </a:t>
            </a:r>
            <a:r>
              <a:rPr lang="en-US" dirty="0" err="1" smtClean="0"/>
              <a:t>gelap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iblis.mereka</a:t>
            </a:r>
            <a:r>
              <a:rPr lang="en-US" dirty="0" smtClean="0"/>
              <a:t> </a:t>
            </a:r>
            <a:r>
              <a:rPr lang="en-US" dirty="0" err="1" smtClean="0"/>
              <a:t>menganggap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berdosa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GB" sz="2000" dirty="0" smtClean="0"/>
              <a:t>PARADOX =</a:t>
            </a:r>
            <a:r>
              <a:rPr lang="en-GB" sz="2000" dirty="0" err="1" smtClean="0"/>
              <a:t>pernyataan</a:t>
            </a:r>
            <a:r>
              <a:rPr lang="en-GB" sz="2000" dirty="0" smtClean="0"/>
              <a:t> yang </a:t>
            </a:r>
            <a:r>
              <a:rPr lang="en-GB" sz="2000" dirty="0" err="1" smtClean="0"/>
              <a:t>seolah-olah</a:t>
            </a:r>
            <a:r>
              <a:rPr lang="en-GB" sz="2000" dirty="0" smtClean="0"/>
              <a:t> </a:t>
            </a:r>
            <a:r>
              <a:rPr lang="en-GB" sz="2000" dirty="0" err="1" smtClean="0"/>
              <a:t>bertentangan</a:t>
            </a:r>
            <a:r>
              <a:rPr lang="en-GB" sz="2000" dirty="0" smtClean="0"/>
              <a:t> (</a:t>
            </a:r>
            <a:r>
              <a:rPr lang="en-GB" sz="2000" dirty="0" err="1" smtClean="0"/>
              <a:t>berlawanan</a:t>
            </a:r>
            <a:r>
              <a:rPr lang="en-GB" sz="2000" dirty="0" smtClean="0"/>
              <a:t>)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pendapat</a:t>
            </a:r>
            <a:r>
              <a:rPr lang="en-GB" sz="2000" dirty="0" smtClean="0"/>
              <a:t> </a:t>
            </a:r>
            <a:r>
              <a:rPr lang="en-GB" sz="2000" dirty="0" err="1" smtClean="0"/>
              <a:t>umum</a:t>
            </a:r>
            <a:r>
              <a:rPr lang="en-GB" sz="2000" dirty="0" smtClean="0"/>
              <a:t> </a:t>
            </a:r>
            <a:r>
              <a:rPr lang="en-GB" sz="2000" dirty="0" err="1" smtClean="0"/>
              <a:t>atau</a:t>
            </a:r>
            <a:r>
              <a:rPr lang="en-GB" sz="2000" dirty="0" smtClean="0"/>
              <a:t> </a:t>
            </a:r>
            <a:r>
              <a:rPr lang="en-GB" sz="2000" dirty="0" err="1" smtClean="0"/>
              <a:t>kebenaran</a:t>
            </a:r>
            <a:r>
              <a:rPr lang="en-GB" sz="2000" dirty="0" smtClean="0"/>
              <a:t>, </a:t>
            </a:r>
            <a:r>
              <a:rPr lang="en-GB" sz="2000" dirty="0" err="1" smtClean="0"/>
              <a:t>tetapi</a:t>
            </a:r>
            <a:r>
              <a:rPr lang="en-GB" sz="2000" dirty="0" smtClean="0"/>
              <a:t> </a:t>
            </a:r>
            <a:r>
              <a:rPr lang="en-GB" sz="2000" dirty="0" err="1" smtClean="0"/>
              <a:t>kenyataannya</a:t>
            </a:r>
            <a:r>
              <a:rPr lang="en-GB" sz="2000" dirty="0" smtClean="0"/>
              <a:t> </a:t>
            </a:r>
            <a:r>
              <a:rPr lang="en-GB" sz="2000" dirty="0" err="1" smtClean="0"/>
              <a:t>mengandung</a:t>
            </a:r>
            <a:r>
              <a:rPr lang="en-GB" sz="2000" dirty="0" smtClean="0"/>
              <a:t> </a:t>
            </a:r>
            <a:r>
              <a:rPr lang="en-GB" sz="2000" dirty="0" err="1" smtClean="0"/>
              <a:t>kebenaran</a:t>
            </a:r>
            <a:r>
              <a:rPr lang="en-GB" sz="2000" dirty="0" smtClean="0"/>
              <a:t>; 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763000" cy="4800600"/>
          </a:xfrm>
        </p:spPr>
        <p:txBody>
          <a:bodyPr/>
          <a:lstStyle/>
          <a:p>
            <a:r>
              <a:rPr lang="en-US" b="1" dirty="0" err="1" smtClean="0"/>
              <a:t>E.Sikap</a:t>
            </a:r>
            <a:r>
              <a:rPr lang="en-US" b="1" dirty="0" smtClean="0"/>
              <a:t> </a:t>
            </a:r>
            <a:r>
              <a:rPr lang="en-US" b="1" dirty="0" err="1" smtClean="0"/>
              <a:t>Transformatif</a:t>
            </a:r>
            <a:r>
              <a:rPr lang="en-US" b="1" dirty="0" smtClean="0"/>
              <a:t> : (</a:t>
            </a:r>
            <a:r>
              <a:rPr lang="en-US" b="1" dirty="0" err="1" smtClean="0"/>
              <a:t>Kristus</a:t>
            </a:r>
            <a:r>
              <a:rPr lang="en-US" b="1" dirty="0" smtClean="0"/>
              <a:t> </a:t>
            </a:r>
            <a:r>
              <a:rPr lang="en-US" b="1" dirty="0" err="1" smtClean="0"/>
              <a:t>memperbaharui</a:t>
            </a:r>
            <a:r>
              <a:rPr lang="en-US" b="1" dirty="0" smtClean="0"/>
              <a:t> </a:t>
            </a:r>
            <a:r>
              <a:rPr lang="en-US" b="1" dirty="0" err="1" smtClean="0"/>
              <a:t>kebudayaan</a:t>
            </a:r>
            <a:r>
              <a:rPr lang="en-US" b="1" dirty="0" smtClean="0"/>
              <a:t> )</a:t>
            </a:r>
          </a:p>
          <a:p>
            <a:endParaRPr lang="en-US" b="1" dirty="0" smtClean="0"/>
          </a:p>
          <a:p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Kristus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penebus</a:t>
            </a:r>
            <a:r>
              <a:rPr lang="en-US" dirty="0" smtClean="0"/>
              <a:t>  yang </a:t>
            </a:r>
            <a:r>
              <a:rPr lang="en-US" dirty="0" err="1" smtClean="0"/>
              <a:t>memperbarui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,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 :Allah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, </a:t>
            </a:r>
            <a:r>
              <a:rPr lang="en-US" dirty="0" err="1" smtClean="0"/>
              <a:t>akal</a:t>
            </a:r>
            <a:r>
              <a:rPr lang="en-US" dirty="0" smtClean="0"/>
              <a:t> </a:t>
            </a:r>
            <a:r>
              <a:rPr lang="en-US" dirty="0" err="1" smtClean="0"/>
              <a:t>budi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manusia.bercocok</a:t>
            </a:r>
            <a:r>
              <a:rPr lang="en-US" dirty="0" smtClean="0"/>
              <a:t> </a:t>
            </a:r>
            <a:r>
              <a:rPr lang="en-US" dirty="0" err="1" smtClean="0"/>
              <a:t>tanam</a:t>
            </a:r>
            <a:r>
              <a:rPr lang="en-US" dirty="0" smtClean="0"/>
              <a:t>, </a:t>
            </a:r>
            <a:r>
              <a:rPr lang="en-US" dirty="0" err="1" smtClean="0"/>
              <a:t>beternak</a:t>
            </a:r>
            <a:r>
              <a:rPr lang="en-US" dirty="0" smtClean="0"/>
              <a:t>,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tehnologi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pPr algn="ctr"/>
            <a:r>
              <a:rPr lang="en-US" sz="3200" dirty="0" smtClean="0"/>
              <a:t>SEKARANG.. BAGAIMANA SIKAP KITA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8229600" cy="1905000"/>
          </a:xfrm>
        </p:spPr>
        <p:txBody>
          <a:bodyPr/>
          <a:lstStyle/>
          <a:p>
            <a:r>
              <a:rPr lang="en-US" dirty="0" smtClean="0"/>
              <a:t>1. Kita </a:t>
            </a:r>
            <a:r>
              <a:rPr lang="en-US" dirty="0" err="1" smtClean="0"/>
              <a:t>menolak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yang </a:t>
            </a:r>
            <a:r>
              <a:rPr lang="en-US" dirty="0" err="1" smtClean="0"/>
              <a:t>bertentangan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iman</a:t>
            </a:r>
            <a:r>
              <a:rPr lang="en-US" dirty="0" smtClean="0"/>
              <a:t> ; </a:t>
            </a:r>
            <a:r>
              <a:rPr lang="en-US" dirty="0" err="1" smtClean="0"/>
              <a:t>Keluaran</a:t>
            </a:r>
            <a:r>
              <a:rPr lang="en-US" dirty="0" smtClean="0"/>
              <a:t> 20 : 3-5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62000"/>
            <a:ext cx="8610600" cy="5562600"/>
          </a:xfrm>
        </p:spPr>
        <p:txBody>
          <a:bodyPr/>
          <a:lstStyle/>
          <a:p>
            <a:r>
              <a:rPr lang="en-GB" dirty="0" smtClean="0"/>
              <a:t> 3 </a:t>
            </a:r>
            <a:r>
              <a:rPr lang="en-GB" dirty="0" err="1" smtClean="0"/>
              <a:t>Jangan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padamu</a:t>
            </a:r>
            <a:r>
              <a:rPr lang="en-GB" dirty="0" smtClean="0"/>
              <a:t> </a:t>
            </a:r>
            <a:r>
              <a:rPr lang="en-GB" dirty="0" err="1" smtClean="0"/>
              <a:t>allah</a:t>
            </a:r>
            <a:r>
              <a:rPr lang="en-GB" dirty="0" smtClean="0"/>
              <a:t> lain </a:t>
            </a:r>
            <a:r>
              <a:rPr lang="en-GB" dirty="0" err="1" smtClean="0"/>
              <a:t>di</a:t>
            </a:r>
            <a:r>
              <a:rPr lang="en-GB" dirty="0" smtClean="0"/>
              <a:t> </a:t>
            </a:r>
            <a:r>
              <a:rPr lang="en-GB" dirty="0" err="1" smtClean="0"/>
              <a:t>hadapan</a:t>
            </a:r>
            <a:r>
              <a:rPr lang="en-GB" dirty="0" smtClean="0"/>
              <a:t>-Ku.</a:t>
            </a:r>
          </a:p>
          <a:p>
            <a:r>
              <a:rPr lang="en-GB" dirty="0" smtClean="0"/>
              <a:t>4  </a:t>
            </a:r>
            <a:r>
              <a:rPr lang="en-GB" dirty="0" err="1" smtClean="0"/>
              <a:t>Jangan</a:t>
            </a:r>
            <a:r>
              <a:rPr lang="en-GB" dirty="0" smtClean="0"/>
              <a:t> </a:t>
            </a:r>
            <a:r>
              <a:rPr lang="en-GB" dirty="0" err="1" smtClean="0"/>
              <a:t>membuat</a:t>
            </a:r>
            <a:r>
              <a:rPr lang="en-GB" dirty="0" smtClean="0"/>
              <a:t> </a:t>
            </a:r>
            <a:r>
              <a:rPr lang="en-GB" dirty="0" err="1" smtClean="0"/>
              <a:t>bagimu</a:t>
            </a:r>
            <a:r>
              <a:rPr lang="en-GB" dirty="0" smtClean="0"/>
              <a:t> </a:t>
            </a:r>
            <a:r>
              <a:rPr lang="en-GB" dirty="0" err="1" smtClean="0"/>
              <a:t>patung</a:t>
            </a:r>
            <a:r>
              <a:rPr lang="en-GB" dirty="0" smtClean="0"/>
              <a:t> yang </a:t>
            </a:r>
            <a:r>
              <a:rPr lang="en-GB" dirty="0" err="1" smtClean="0"/>
              <a:t>menyerupai</a:t>
            </a:r>
            <a:r>
              <a:rPr lang="en-GB" dirty="0" smtClean="0"/>
              <a:t> </a:t>
            </a:r>
            <a:r>
              <a:rPr lang="en-GB" dirty="0" err="1" smtClean="0"/>
              <a:t>apapun</a:t>
            </a:r>
            <a:r>
              <a:rPr lang="en-GB" dirty="0" smtClean="0"/>
              <a:t> yang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di</a:t>
            </a:r>
            <a:r>
              <a:rPr lang="en-GB" dirty="0" smtClean="0"/>
              <a:t> </a:t>
            </a:r>
            <a:r>
              <a:rPr lang="en-GB" dirty="0" err="1" smtClean="0"/>
              <a:t>langit</a:t>
            </a:r>
            <a:r>
              <a:rPr lang="en-GB" dirty="0" smtClean="0"/>
              <a:t> </a:t>
            </a:r>
            <a:r>
              <a:rPr lang="en-GB" dirty="0" err="1" smtClean="0"/>
              <a:t>di</a:t>
            </a:r>
            <a:r>
              <a:rPr lang="en-GB" dirty="0" smtClean="0"/>
              <a:t> </a:t>
            </a:r>
            <a:r>
              <a:rPr lang="en-GB" dirty="0" err="1" smtClean="0"/>
              <a:t>atas</a:t>
            </a:r>
            <a:r>
              <a:rPr lang="en-GB" dirty="0" smtClean="0"/>
              <a:t>, </a:t>
            </a:r>
            <a:r>
              <a:rPr lang="en-GB" dirty="0" err="1" smtClean="0"/>
              <a:t>atau</a:t>
            </a:r>
            <a:r>
              <a:rPr lang="en-GB" dirty="0" smtClean="0"/>
              <a:t> yang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di</a:t>
            </a:r>
            <a:r>
              <a:rPr lang="en-GB" dirty="0" smtClean="0"/>
              <a:t> </a:t>
            </a:r>
            <a:r>
              <a:rPr lang="en-GB" dirty="0" err="1" smtClean="0"/>
              <a:t>bumi</a:t>
            </a:r>
            <a:r>
              <a:rPr lang="en-GB" dirty="0" smtClean="0"/>
              <a:t> </a:t>
            </a:r>
            <a:r>
              <a:rPr lang="en-GB" dirty="0" err="1" smtClean="0"/>
              <a:t>di</a:t>
            </a:r>
            <a:r>
              <a:rPr lang="en-GB" dirty="0" smtClean="0"/>
              <a:t> </a:t>
            </a:r>
            <a:r>
              <a:rPr lang="en-GB" dirty="0" err="1" smtClean="0"/>
              <a:t>bawah</a:t>
            </a:r>
            <a:r>
              <a:rPr lang="en-GB" dirty="0" smtClean="0"/>
              <a:t>, </a:t>
            </a:r>
            <a:r>
              <a:rPr lang="en-GB" dirty="0" err="1" smtClean="0"/>
              <a:t>atau</a:t>
            </a:r>
            <a:r>
              <a:rPr lang="en-GB" dirty="0" smtClean="0"/>
              <a:t> yang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di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air </a:t>
            </a:r>
            <a:r>
              <a:rPr lang="en-GB" dirty="0" err="1" smtClean="0"/>
              <a:t>di</a:t>
            </a:r>
            <a:r>
              <a:rPr lang="en-GB" dirty="0" smtClean="0"/>
              <a:t> </a:t>
            </a:r>
            <a:r>
              <a:rPr lang="en-GB" dirty="0" err="1" smtClean="0"/>
              <a:t>bawah</a:t>
            </a:r>
            <a:r>
              <a:rPr lang="en-GB" dirty="0" smtClean="0"/>
              <a:t> </a:t>
            </a:r>
            <a:r>
              <a:rPr lang="en-GB" dirty="0" err="1" smtClean="0"/>
              <a:t>bumi</a:t>
            </a:r>
            <a:r>
              <a:rPr lang="en-GB" dirty="0" smtClean="0"/>
              <a:t>.</a:t>
            </a:r>
          </a:p>
          <a:p>
            <a:r>
              <a:rPr lang="en-GB" dirty="0" smtClean="0"/>
              <a:t>5  </a:t>
            </a:r>
            <a:r>
              <a:rPr lang="en-GB" dirty="0" err="1" smtClean="0"/>
              <a:t>Jangan</a:t>
            </a:r>
            <a:r>
              <a:rPr lang="en-GB" dirty="0" smtClean="0"/>
              <a:t> </a:t>
            </a:r>
            <a:r>
              <a:rPr lang="en-GB" dirty="0" err="1" smtClean="0"/>
              <a:t>sujud</a:t>
            </a:r>
            <a:r>
              <a:rPr lang="en-GB" dirty="0" smtClean="0"/>
              <a:t> </a:t>
            </a:r>
            <a:r>
              <a:rPr lang="en-GB" dirty="0" err="1" smtClean="0"/>
              <a:t>menyembah</a:t>
            </a:r>
            <a:r>
              <a:rPr lang="en-GB" dirty="0" smtClean="0"/>
              <a:t> </a:t>
            </a:r>
            <a:r>
              <a:rPr lang="en-GB" dirty="0" err="1" smtClean="0"/>
              <a:t>kepadanya</a:t>
            </a:r>
            <a:r>
              <a:rPr lang="en-GB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beribadah</a:t>
            </a:r>
            <a:r>
              <a:rPr lang="en-GB" dirty="0" smtClean="0"/>
              <a:t> </a:t>
            </a:r>
            <a:r>
              <a:rPr lang="en-GB" dirty="0" err="1" smtClean="0"/>
              <a:t>kepadanya</a:t>
            </a:r>
            <a:r>
              <a:rPr lang="en-GB" dirty="0" smtClean="0"/>
              <a:t>, </a:t>
            </a:r>
            <a:r>
              <a:rPr lang="en-GB" dirty="0" err="1" smtClean="0"/>
              <a:t>sebab</a:t>
            </a:r>
            <a:r>
              <a:rPr lang="en-GB" dirty="0" smtClean="0"/>
              <a:t> </a:t>
            </a:r>
            <a:r>
              <a:rPr lang="en-GB" dirty="0" err="1" smtClean="0"/>
              <a:t>Aku</a:t>
            </a:r>
            <a:r>
              <a:rPr lang="en-GB" dirty="0" smtClean="0"/>
              <a:t>, TUHAN, </a:t>
            </a:r>
            <a:r>
              <a:rPr lang="en-GB" dirty="0" err="1" smtClean="0"/>
              <a:t>Allahmu</a:t>
            </a:r>
            <a:r>
              <a:rPr lang="en-GB" dirty="0" smtClean="0"/>
              <a:t>, </a:t>
            </a:r>
            <a:r>
              <a:rPr lang="en-GB" dirty="0" err="1" smtClean="0"/>
              <a:t>adalah</a:t>
            </a:r>
            <a:r>
              <a:rPr lang="en-GB" dirty="0" smtClean="0"/>
              <a:t> Allah yang </a:t>
            </a:r>
            <a:r>
              <a:rPr lang="en-GB" dirty="0" err="1" smtClean="0"/>
              <a:t>cemburu</a:t>
            </a:r>
            <a:r>
              <a:rPr lang="en-GB" dirty="0" smtClean="0"/>
              <a:t>, yang </a:t>
            </a:r>
            <a:r>
              <a:rPr lang="en-GB" dirty="0" err="1" smtClean="0"/>
              <a:t>membalaskan</a:t>
            </a:r>
            <a:r>
              <a:rPr lang="en-GB" dirty="0" smtClean="0"/>
              <a:t> </a:t>
            </a:r>
            <a:r>
              <a:rPr lang="en-GB" dirty="0" err="1" smtClean="0"/>
              <a:t>kesalahan</a:t>
            </a:r>
            <a:r>
              <a:rPr lang="en-GB" dirty="0" smtClean="0"/>
              <a:t> </a:t>
            </a:r>
            <a:r>
              <a:rPr lang="en-GB" dirty="0" err="1" smtClean="0"/>
              <a:t>bapa</a:t>
            </a:r>
            <a:r>
              <a:rPr lang="en-GB" dirty="0" smtClean="0"/>
              <a:t> </a:t>
            </a:r>
            <a:r>
              <a:rPr lang="en-GB" dirty="0" err="1" smtClean="0"/>
              <a:t>kepada</a:t>
            </a:r>
            <a:r>
              <a:rPr lang="en-GB" dirty="0" smtClean="0"/>
              <a:t> </a:t>
            </a:r>
            <a:r>
              <a:rPr lang="en-GB" dirty="0" err="1" smtClean="0"/>
              <a:t>anak-anaknya</a:t>
            </a:r>
            <a:r>
              <a:rPr lang="en-GB" dirty="0" smtClean="0"/>
              <a:t>, </a:t>
            </a:r>
            <a:r>
              <a:rPr lang="en-GB" dirty="0" err="1" smtClean="0"/>
              <a:t>kepada</a:t>
            </a:r>
            <a:r>
              <a:rPr lang="en-GB" dirty="0" smtClean="0"/>
              <a:t> </a:t>
            </a:r>
            <a:r>
              <a:rPr lang="en-GB" dirty="0" err="1" smtClean="0"/>
              <a:t>keturunan</a:t>
            </a:r>
            <a:r>
              <a:rPr lang="en-GB" dirty="0" smtClean="0"/>
              <a:t> yang </a:t>
            </a:r>
            <a:r>
              <a:rPr lang="en-GB" dirty="0" err="1" smtClean="0"/>
              <a:t>ketiga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keempat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orang-orang</a:t>
            </a:r>
            <a:r>
              <a:rPr lang="en-GB" dirty="0" smtClean="0"/>
              <a:t> yang </a:t>
            </a:r>
            <a:r>
              <a:rPr lang="en-GB" dirty="0" err="1" smtClean="0"/>
              <a:t>membenci</a:t>
            </a:r>
            <a:r>
              <a:rPr lang="en-GB" dirty="0" smtClean="0"/>
              <a:t> </a:t>
            </a:r>
            <a:r>
              <a:rPr lang="en-GB" dirty="0" err="1" smtClean="0"/>
              <a:t>Aku</a:t>
            </a:r>
            <a:r>
              <a:rPr lang="en-GB" dirty="0" smtClean="0"/>
              <a:t>,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772400" cy="1470025"/>
          </a:xfrm>
        </p:spPr>
        <p:txBody>
          <a:bodyPr/>
          <a:lstStyle/>
          <a:p>
            <a:r>
              <a:rPr lang="en-US" sz="9600" dirty="0" smtClean="0"/>
              <a:t>B U D A Y A</a:t>
            </a:r>
            <a:endParaRPr lang="en-GB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286000"/>
            <a:ext cx="7162800" cy="4572000"/>
          </a:xfrm>
        </p:spPr>
        <p:txBody>
          <a:bodyPr/>
          <a:lstStyle/>
          <a:p>
            <a:r>
              <a:rPr lang="en-GB" b="1" dirty="0" err="1" smtClean="0"/>
              <a:t>Pengertian</a:t>
            </a:r>
            <a:r>
              <a:rPr lang="en-GB" b="1" dirty="0" smtClean="0"/>
              <a:t> </a:t>
            </a:r>
            <a:r>
              <a:rPr lang="en-GB" b="1" dirty="0" err="1" smtClean="0"/>
              <a:t>Kebudayaan</a:t>
            </a:r>
            <a:r>
              <a:rPr lang="en-GB" b="1" dirty="0" smtClean="0"/>
              <a:t> </a:t>
            </a:r>
            <a:r>
              <a:rPr lang="en-GB" b="1" dirty="0" err="1" smtClean="0"/>
              <a:t>secara</a:t>
            </a:r>
            <a:r>
              <a:rPr lang="en-GB" b="1" dirty="0" smtClean="0"/>
              <a:t> </a:t>
            </a:r>
            <a:r>
              <a:rPr lang="en-GB" b="1" dirty="0" err="1" smtClean="0"/>
              <a:t>umum</a:t>
            </a:r>
            <a:r>
              <a:rPr lang="en-GB" b="1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hasil</a:t>
            </a:r>
            <a:r>
              <a:rPr lang="en-GB" dirty="0" smtClean="0"/>
              <a:t> </a:t>
            </a:r>
            <a:r>
              <a:rPr lang="en-GB" dirty="0" err="1" smtClean="0"/>
              <a:t>cipta</a:t>
            </a:r>
            <a:r>
              <a:rPr lang="en-GB" dirty="0" smtClean="0"/>
              <a:t>, rasa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karsa</a:t>
            </a:r>
            <a:r>
              <a:rPr lang="en-GB" dirty="0" smtClean="0"/>
              <a:t> </a:t>
            </a:r>
            <a:r>
              <a:rPr lang="en-GB" dirty="0" err="1" smtClean="0"/>
              <a:t>manusia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memenuhi</a:t>
            </a:r>
            <a:r>
              <a:rPr lang="en-GB" dirty="0" smtClean="0"/>
              <a:t> </a:t>
            </a:r>
            <a:r>
              <a:rPr lang="en-GB" dirty="0" err="1" smtClean="0"/>
              <a:t>kebutuhan</a:t>
            </a:r>
            <a:r>
              <a:rPr lang="en-GB" dirty="0" smtClean="0"/>
              <a:t> </a:t>
            </a:r>
            <a:r>
              <a:rPr lang="en-GB" dirty="0" err="1" smtClean="0"/>
              <a:t>hidupnya</a:t>
            </a:r>
            <a:r>
              <a:rPr lang="en-GB" dirty="0" smtClean="0"/>
              <a:t> yang </a:t>
            </a:r>
            <a:r>
              <a:rPr lang="en-GB" dirty="0" err="1" smtClean="0"/>
              <a:t>kompleks</a:t>
            </a:r>
            <a:r>
              <a:rPr lang="en-GB" dirty="0" smtClean="0"/>
              <a:t> yang </a:t>
            </a:r>
            <a:r>
              <a:rPr lang="en-GB" dirty="0" err="1" smtClean="0"/>
              <a:t>mencakup</a:t>
            </a:r>
            <a:r>
              <a:rPr lang="en-GB" dirty="0" smtClean="0"/>
              <a:t> </a:t>
            </a:r>
            <a:r>
              <a:rPr lang="en-GB" dirty="0" err="1" smtClean="0"/>
              <a:t>pengetahuan</a:t>
            </a:r>
            <a:r>
              <a:rPr lang="en-GB" dirty="0" smtClean="0"/>
              <a:t>, </a:t>
            </a:r>
            <a:r>
              <a:rPr lang="en-GB" dirty="0" err="1" smtClean="0"/>
              <a:t>keyakinan</a:t>
            </a:r>
            <a:r>
              <a:rPr lang="en-GB" dirty="0" smtClean="0"/>
              <a:t>, </a:t>
            </a:r>
            <a:r>
              <a:rPr lang="en-GB" dirty="0" err="1" smtClean="0"/>
              <a:t>seni</a:t>
            </a:r>
            <a:r>
              <a:rPr lang="en-GB" dirty="0" smtClean="0"/>
              <a:t>, </a:t>
            </a:r>
            <a:r>
              <a:rPr lang="en-GB" dirty="0" err="1" smtClean="0"/>
              <a:t>susila</a:t>
            </a:r>
            <a:r>
              <a:rPr lang="en-GB" dirty="0" smtClean="0"/>
              <a:t>, </a:t>
            </a:r>
            <a:r>
              <a:rPr lang="en-GB" dirty="0" err="1" smtClean="0"/>
              <a:t>hukum</a:t>
            </a:r>
            <a:r>
              <a:rPr lang="en-GB" dirty="0" smtClean="0"/>
              <a:t> </a:t>
            </a:r>
            <a:r>
              <a:rPr lang="en-GB" dirty="0" err="1" smtClean="0"/>
              <a:t>adat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setiap</a:t>
            </a:r>
            <a:r>
              <a:rPr lang="en-GB" dirty="0" smtClean="0"/>
              <a:t> </a:t>
            </a:r>
            <a:r>
              <a:rPr lang="en-GB" dirty="0" err="1" smtClean="0"/>
              <a:t>kecakapan</a:t>
            </a:r>
            <a:r>
              <a:rPr lang="en-GB" dirty="0" smtClean="0"/>
              <a:t>,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kebiasaan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6146" name="Picture 2" descr="http://media4.picsearch.com/is?K9Ie80IOIUX8Tn8P8TDk2ZYqdkxYn_HNZWp7Qts79wM&amp;height=2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28600"/>
            <a:ext cx="3048000" cy="203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"/>
            <a:ext cx="7772400" cy="6019800"/>
          </a:xfrm>
        </p:spPr>
        <p:txBody>
          <a:bodyPr/>
          <a:lstStyle/>
          <a:p>
            <a:r>
              <a:rPr lang="en-US" dirty="0" smtClean="0"/>
              <a:t>Dari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firman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, </a:t>
            </a:r>
            <a:r>
              <a:rPr lang="en-US" dirty="0" err="1" smtClean="0"/>
              <a:t>umat</a:t>
            </a:r>
            <a:r>
              <a:rPr lang="en-US" dirty="0" smtClean="0"/>
              <a:t> Kristen </a:t>
            </a:r>
            <a:r>
              <a:rPr lang="en-US" dirty="0" err="1" smtClean="0"/>
              <a:t>menolak</a:t>
            </a:r>
            <a:r>
              <a:rPr lang="en-US" dirty="0" smtClean="0"/>
              <a:t> </a:t>
            </a:r>
            <a:r>
              <a:rPr lang="en-US" dirty="0" err="1" smtClean="0"/>
              <a:t>adat</a:t>
            </a:r>
            <a:r>
              <a:rPr lang="en-US" dirty="0" smtClean="0"/>
              <a:t> </a:t>
            </a:r>
            <a:r>
              <a:rPr lang="en-US" dirty="0" err="1" smtClean="0"/>
              <a:t>istiadat</a:t>
            </a:r>
            <a:r>
              <a:rPr lang="en-US" dirty="0" smtClean="0"/>
              <a:t> ,</a:t>
            </a:r>
            <a:r>
              <a:rPr lang="en-US" dirty="0" err="1" smtClean="0"/>
              <a:t>kesenian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tradisi</a:t>
            </a:r>
            <a:r>
              <a:rPr lang="en-US" dirty="0" smtClean="0"/>
              <a:t> yang </a:t>
            </a:r>
            <a:r>
              <a:rPr lang="en-US" dirty="0" err="1" smtClean="0"/>
              <a:t>menduakan</a:t>
            </a:r>
            <a:r>
              <a:rPr lang="en-US" dirty="0" smtClean="0"/>
              <a:t> Allah , </a:t>
            </a:r>
            <a:r>
              <a:rPr lang="en-US" dirty="0" err="1" smtClean="0"/>
              <a:t>sperti</a:t>
            </a:r>
            <a:r>
              <a:rPr lang="en-US" dirty="0" smtClean="0"/>
              <a:t> :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Tradisi</a:t>
            </a:r>
            <a:r>
              <a:rPr lang="en-US" dirty="0" smtClean="0"/>
              <a:t> </a:t>
            </a:r>
            <a:r>
              <a:rPr lang="en-US" dirty="0" err="1" smtClean="0"/>
              <a:t>menghormati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Meminta</a:t>
            </a:r>
            <a:r>
              <a:rPr lang="en-US" dirty="0" smtClean="0"/>
              <a:t> </a:t>
            </a:r>
            <a:r>
              <a:rPr lang="en-US" dirty="0" err="1" smtClean="0"/>
              <a:t>berkat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arwah,memberi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arwah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Kepercayaan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pusaka</a:t>
            </a:r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33400"/>
            <a:ext cx="8686800" cy="6324600"/>
          </a:xfrm>
        </p:spPr>
        <p:txBody>
          <a:bodyPr/>
          <a:lstStyle/>
          <a:p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, </a:t>
            </a:r>
            <a:r>
              <a:rPr lang="en-US" dirty="0" err="1" smtClean="0"/>
              <a:t>umat</a:t>
            </a:r>
            <a:r>
              <a:rPr lang="en-US" dirty="0" smtClean="0"/>
              <a:t> Kristen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menolak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modern, </a:t>
            </a:r>
            <a:r>
              <a:rPr lang="en-US" dirty="0" err="1" smtClean="0"/>
              <a:t>spt</a:t>
            </a:r>
            <a:r>
              <a:rPr lang="en-US" dirty="0" smtClean="0"/>
              <a:t> : </a:t>
            </a:r>
            <a:r>
              <a:rPr lang="en-US" dirty="0" err="1" smtClean="0"/>
              <a:t>pergaulan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, </a:t>
            </a:r>
            <a:r>
              <a:rPr lang="en-US" dirty="0" err="1" smtClean="0"/>
              <a:t>kawin</a:t>
            </a:r>
            <a:r>
              <a:rPr lang="en-US" dirty="0" smtClean="0"/>
              <a:t> </a:t>
            </a:r>
            <a:r>
              <a:rPr lang="en-US" dirty="0" err="1" smtClean="0"/>
              <a:t>cerai</a:t>
            </a:r>
            <a:r>
              <a:rPr lang="en-US" dirty="0" smtClean="0"/>
              <a:t>, </a:t>
            </a:r>
            <a:r>
              <a:rPr lang="en-US" dirty="0" err="1" smtClean="0"/>
              <a:t>pornografi</a:t>
            </a:r>
            <a:r>
              <a:rPr lang="en-US" dirty="0" smtClean="0"/>
              <a:t>, </a:t>
            </a:r>
            <a:r>
              <a:rPr lang="en-US" dirty="0" err="1" smtClean="0"/>
              <a:t>tindak</a:t>
            </a:r>
            <a:r>
              <a:rPr lang="en-US" dirty="0" smtClean="0"/>
              <a:t> </a:t>
            </a:r>
            <a:r>
              <a:rPr lang="en-US" dirty="0" err="1" smtClean="0"/>
              <a:t>kekerasan</a:t>
            </a:r>
            <a:r>
              <a:rPr lang="en-US" dirty="0" smtClean="0"/>
              <a:t>, </a:t>
            </a:r>
            <a:r>
              <a:rPr lang="en-US" dirty="0" err="1" smtClean="0"/>
              <a:t>penyalah</a:t>
            </a:r>
            <a:r>
              <a:rPr lang="en-US" dirty="0" smtClean="0"/>
              <a:t> </a:t>
            </a:r>
            <a:r>
              <a:rPr lang="en-US" dirty="0" err="1" smtClean="0"/>
              <a:t>gunaan</a:t>
            </a:r>
            <a:r>
              <a:rPr lang="en-US" dirty="0" smtClean="0"/>
              <a:t> </a:t>
            </a:r>
            <a:r>
              <a:rPr lang="en-US" dirty="0" err="1" smtClean="0"/>
              <a:t>narkoba</a:t>
            </a:r>
            <a:r>
              <a:rPr lang="en-US" dirty="0" smtClean="0"/>
              <a:t> </a:t>
            </a:r>
            <a:r>
              <a:rPr lang="en-US" dirty="0" err="1" smtClean="0"/>
              <a:t>dll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Matius</a:t>
            </a:r>
            <a:r>
              <a:rPr lang="en-US" dirty="0" smtClean="0"/>
              <a:t> 5 : 27-28 </a:t>
            </a:r>
          </a:p>
          <a:p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mendengar</a:t>
            </a:r>
            <a:r>
              <a:rPr lang="en-US" dirty="0" smtClean="0"/>
              <a:t> </a:t>
            </a:r>
            <a:r>
              <a:rPr lang="en-US" dirty="0" err="1" smtClean="0"/>
              <a:t>firman</a:t>
            </a:r>
            <a:r>
              <a:rPr lang="en-US" dirty="0" smtClean="0"/>
              <a:t>: </a:t>
            </a:r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berzinah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Aku</a:t>
            </a:r>
            <a:r>
              <a:rPr lang="en-US" dirty="0" smtClean="0"/>
              <a:t> </a:t>
            </a:r>
            <a:r>
              <a:rPr lang="en-US" dirty="0" err="1" smtClean="0"/>
              <a:t>berkata</a:t>
            </a:r>
            <a:r>
              <a:rPr lang="en-US" dirty="0" smtClean="0"/>
              <a:t> </a:t>
            </a:r>
            <a:r>
              <a:rPr lang="en-US" dirty="0" err="1" smtClean="0"/>
              <a:t>kepadamu</a:t>
            </a:r>
            <a:r>
              <a:rPr lang="en-US" dirty="0" smtClean="0"/>
              <a:t>: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memandang</a:t>
            </a:r>
            <a:r>
              <a:rPr lang="en-US" dirty="0" smtClean="0"/>
              <a:t> </a:t>
            </a:r>
            <a:r>
              <a:rPr lang="en-US" dirty="0" err="1" smtClean="0"/>
              <a:t>perempuan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menginginkannya</a:t>
            </a:r>
            <a:r>
              <a:rPr lang="en-US" dirty="0" smtClean="0"/>
              <a:t>,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berzinah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hatinya</a:t>
            </a:r>
            <a:r>
              <a:rPr lang="en-US" dirty="0" smtClean="0"/>
              <a:t>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09600"/>
            <a:ext cx="7620000" cy="6096000"/>
          </a:xfrm>
        </p:spPr>
        <p:txBody>
          <a:bodyPr/>
          <a:lstStyle/>
          <a:p>
            <a:r>
              <a:rPr lang="en-US" dirty="0" err="1" smtClean="0"/>
              <a:t>Matius</a:t>
            </a:r>
            <a:r>
              <a:rPr lang="en-US" dirty="0" smtClean="0"/>
              <a:t>  5 : 43-44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mendengar</a:t>
            </a:r>
            <a:r>
              <a:rPr lang="en-US" dirty="0" smtClean="0"/>
              <a:t> </a:t>
            </a:r>
            <a:r>
              <a:rPr lang="en-US" dirty="0" err="1" smtClean="0"/>
              <a:t>firman</a:t>
            </a:r>
            <a:r>
              <a:rPr lang="en-US" dirty="0" smtClean="0"/>
              <a:t>: </a:t>
            </a:r>
            <a:r>
              <a:rPr lang="en-US" dirty="0" err="1" smtClean="0"/>
              <a:t>Kasihilah</a:t>
            </a:r>
            <a:r>
              <a:rPr lang="en-US" dirty="0" smtClean="0"/>
              <a:t> </a:t>
            </a:r>
            <a:r>
              <a:rPr lang="en-US" dirty="0" err="1" smtClean="0"/>
              <a:t>sesamamu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bencilah</a:t>
            </a:r>
            <a:r>
              <a:rPr lang="en-US" dirty="0" smtClean="0"/>
              <a:t> </a:t>
            </a:r>
            <a:r>
              <a:rPr lang="en-US" dirty="0" err="1" smtClean="0"/>
              <a:t>musuhmu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Aku</a:t>
            </a:r>
            <a:r>
              <a:rPr lang="en-US" dirty="0" smtClean="0"/>
              <a:t> </a:t>
            </a:r>
            <a:r>
              <a:rPr lang="en-US" dirty="0" err="1" smtClean="0"/>
              <a:t>berkata</a:t>
            </a:r>
            <a:r>
              <a:rPr lang="en-US" dirty="0" smtClean="0"/>
              <a:t> </a:t>
            </a:r>
            <a:r>
              <a:rPr lang="en-US" dirty="0" err="1" smtClean="0"/>
              <a:t>kepadamu</a:t>
            </a:r>
            <a:r>
              <a:rPr lang="en-US" dirty="0" smtClean="0"/>
              <a:t>: </a:t>
            </a:r>
            <a:r>
              <a:rPr lang="en-US" dirty="0" err="1" smtClean="0"/>
              <a:t>Kasihilah</a:t>
            </a:r>
            <a:r>
              <a:rPr lang="en-US" dirty="0" smtClean="0"/>
              <a:t> </a:t>
            </a:r>
            <a:r>
              <a:rPr lang="en-US" dirty="0" err="1" smtClean="0"/>
              <a:t>musuhmu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berdoalah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yang </a:t>
            </a:r>
            <a:r>
              <a:rPr lang="en-US" dirty="0" err="1" smtClean="0"/>
              <a:t>menganiaya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7620000" cy="3048000"/>
          </a:xfrm>
        </p:spPr>
        <p:txBody>
          <a:bodyPr/>
          <a:lstStyle/>
          <a:p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dirangkum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/</a:t>
            </a:r>
            <a:r>
              <a:rPr lang="en-US" dirty="0" err="1" smtClean="0"/>
              <a:t>pendapat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endParaRPr lang="en-US" dirty="0" smtClean="0"/>
          </a:p>
          <a:p>
            <a:r>
              <a:rPr lang="en-US" dirty="0" err="1" smtClean="0"/>
              <a:t>Kemudian</a:t>
            </a:r>
            <a:r>
              <a:rPr lang="en-US" dirty="0" smtClean="0"/>
              <a:t> di </a:t>
            </a:r>
            <a:r>
              <a:rPr lang="en-US" dirty="0" err="1" smtClean="0"/>
              <a:t>uupload</a:t>
            </a:r>
            <a:r>
              <a:rPr lang="en-US" dirty="0" smtClean="0"/>
              <a:t> di folder  upload </a:t>
            </a:r>
            <a:r>
              <a:rPr lang="en-US" dirty="0" err="1" smtClean="0"/>
              <a:t>tugas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57200"/>
            <a:ext cx="7924800" cy="5943600"/>
          </a:xfrm>
        </p:spPr>
        <p:txBody>
          <a:bodyPr/>
          <a:lstStyle/>
          <a:p>
            <a:r>
              <a:rPr lang="en-GB" sz="2800" b="1" dirty="0" err="1" smtClean="0"/>
              <a:t>Budaya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adalah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suatu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cara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hidup</a:t>
            </a:r>
            <a:r>
              <a:rPr lang="en-GB" sz="2800" b="1" dirty="0" smtClean="0"/>
              <a:t> yang </a:t>
            </a:r>
            <a:r>
              <a:rPr lang="en-GB" sz="2800" b="1" dirty="0" err="1" smtClean="0"/>
              <a:t>berkembang</a:t>
            </a:r>
            <a:r>
              <a:rPr lang="en-GB" sz="2800" b="1" dirty="0" smtClean="0"/>
              <a:t>, </a:t>
            </a:r>
            <a:r>
              <a:rPr lang="en-GB" sz="2800" b="1" dirty="0" err="1" smtClean="0"/>
              <a:t>dan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dimiliki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bersama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oleh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sebuah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kelompok</a:t>
            </a:r>
            <a:r>
              <a:rPr lang="en-GB" sz="2800" b="1" dirty="0" smtClean="0"/>
              <a:t> orang, </a:t>
            </a:r>
            <a:r>
              <a:rPr lang="en-GB" sz="2800" b="1" dirty="0" err="1" smtClean="0"/>
              <a:t>dan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diwariskan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dari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generasi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ke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genera</a:t>
            </a:r>
            <a:r>
              <a:rPr lang="en-GB" sz="2800" dirty="0" err="1" smtClean="0"/>
              <a:t>si</a:t>
            </a:r>
            <a:r>
              <a:rPr lang="en-GB" sz="2800" dirty="0" smtClean="0"/>
              <a:t>.</a:t>
            </a:r>
            <a:r>
              <a:rPr lang="en-GB" sz="2800" baseline="30000" dirty="0" smtClean="0">
                <a:hlinkClick r:id="rId2"/>
              </a:rPr>
              <a:t>[1</a:t>
            </a:r>
            <a:r>
              <a:rPr lang="en-GB" sz="2800" baseline="30000" dirty="0" smtClean="0">
                <a:hlinkClick r:id="rId2"/>
              </a:rPr>
              <a:t>]</a:t>
            </a:r>
            <a:endParaRPr lang="en-GB" sz="2800" baseline="30000" dirty="0" smtClean="0"/>
          </a:p>
          <a:p>
            <a:endParaRPr lang="en-GB" sz="2400" baseline="30000" dirty="0" smtClean="0"/>
          </a:p>
          <a:p>
            <a:r>
              <a:rPr lang="en-GB" sz="2400" dirty="0" smtClean="0"/>
              <a:t> </a:t>
            </a:r>
            <a:r>
              <a:rPr lang="en-GB" sz="2800" b="1" dirty="0" err="1" smtClean="0"/>
              <a:t>Budaya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terbentuk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dari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sistem</a:t>
            </a:r>
            <a:r>
              <a:rPr lang="en-GB" sz="2800" b="1" dirty="0" smtClean="0"/>
              <a:t> </a:t>
            </a:r>
            <a:r>
              <a:rPr lang="en-GB" sz="2800" b="1" dirty="0" smtClean="0"/>
              <a:t>agama </a:t>
            </a:r>
            <a:r>
              <a:rPr lang="en-GB" sz="2800" b="1" dirty="0" err="1" smtClean="0"/>
              <a:t>dan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politik</a:t>
            </a:r>
            <a:r>
              <a:rPr lang="en-GB" sz="2800" b="1" dirty="0" smtClean="0"/>
              <a:t>, </a:t>
            </a:r>
            <a:r>
              <a:rPr lang="en-GB" sz="2800" b="1" dirty="0" err="1" smtClean="0"/>
              <a:t>adat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istiadat</a:t>
            </a:r>
            <a:r>
              <a:rPr lang="en-GB" sz="2800" b="1" dirty="0" smtClean="0"/>
              <a:t>, </a:t>
            </a:r>
            <a:r>
              <a:rPr lang="en-GB" sz="2800" b="1" dirty="0" err="1" smtClean="0"/>
              <a:t>bahasa</a:t>
            </a:r>
            <a:r>
              <a:rPr lang="en-GB" sz="2800" b="1" dirty="0" smtClean="0"/>
              <a:t>, </a:t>
            </a:r>
            <a:r>
              <a:rPr lang="en-GB" sz="2800" b="1" dirty="0" err="1" smtClean="0"/>
              <a:t>perkakas</a:t>
            </a:r>
            <a:r>
              <a:rPr lang="en-GB" sz="2800" b="1" dirty="0" smtClean="0"/>
              <a:t>, </a:t>
            </a:r>
            <a:r>
              <a:rPr lang="en-GB" sz="2800" b="1" dirty="0" err="1" smtClean="0"/>
              <a:t>pakaian</a:t>
            </a:r>
            <a:r>
              <a:rPr lang="en-GB" sz="2800" b="1" dirty="0" smtClean="0"/>
              <a:t>, </a:t>
            </a:r>
            <a:r>
              <a:rPr lang="en-GB" sz="2800" b="1" dirty="0" err="1" smtClean="0"/>
              <a:t>bangunan</a:t>
            </a:r>
            <a:r>
              <a:rPr lang="en-GB" sz="2800" b="1" dirty="0" smtClean="0"/>
              <a:t>, </a:t>
            </a:r>
            <a:r>
              <a:rPr lang="en-GB" sz="2800" b="1" dirty="0" err="1" smtClean="0"/>
              <a:t>dan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karya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seni</a:t>
            </a:r>
            <a:r>
              <a:rPr lang="en-GB" sz="2800" b="1" dirty="0" smtClean="0"/>
              <a:t>.</a:t>
            </a:r>
            <a:r>
              <a:rPr lang="en-GB" sz="2800" b="1" baseline="30000" dirty="0" smtClean="0">
                <a:hlinkClick r:id="rId2"/>
              </a:rPr>
              <a:t>[1]</a:t>
            </a:r>
            <a:r>
              <a:rPr lang="en-GB" sz="2800" b="1" dirty="0" smtClean="0"/>
              <a:t> Bahasa, </a:t>
            </a:r>
            <a:endParaRPr lang="en-GB" sz="2800" b="1" dirty="0"/>
          </a:p>
          <a:p>
            <a:endParaRPr lang="en-GB" sz="2800" dirty="0" smtClean="0"/>
          </a:p>
          <a:p>
            <a:r>
              <a:rPr lang="en-GB" sz="2800" b="1" dirty="0" err="1" smtClean="0"/>
              <a:t>Budaya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adalah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suatu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pola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hidup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menyeluruh</a:t>
            </a:r>
            <a:r>
              <a:rPr lang="en-GB" sz="2800" b="1" dirty="0" smtClean="0"/>
              <a:t>. </a:t>
            </a:r>
            <a:r>
              <a:rPr lang="en-GB" sz="2800" b="1" dirty="0" err="1" smtClean="0"/>
              <a:t>budaya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bersifat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kompleks</a:t>
            </a:r>
            <a:r>
              <a:rPr lang="en-GB" sz="2800" b="1" dirty="0" smtClean="0"/>
              <a:t>, </a:t>
            </a:r>
            <a:r>
              <a:rPr lang="en-GB" sz="2800" b="1" dirty="0" err="1" smtClean="0"/>
              <a:t>abstrak</a:t>
            </a:r>
            <a:r>
              <a:rPr lang="en-GB" sz="2800" b="1" dirty="0" smtClean="0"/>
              <a:t>, </a:t>
            </a:r>
            <a:r>
              <a:rPr lang="en-GB" sz="2800" b="1" dirty="0" err="1" smtClean="0"/>
              <a:t>dan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luas</a:t>
            </a:r>
            <a:r>
              <a:rPr lang="en-GB" sz="2800" b="1" dirty="0" smtClean="0"/>
              <a:t>..</a:t>
            </a:r>
            <a:r>
              <a:rPr lang="en-GB" sz="2800" b="1" baseline="30000" dirty="0" smtClean="0">
                <a:hlinkClick r:id="rId2"/>
              </a:rPr>
              <a:t>[</a:t>
            </a:r>
            <a:r>
              <a:rPr lang="en-GB" sz="2800" baseline="30000" dirty="0" smtClean="0">
                <a:hlinkClick r:id="rId2"/>
              </a:rPr>
              <a:t>2]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143000"/>
          </a:xfrm>
        </p:spPr>
        <p:txBody>
          <a:bodyPr/>
          <a:lstStyle/>
          <a:p>
            <a:r>
              <a:rPr lang="en-US" dirty="0" smtClean="0"/>
              <a:t>KOMPETENSI DASAR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905000"/>
            <a:ext cx="6400800" cy="1981200"/>
          </a:xfrm>
        </p:spPr>
        <p:txBody>
          <a:bodyPr/>
          <a:lstStyle/>
          <a:p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iman</a:t>
            </a:r>
            <a:r>
              <a:rPr lang="en-US" dirty="0" smtClean="0"/>
              <a:t> Kristen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pPr algn="ctr"/>
            <a:r>
              <a:rPr lang="en-US" sz="5400" dirty="0" smtClean="0"/>
              <a:t>INDIKATOR  HASIL  BELAJAR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8077200" cy="2286000"/>
          </a:xfrm>
        </p:spPr>
        <p:txBody>
          <a:bodyPr/>
          <a:lstStyle/>
          <a:p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hakekat</a:t>
            </a:r>
            <a:r>
              <a:rPr lang="en-US" dirty="0" smtClean="0"/>
              <a:t> </a:t>
            </a:r>
            <a:r>
              <a:rPr lang="en-US" dirty="0" err="1" smtClean="0"/>
              <a:t>kebudayaan,serta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menyebutkan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wujud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sehari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iman</a:t>
            </a:r>
            <a:r>
              <a:rPr lang="en-US" dirty="0" smtClean="0"/>
              <a:t> Kristen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1143000"/>
          </a:xfrm>
        </p:spPr>
        <p:txBody>
          <a:bodyPr/>
          <a:lstStyle/>
          <a:p>
            <a:r>
              <a:rPr lang="en-US" dirty="0" smtClean="0"/>
              <a:t>LATAR BELAKANG MASALAH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133600"/>
            <a:ext cx="7848600" cy="3505200"/>
          </a:xfrm>
        </p:spPr>
        <p:txBody>
          <a:bodyPr/>
          <a:lstStyle/>
          <a:p>
            <a:r>
              <a:rPr lang="en-US" dirty="0" smtClean="0"/>
              <a:t>1.Minimnya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endParaRPr lang="en-US" dirty="0" smtClean="0"/>
          </a:p>
          <a:p>
            <a:r>
              <a:rPr lang="en-US" dirty="0" smtClean="0"/>
              <a:t>2.Perlunya </a:t>
            </a:r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     	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agama </a:t>
            </a:r>
            <a:r>
              <a:rPr lang="en-US" dirty="0" err="1" smtClean="0"/>
              <a:t>agama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menyebabkan</a:t>
            </a:r>
            <a:r>
              <a:rPr lang="en-US" dirty="0" smtClean="0"/>
              <a:t>       	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krisis</a:t>
            </a:r>
            <a:r>
              <a:rPr lang="en-US" dirty="0" smtClean="0"/>
              <a:t> 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	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1143000"/>
          </a:xfrm>
        </p:spPr>
        <p:txBody>
          <a:bodyPr/>
          <a:lstStyle/>
          <a:p>
            <a:r>
              <a:rPr lang="en-US" dirty="0" err="1" smtClean="0"/>
              <a:t>Kajian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r>
              <a:rPr lang="en-US" b="1" dirty="0" smtClean="0"/>
              <a:t>1.Pengertian </a:t>
            </a:r>
            <a:r>
              <a:rPr lang="en-US" b="1" dirty="0" err="1" smtClean="0"/>
              <a:t>Kebudayaan</a:t>
            </a:r>
            <a:r>
              <a:rPr lang="en-US" b="1" dirty="0" smtClean="0"/>
              <a:t> :</a:t>
            </a:r>
          </a:p>
          <a:p>
            <a:r>
              <a:rPr lang="en-US" dirty="0" err="1" smtClean="0"/>
              <a:t>Verkuyl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 Kristen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menyebutkan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 :</a:t>
            </a:r>
          </a:p>
          <a:p>
            <a:pPr>
              <a:buFont typeface="Wingdings" pitchFamily="2" charset="2"/>
              <a:buChar char="v"/>
            </a:pPr>
            <a:r>
              <a:rPr lang="en-US" b="1" dirty="0" err="1" smtClean="0"/>
              <a:t>Kultur</a:t>
            </a:r>
            <a:r>
              <a:rPr lang="en-US" b="1" dirty="0" smtClean="0"/>
              <a:t> </a:t>
            </a:r>
            <a:r>
              <a:rPr lang="en-US" dirty="0" smtClean="0"/>
              <a:t>: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,</a:t>
            </a:r>
            <a:r>
              <a:rPr lang="en-US" dirty="0" err="1" smtClean="0"/>
              <a:t>mengolah</a:t>
            </a:r>
            <a:r>
              <a:rPr lang="en-US" dirty="0" smtClean="0"/>
              <a:t> , </a:t>
            </a:r>
            <a:r>
              <a:rPr lang="en-US" dirty="0" err="1" smtClean="0"/>
              <a:t>mengerjakan</a:t>
            </a:r>
            <a:r>
              <a:rPr lang="en-US" dirty="0" smtClean="0"/>
              <a:t>, </a:t>
            </a:r>
            <a:r>
              <a:rPr lang="en-US" dirty="0" err="1" smtClean="0"/>
              <a:t>menanam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b="1" dirty="0" err="1" smtClean="0"/>
              <a:t>Peradaban</a:t>
            </a:r>
            <a:r>
              <a:rPr lang="en-US" b="1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adab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kesopanan</a:t>
            </a:r>
            <a:r>
              <a:rPr lang="en-US" dirty="0" smtClean="0"/>
              <a:t> , </a:t>
            </a:r>
            <a:r>
              <a:rPr lang="en-US" dirty="0" err="1" smtClean="0"/>
              <a:t>kehalusan,kebaikan</a:t>
            </a:r>
            <a:r>
              <a:rPr lang="en-US" dirty="0" smtClean="0"/>
              <a:t> </a:t>
            </a:r>
            <a:r>
              <a:rPr lang="en-US" dirty="0" err="1" smtClean="0"/>
              <a:t>budi</a:t>
            </a:r>
            <a:r>
              <a:rPr lang="en-US" dirty="0" smtClean="0"/>
              <a:t> </a:t>
            </a:r>
            <a:r>
              <a:rPr lang="en-US" dirty="0" err="1" smtClean="0"/>
              <a:t>pekerti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diartikan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yang </a:t>
            </a:r>
            <a:r>
              <a:rPr lang="en-US" dirty="0" err="1" smtClean="0"/>
              <a:t>sopan,halus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budi</a:t>
            </a:r>
            <a:r>
              <a:rPr lang="en-US" dirty="0" smtClean="0"/>
              <a:t> </a:t>
            </a:r>
            <a:r>
              <a:rPr lang="en-US" dirty="0" err="1" smtClean="0"/>
              <a:t>pekerti</a:t>
            </a:r>
            <a:r>
              <a:rPr lang="en-US" dirty="0" smtClean="0"/>
              <a:t>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8600"/>
            <a:ext cx="8153400" cy="4495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Kebudayaan</a:t>
            </a:r>
            <a:r>
              <a:rPr lang="en-US" dirty="0" smtClean="0"/>
              <a:t>: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kata </a:t>
            </a:r>
            <a:r>
              <a:rPr lang="en-US" dirty="0" err="1" smtClean="0"/>
              <a:t>jamak</a:t>
            </a:r>
            <a:r>
              <a:rPr lang="en-US" dirty="0" smtClean="0"/>
              <a:t> “</a:t>
            </a:r>
            <a:r>
              <a:rPr lang="en-US" dirty="0" err="1" smtClean="0"/>
              <a:t>budi</a:t>
            </a:r>
            <a:r>
              <a:rPr lang="en-US" dirty="0" smtClean="0"/>
              <a:t> “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:</a:t>
            </a:r>
            <a:r>
              <a:rPr lang="en-US" dirty="0" err="1" smtClean="0"/>
              <a:t>Roh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,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b="1" dirty="0" err="1" smtClean="0"/>
              <a:t>kebudayaan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b="1" dirty="0" err="1" smtClean="0"/>
              <a:t>sesuatu</a:t>
            </a:r>
            <a:r>
              <a:rPr lang="en-US" b="1" dirty="0" smtClean="0"/>
              <a:t> yang </a:t>
            </a:r>
            <a:r>
              <a:rPr lang="en-US" b="1" dirty="0" err="1" smtClean="0"/>
              <a:t>dihasilkan</a:t>
            </a:r>
            <a:r>
              <a:rPr lang="en-US" b="1" dirty="0" smtClean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 </a:t>
            </a:r>
            <a:r>
              <a:rPr lang="en-US" b="1" dirty="0" err="1" smtClean="0"/>
              <a:t>roh,akal</a:t>
            </a:r>
            <a:r>
              <a:rPr lang="en-US" b="1" dirty="0" smtClean="0"/>
              <a:t> </a:t>
            </a:r>
            <a:r>
              <a:rPr lang="en-US" b="1" dirty="0" err="1" smtClean="0"/>
              <a:t>budi</a:t>
            </a:r>
            <a:r>
              <a:rPr lang="en-US" b="1" dirty="0" smtClean="0"/>
              <a:t> </a:t>
            </a:r>
            <a:r>
              <a:rPr lang="en-US" b="1" dirty="0" err="1" smtClean="0"/>
              <a:t>manusia</a:t>
            </a:r>
            <a:endParaRPr lang="en-US" b="1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Cara </a:t>
            </a:r>
            <a:r>
              <a:rPr lang="en-US" b="1" dirty="0" err="1" smtClean="0"/>
              <a:t>hidup</a:t>
            </a:r>
            <a:r>
              <a:rPr lang="en-US" b="1" dirty="0" smtClean="0"/>
              <a:t> :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bahasa</a:t>
            </a:r>
            <a:r>
              <a:rPr lang="en-US" b="1" dirty="0" smtClean="0"/>
              <a:t> </a:t>
            </a:r>
            <a:r>
              <a:rPr lang="en-US" b="1" dirty="0" err="1" smtClean="0"/>
              <a:t>sansekerta</a:t>
            </a:r>
            <a:r>
              <a:rPr lang="en-US" b="1" dirty="0" smtClean="0"/>
              <a:t> </a:t>
            </a:r>
            <a:r>
              <a:rPr lang="en-US" b="1" dirty="0" err="1" smtClean="0"/>
              <a:t>berarti</a:t>
            </a:r>
            <a:r>
              <a:rPr lang="en-US" b="1" dirty="0" smtClean="0"/>
              <a:t> : </a:t>
            </a:r>
            <a:r>
              <a:rPr lang="en-US" b="1" dirty="0" err="1" smtClean="0"/>
              <a:t>laku,kelakuan.Cara</a:t>
            </a:r>
            <a:r>
              <a:rPr lang="en-US" b="1" dirty="0" smtClean="0"/>
              <a:t> </a:t>
            </a:r>
            <a:r>
              <a:rPr lang="en-US" b="1" dirty="0" err="1" smtClean="0"/>
              <a:t>hidup</a:t>
            </a:r>
            <a:r>
              <a:rPr lang="en-US" b="1" dirty="0" smtClean="0"/>
              <a:t> </a:t>
            </a:r>
            <a:r>
              <a:rPr lang="en-US" b="1" dirty="0" err="1" smtClean="0"/>
              <a:t>berarti</a:t>
            </a:r>
            <a:r>
              <a:rPr lang="en-US" b="1" dirty="0" smtClean="0"/>
              <a:t> </a:t>
            </a:r>
            <a:r>
              <a:rPr lang="en-US" b="1" dirty="0" err="1" smtClean="0"/>
              <a:t>laku</a:t>
            </a:r>
            <a:r>
              <a:rPr lang="en-US" b="1" dirty="0" smtClean="0"/>
              <a:t> </a:t>
            </a:r>
            <a:r>
              <a:rPr lang="en-US" b="1" dirty="0" err="1" smtClean="0"/>
              <a:t>hidup</a:t>
            </a:r>
            <a:r>
              <a:rPr lang="en-US" b="1" dirty="0" smtClean="0"/>
              <a:t> </a:t>
            </a:r>
            <a:r>
              <a:rPr lang="en-US" b="1" dirty="0" err="1" smtClean="0"/>
              <a:t>kelakuan</a:t>
            </a:r>
            <a:r>
              <a:rPr lang="en-US" b="1" dirty="0" smtClean="0"/>
              <a:t> </a:t>
            </a:r>
            <a:r>
              <a:rPr lang="en-US" b="1" dirty="0" err="1" smtClean="0"/>
              <a:t>hidup,kebudayaan</a:t>
            </a:r>
            <a:r>
              <a:rPr lang="en-US" b="1" dirty="0" smtClean="0"/>
              <a:t> </a:t>
            </a:r>
            <a:r>
              <a:rPr lang="en-US" b="1" dirty="0" err="1" smtClean="0"/>
              <a:t>berarti</a:t>
            </a:r>
            <a:r>
              <a:rPr lang="en-US" b="1" dirty="0" smtClean="0"/>
              <a:t> </a:t>
            </a:r>
            <a:r>
              <a:rPr lang="en-US" b="1" dirty="0" err="1" smtClean="0"/>
              <a:t>bagaimana</a:t>
            </a:r>
            <a:r>
              <a:rPr lang="en-US" b="1" dirty="0" smtClean="0"/>
              <a:t> </a:t>
            </a:r>
            <a:r>
              <a:rPr lang="en-US" b="1" dirty="0" err="1" smtClean="0"/>
              <a:t>cara</a:t>
            </a:r>
            <a:r>
              <a:rPr lang="en-US" b="1" dirty="0" smtClean="0"/>
              <a:t> </a:t>
            </a:r>
            <a:r>
              <a:rPr lang="en-US" b="1" dirty="0" err="1" smtClean="0"/>
              <a:t>hidup</a:t>
            </a:r>
            <a:r>
              <a:rPr lang="en-US" b="1" dirty="0" smtClean="0"/>
              <a:t> </a:t>
            </a:r>
            <a:r>
              <a:rPr lang="en-US" b="1" dirty="0" err="1" smtClean="0"/>
              <a:t>manusia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Jika</a:t>
            </a:r>
            <a:r>
              <a:rPr lang="en-US" b="1" dirty="0" smtClean="0"/>
              <a:t> </a:t>
            </a:r>
            <a:r>
              <a:rPr lang="en-US" b="1" dirty="0" err="1" smtClean="0"/>
              <a:t>ditarik</a:t>
            </a:r>
            <a:r>
              <a:rPr lang="en-US" b="1" dirty="0" smtClean="0"/>
              <a:t> </a:t>
            </a:r>
            <a:r>
              <a:rPr lang="en-US" b="1" dirty="0" err="1" smtClean="0"/>
              <a:t>kesimpulan</a:t>
            </a:r>
            <a:r>
              <a:rPr lang="en-US" b="1" dirty="0" smtClean="0"/>
              <a:t> </a:t>
            </a:r>
            <a:r>
              <a:rPr lang="en-US" b="1" dirty="0" err="1" smtClean="0"/>
              <a:t>maka</a:t>
            </a:r>
            <a:r>
              <a:rPr lang="en-US" b="1" dirty="0" smtClean="0"/>
              <a:t> </a:t>
            </a:r>
            <a:r>
              <a:rPr lang="en-US" b="1" dirty="0" err="1" smtClean="0"/>
              <a:t>kebudayaan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b="1" dirty="0" err="1" smtClean="0"/>
              <a:t>segala</a:t>
            </a:r>
            <a:r>
              <a:rPr lang="en-US" b="1" dirty="0" smtClean="0"/>
              <a:t> </a:t>
            </a:r>
            <a:r>
              <a:rPr lang="en-US" b="1" dirty="0" err="1" smtClean="0"/>
              <a:t>sesuatu</a:t>
            </a:r>
            <a:r>
              <a:rPr lang="en-US" b="1" dirty="0" smtClean="0"/>
              <a:t> </a:t>
            </a:r>
            <a:r>
              <a:rPr lang="en-US" b="1" dirty="0" err="1" smtClean="0"/>
              <a:t>yg</a:t>
            </a:r>
            <a:r>
              <a:rPr lang="en-US" b="1" dirty="0" smtClean="0"/>
              <a:t> </a:t>
            </a:r>
            <a:r>
              <a:rPr lang="en-US" b="1" dirty="0" err="1" smtClean="0"/>
              <a:t>dihasilkan</a:t>
            </a:r>
            <a:r>
              <a:rPr lang="en-US" b="1" dirty="0" smtClean="0"/>
              <a:t> </a:t>
            </a:r>
            <a:r>
              <a:rPr lang="en-US" b="1" dirty="0" err="1" smtClean="0"/>
              <a:t>manusia</a:t>
            </a:r>
            <a:r>
              <a:rPr lang="en-US" b="1" dirty="0" smtClean="0"/>
              <a:t> </a:t>
            </a:r>
            <a:r>
              <a:rPr lang="en-US" b="1" dirty="0" err="1" smtClean="0"/>
              <a:t>melalui</a:t>
            </a:r>
            <a:r>
              <a:rPr lang="en-US" b="1" dirty="0" smtClean="0"/>
              <a:t> </a:t>
            </a:r>
            <a:r>
              <a:rPr lang="en-US" b="1" dirty="0" err="1" smtClean="0"/>
              <a:t>pikiran,perasaan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kemauan</a:t>
            </a:r>
            <a:r>
              <a:rPr lang="en-US" b="1" dirty="0" smtClean="0"/>
              <a:t> </a:t>
            </a:r>
            <a:r>
              <a:rPr lang="en-US" b="1" dirty="0" err="1" smtClean="0"/>
              <a:t>manusia</a:t>
            </a:r>
            <a:r>
              <a:rPr lang="en-US" b="1" dirty="0" smtClean="0"/>
              <a:t>.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09600"/>
            <a:ext cx="7620000" cy="5181600"/>
          </a:xfrm>
        </p:spPr>
        <p:txBody>
          <a:bodyPr/>
          <a:lstStyle/>
          <a:p>
            <a:r>
              <a:rPr lang="en-US" b="1" dirty="0" smtClean="0"/>
              <a:t>2.Krisis </a:t>
            </a:r>
            <a:r>
              <a:rPr lang="en-US" b="1" dirty="0" err="1" smtClean="0"/>
              <a:t>Kebudayaan</a:t>
            </a:r>
            <a:endParaRPr lang="en-US" b="1" dirty="0" smtClean="0"/>
          </a:p>
          <a:p>
            <a:r>
              <a:rPr lang="en-US" dirty="0" smtClean="0"/>
              <a:t>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krisis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ialah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/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merosot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penerimaan,pemahaman</a:t>
            </a:r>
            <a:r>
              <a:rPr lang="en-US" dirty="0" smtClean="0"/>
              <a:t>, </a:t>
            </a:r>
            <a:r>
              <a:rPr lang="en-US" dirty="0" err="1" smtClean="0"/>
              <a:t>perbuatan,penggunaan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tsy design template">
  <a:themeElements>
    <a:clrScheme name="Office Theme 1">
      <a:dk1>
        <a:srgbClr val="2C2C42"/>
      </a:dk1>
      <a:lt1>
        <a:srgbClr val="FFFFCC"/>
      </a:lt1>
      <a:dk2>
        <a:srgbClr val="5F5F5F"/>
      </a:dk2>
      <a:lt2>
        <a:srgbClr val="FFCC00"/>
      </a:lt2>
      <a:accent1>
        <a:srgbClr val="808000"/>
      </a:accent1>
      <a:accent2>
        <a:srgbClr val="CC9900"/>
      </a:accent2>
      <a:accent3>
        <a:srgbClr val="B6B6B6"/>
      </a:accent3>
      <a:accent4>
        <a:srgbClr val="DADAAE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Office Theme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Office Theme 1">
        <a:dk1>
          <a:srgbClr val="2C2C42"/>
        </a:dk1>
        <a:lt1>
          <a:srgbClr val="FFFFCC"/>
        </a:lt1>
        <a:dk2>
          <a:srgbClr val="5F5F5F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6B6B6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660033"/>
        </a:dk1>
        <a:lt1>
          <a:srgbClr val="FFFFCC"/>
        </a:lt1>
        <a:dk2>
          <a:srgbClr val="993366"/>
        </a:dk2>
        <a:lt2>
          <a:srgbClr val="FFCC66"/>
        </a:lt2>
        <a:accent1>
          <a:srgbClr val="FF9900"/>
        </a:accent1>
        <a:accent2>
          <a:srgbClr val="FF5050"/>
        </a:accent2>
        <a:accent3>
          <a:srgbClr val="CAADB8"/>
        </a:accent3>
        <a:accent4>
          <a:srgbClr val="DADAAE"/>
        </a:accent4>
        <a:accent5>
          <a:srgbClr val="FFCAAA"/>
        </a:accent5>
        <a:accent6>
          <a:srgbClr val="E74848"/>
        </a:accent6>
        <a:hlink>
          <a:srgbClr val="336699"/>
        </a:hlink>
        <a:folHlink>
          <a:srgbClr val="9900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Artsy design template</Template>
  <TotalTime>995</TotalTime>
  <Words>1016</Words>
  <Application>Microsoft Office PowerPoint</Application>
  <PresentationFormat>On-screen Show (4:3)</PresentationFormat>
  <Paragraphs>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 Narrow</vt:lpstr>
      <vt:lpstr>Courier New</vt:lpstr>
      <vt:lpstr>Impact</vt:lpstr>
      <vt:lpstr>Wingdings</vt:lpstr>
      <vt:lpstr>Artsy design template</vt:lpstr>
      <vt:lpstr>PENDIDIKAN  AGAMA KRISTEN</vt:lpstr>
      <vt:lpstr>B U D A Y A</vt:lpstr>
      <vt:lpstr>PowerPoint Presentation</vt:lpstr>
      <vt:lpstr>KOMPETENSI DASAR</vt:lpstr>
      <vt:lpstr>INDIKATOR  HASIL  BELAJAR</vt:lpstr>
      <vt:lpstr>LATAR BELAKANG MASALAH</vt:lpstr>
      <vt:lpstr>Kajian Materi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 SIKAP ORANG KRISTEN  TERHADAP KEBUDAYAAN</vt:lpstr>
      <vt:lpstr>PowerPoint Presentation</vt:lpstr>
      <vt:lpstr>PowerPoint Presentation</vt:lpstr>
      <vt:lpstr>PowerPoint Presentation</vt:lpstr>
      <vt:lpstr>SEKARANG.. BAGAIMANA SIKAP KITA</vt:lpstr>
      <vt:lpstr>PowerPoint Presentation</vt:lpstr>
      <vt:lpstr>PowerPoint Presentation</vt:lpstr>
      <vt:lpstr>PowerPoint Presentation</vt:lpstr>
      <vt:lpstr>PowerPoint Presentation</vt:lpstr>
      <vt:lpstr>Tugas anda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U D A Y A</dc:title>
  <dc:creator>NOTEBOOK</dc:creator>
  <cp:lastModifiedBy>NOTEBOOK</cp:lastModifiedBy>
  <cp:revision>12</cp:revision>
  <dcterms:created xsi:type="dcterms:W3CDTF">2016-10-18T02:27:59Z</dcterms:created>
  <dcterms:modified xsi:type="dcterms:W3CDTF">2023-11-17T02:08:02Z</dcterms:modified>
</cp:coreProperties>
</file>