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sldIdLst>
    <p:sldId id="257" r:id="rId2"/>
    <p:sldId id="258" r:id="rId3"/>
    <p:sldId id="267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06/02/2021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965" y="1992562"/>
            <a:ext cx="5907741" cy="2019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MANAJEMEN </a:t>
            </a:r>
            <a:r>
              <a:rPr lang="en-US" dirty="0" smtClean="0"/>
              <a:t>PENUTUPAN PROYEK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MANAJEMEN PROYEK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88787" y="1528252"/>
            <a:ext cx="2495607" cy="79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Proses </a:t>
            </a:r>
            <a:r>
              <a:rPr lang="en-US" sz="3600" dirty="0" err="1" smtClean="0"/>
              <a:t>Pengenalan</a:t>
            </a:r>
            <a:r>
              <a:rPr lang="en-US" sz="3600" dirty="0" smtClean="0"/>
              <a:t> </a:t>
            </a:r>
            <a:r>
              <a:rPr lang="en-US" sz="3600" dirty="0" err="1" smtClean="0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511848" y="2128377"/>
            <a:ext cx="7722990" cy="347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Memastikan bahwa tim proyek dapat memenuhi tujuan proyek.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Manajer proyek dan staf memonitor dan mengukur kinerja terhadap rencana proyek dan melakukan perbaikan saat dibutuhkan.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2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88787" y="1528252"/>
            <a:ext cx="2495607" cy="79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Penutupan</a:t>
            </a:r>
            <a:r>
              <a:rPr lang="en-US" sz="3600" dirty="0" smtClean="0"/>
              <a:t> </a:t>
            </a:r>
            <a:r>
              <a:rPr lang="en-US" sz="3600" dirty="0" err="1" smtClean="0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331506" y="2153931"/>
            <a:ext cx="7775702" cy="39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Mendeskripsikan semua detil kondisi penerimaan dari fase atau proyek, untuk kemudian diakhiri secara efisien.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Beberapa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aktifitas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diantaranya: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Mengarsipkan file proyek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Mendokumentasikan hal-hal yang menjadi pelajaran (</a:t>
            </a:r>
            <a:r>
              <a:rPr kumimoji="0" lang="id-ID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lessonlearned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Menerima persetujuan hasil pekerjaan secara formal.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8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58661" y="4172121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dalam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merencanakan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penutupan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proyek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MANAJEMEN PROYEK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5143500" y="3651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06472" y="25273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29713" y="1989227"/>
            <a:ext cx="447663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mampu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menjelaskan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memahami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manajemen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penutupan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proyek</a:t>
            </a:r>
            <a:endParaRPr lang="en-ID" sz="1600" spc="-17" dirty="0">
              <a:cs typeface="Times New Roman"/>
            </a:endParaRPr>
          </a:p>
          <a:p>
            <a:endParaRPr lang="en-ID" sz="1600" dirty="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191000" y="3498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629786" y="1295818"/>
            <a:ext cx="6206536" cy="16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APA ITU </a:t>
            </a:r>
            <a:br>
              <a:rPr lang="en-US" sz="3200" dirty="0"/>
            </a:br>
            <a:r>
              <a:rPr lang="en-US" sz="4900" i="1" dirty="0" smtClean="0"/>
              <a:t>MANAJEMEN </a:t>
            </a:r>
            <a:r>
              <a:rPr lang="en-US" sz="4900" i="1" dirty="0" smtClean="0"/>
              <a:t>PENUTUPAN ?</a:t>
            </a:r>
            <a:endParaRPr lang="en-ID" sz="3200" i="1" dirty="0"/>
          </a:p>
        </p:txBody>
      </p:sp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67E1E322-BEE8-4FB0-B787-B5738A5B1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7" y="3814618"/>
            <a:ext cx="3228975" cy="4951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AC1F439-6BE4-4390-B41A-48F63F02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462" y="1124368"/>
            <a:ext cx="5665289" cy="566528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MANAJEMEN PROYEK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2" y="1731918"/>
            <a:ext cx="1405254" cy="58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Overview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2" y="2656533"/>
            <a:ext cx="8884692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8"/>
            <a:ext cx="2468311" cy="77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Proses </a:t>
            </a:r>
            <a:r>
              <a:rPr lang="en-US" sz="3600" dirty="0" err="1" smtClean="0"/>
              <a:t>Eksekusi</a:t>
            </a:r>
            <a:r>
              <a:rPr lang="en-US" sz="3600" dirty="0" smtClean="0"/>
              <a:t> </a:t>
            </a:r>
            <a:r>
              <a:rPr lang="en-US" sz="3600" dirty="0" err="1" smtClean="0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916907" y="1543051"/>
            <a:ext cx="7504626" cy="505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Proses eksekusi/ pelaksanaan proyek adalah mengkoordinasikan orang dan sumber daya lain yang digunakan untuk menjalankan rencana dan menghasilkan </a:t>
            </a:r>
            <a:r>
              <a:rPr kumimoji="0" lang="id-ID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dari proyek.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Contoh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4767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Membangun tim proyek</a:t>
            </a:r>
          </a:p>
          <a:p>
            <a:pPr marL="44767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Menjamin kualitas proyek</a:t>
            </a:r>
          </a:p>
          <a:p>
            <a:pPr marL="44767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Mengadakan sumber daya yang dibutuhkan</a:t>
            </a:r>
          </a:p>
          <a:p>
            <a:pPr marL="44767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Memberikan hasil pekerjaan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3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8"/>
            <a:ext cx="2468311" cy="77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Eksekusi</a:t>
            </a:r>
            <a:r>
              <a:rPr lang="en-US" sz="3600" dirty="0" smtClean="0"/>
              <a:t> </a:t>
            </a:r>
            <a:r>
              <a:rPr lang="en-US" sz="3600" dirty="0" err="1" smtClean="0"/>
              <a:t>Rencana</a:t>
            </a:r>
            <a:r>
              <a:rPr lang="en-US" sz="3600" dirty="0" smtClean="0"/>
              <a:t> </a:t>
            </a:r>
            <a:r>
              <a:rPr lang="en-US" sz="3600" dirty="0" err="1" smtClean="0"/>
              <a:t>Proyek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511847" y="1731917"/>
            <a:ext cx="8351830" cy="48648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Mengelola dan melakukan pekerjaan yang dideskripsikan dalam rencana proyek.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Menggunakan waktu dan anggaran proyek.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Menghasilkan produk/</a:t>
            </a:r>
            <a:r>
              <a:rPr kumimoji="0" lang="id-ID" sz="20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proyek.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Manajer proyek harus fokus memimpin tim proyek dan mengelola hubungan dengan </a:t>
            </a:r>
            <a:r>
              <a:rPr kumimoji="0" lang="id-ID" sz="20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stakeholder</a:t>
            </a: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agar eksekusi rencana dapat sukses.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Aktifitas utama:</a:t>
            </a:r>
          </a:p>
          <a:p>
            <a:pPr marL="742950" marR="0" lvl="0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Koordinasi dan eksekusi rencana</a:t>
            </a:r>
          </a:p>
          <a:p>
            <a:pPr marL="742950" marR="0" lvl="0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Membangun budaya kepemimpinan dan saling mendukung.</a:t>
            </a:r>
          </a:p>
          <a:p>
            <a:pPr marL="742950" marR="0" lvl="0" indent="-2952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Membangun pengetahuan di bidang produk, bisnis dan aplikasi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8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8"/>
            <a:ext cx="2468311" cy="77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Koordinasi</a:t>
            </a:r>
            <a:r>
              <a:rPr lang="en-US" sz="3600" dirty="0" smtClean="0"/>
              <a:t> &amp; </a:t>
            </a:r>
            <a:r>
              <a:rPr lang="en-US" sz="3600" dirty="0" err="1" smtClean="0"/>
              <a:t>Eksekusi</a:t>
            </a:r>
            <a:r>
              <a:rPr lang="en-US" sz="3600" dirty="0" smtClean="0"/>
              <a:t> </a:t>
            </a:r>
            <a:r>
              <a:rPr lang="en-US" sz="3600" dirty="0" err="1" smtClean="0"/>
              <a:t>Rencana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398292" y="2121553"/>
            <a:ext cx="8279358" cy="335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Tujuan utama dari pembuatan rencana proyek adalah untuk menjadi panduan eksekusi proyek.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melakukan pekerjaan harus membuat perencanaan.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1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8"/>
            <a:ext cx="2495607" cy="79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Kepemimpinan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80429" y="1543051"/>
            <a:ext cx="7888407" cy="5053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Kepemimpinan yang kuat</a:t>
            </a:r>
          </a:p>
          <a:p>
            <a:pPr marL="71437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Manajer proyek harus memberi contoh dengan mendemonstrasikan pentingnya membuat rencana proyek dan menjalankan proyek sesuai perencanaan tersebut.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Budaya saling mendukung</a:t>
            </a:r>
          </a:p>
          <a:p>
            <a:pPr marL="71437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Menggunakan panduan dan </a:t>
            </a:r>
            <a:r>
              <a:rPr kumimoji="0" lang="id-ID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digunakan oleh semua orang di organisasi.</a:t>
            </a:r>
          </a:p>
          <a:p>
            <a:pPr marL="71437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Menggunakan rencana proyek sebagai basis untuk mengontrol eksekusi proyek.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9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MANAJEMEN PROYEK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6" name="Title 7">
            <a:extLst>
              <a:ext uri="{FF2B5EF4-FFF2-40B4-BE49-F238E27FC236}">
                <a16:creationId xmlns=""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929981" y="1731918"/>
            <a:ext cx="2495607" cy="79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Membangun</a:t>
            </a:r>
            <a:r>
              <a:rPr lang="en-US" sz="3600" dirty="0" smtClean="0"/>
              <a:t> </a:t>
            </a:r>
            <a:r>
              <a:rPr lang="en-US" sz="3600" dirty="0" err="1" smtClean="0"/>
              <a:t>Pengetahuan</a:t>
            </a:r>
            <a:endParaRPr lang="en-ID" sz="3600" i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003898E-BEDB-4831-94BB-6835C9488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5" y="2321170"/>
            <a:ext cx="2581867" cy="2581867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739486" y="2321170"/>
            <a:ext cx="7668399" cy="397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Membangun pengetahuan di bidang produk, bisnis dan aplikasi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Manajer proyek perlu memiliki pengetahuan di area produk, bisnis dan aplikasi, agar dapat mengeksekusi proyek dengan baik.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Manajer proyek harus memiliki pengalaman teknis atau mengenai produk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 saat nya dimana manajer proyek perlu melakukan atau mengajarkan hal teknis kepada tim proyek.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2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454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Signika</vt:lpstr>
      <vt:lpstr>Times New Roman</vt:lpstr>
      <vt:lpstr>Wingdings</vt:lpstr>
      <vt:lpstr>1_Custom Design</vt:lpstr>
      <vt:lpstr>MANAJEMEN PENUTUPAN PROYEK</vt:lpstr>
      <vt:lpstr>Capaian Pembelajaran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DELL</cp:lastModifiedBy>
  <cp:revision>76</cp:revision>
  <dcterms:created xsi:type="dcterms:W3CDTF">2020-07-23T01:18:59Z</dcterms:created>
  <dcterms:modified xsi:type="dcterms:W3CDTF">2021-02-06T04:48:20Z</dcterms:modified>
</cp:coreProperties>
</file>