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3"/>
  </p:notesMasterIdLst>
  <p:sldIdLst>
    <p:sldId id="257" r:id="rId2"/>
    <p:sldId id="258" r:id="rId3"/>
    <p:sldId id="267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5249" autoAdjust="0"/>
  </p:normalViewPr>
  <p:slideViewPr>
    <p:cSldViewPr snapToGrid="0">
      <p:cViewPr varScale="1">
        <p:scale>
          <a:sx n="105" d="100"/>
          <a:sy n="105" d="100"/>
        </p:scale>
        <p:origin x="8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Winarno" userId="fc61073e033e6a32" providerId="LiveId" clId="{BFF55E99-0980-A84F-B086-1FD8823B5B9F}"/>
    <pc:docChg chg="custSel modSld">
      <pc:chgData name="Sri Winarno" userId="fc61073e033e6a32" providerId="LiveId" clId="{BFF55E99-0980-A84F-B086-1FD8823B5B9F}" dt="2022-12-14T05:37:34.399" v="4" actId="27636"/>
      <pc:docMkLst>
        <pc:docMk/>
      </pc:docMkLst>
      <pc:sldChg chg="modSp mod">
        <pc:chgData name="Sri Winarno" userId="fc61073e033e6a32" providerId="LiveId" clId="{BFF55E99-0980-A84F-B086-1FD8823B5B9F}" dt="2022-12-14T05:36:00.818" v="1" actId="27636"/>
        <pc:sldMkLst>
          <pc:docMk/>
          <pc:sldMk cId="919333434" sldId="279"/>
        </pc:sldMkLst>
        <pc:spChg chg="mod">
          <ac:chgData name="Sri Winarno" userId="fc61073e033e6a32" providerId="LiveId" clId="{BFF55E99-0980-A84F-B086-1FD8823B5B9F}" dt="2022-12-14T05:36:00.818" v="1" actId="27636"/>
          <ac:spMkLst>
            <pc:docMk/>
            <pc:sldMk cId="919333434" sldId="279"/>
            <ac:spMk id="86" creationId="{6C8DDD39-04A7-4877-AA85-F052713D9CCA}"/>
          </ac:spMkLst>
        </pc:spChg>
      </pc:sldChg>
      <pc:sldChg chg="modSp mod">
        <pc:chgData name="Sri Winarno" userId="fc61073e033e6a32" providerId="LiveId" clId="{BFF55E99-0980-A84F-B086-1FD8823B5B9F}" dt="2022-12-14T05:37:25.637" v="2" actId="20577"/>
        <pc:sldMkLst>
          <pc:docMk/>
          <pc:sldMk cId="2620306213" sldId="284"/>
        </pc:sldMkLst>
        <pc:spChg chg="mod">
          <ac:chgData name="Sri Winarno" userId="fc61073e033e6a32" providerId="LiveId" clId="{BFF55E99-0980-A84F-B086-1FD8823B5B9F}" dt="2022-12-14T05:37:25.637" v="2" actId="20577"/>
          <ac:spMkLst>
            <pc:docMk/>
            <pc:sldMk cId="2620306213" sldId="284"/>
            <ac:spMk id="86" creationId="{6C8DDD39-04A7-4877-AA85-F052713D9CCA}"/>
          </ac:spMkLst>
        </pc:spChg>
      </pc:sldChg>
      <pc:sldChg chg="modSp mod">
        <pc:chgData name="Sri Winarno" userId="fc61073e033e6a32" providerId="LiveId" clId="{BFF55E99-0980-A84F-B086-1FD8823B5B9F}" dt="2022-12-14T05:37:34.399" v="4" actId="27636"/>
        <pc:sldMkLst>
          <pc:docMk/>
          <pc:sldMk cId="1507063398" sldId="285"/>
        </pc:sldMkLst>
        <pc:spChg chg="mod">
          <ac:chgData name="Sri Winarno" userId="fc61073e033e6a32" providerId="LiveId" clId="{BFF55E99-0980-A84F-B086-1FD8823B5B9F}" dt="2022-12-14T05:37:34.399" v="4" actId="27636"/>
          <ac:spMkLst>
            <pc:docMk/>
            <pc:sldMk cId="1507063398" sldId="285"/>
            <ac:spMk id="86" creationId="{6C8DDD39-04A7-4877-AA85-F052713D9CCA}"/>
          </ac:spMkLst>
        </pc:spChg>
      </pc:sldChg>
    </pc:docChg>
  </pc:docChgLst>
  <pc:docChgLst>
    <pc:chgData name="Fattah Gymnastiar" userId="fc61073e033e6a32" providerId="LiveId" clId="{7C6C03BD-075E-BE42-A9B3-33B999F8956A}"/>
    <pc:docChg chg="custSel modSld">
      <pc:chgData name="Fattah Gymnastiar" userId="fc61073e033e6a32" providerId="LiveId" clId="{7C6C03BD-075E-BE42-A9B3-33B999F8956A}" dt="2023-09-09T10:08:59.485" v="66" actId="478"/>
      <pc:docMkLst>
        <pc:docMk/>
      </pc:docMkLst>
      <pc:sldChg chg="modSp mod">
        <pc:chgData name="Fattah Gymnastiar" userId="fc61073e033e6a32" providerId="LiveId" clId="{7C6C03BD-075E-BE42-A9B3-33B999F8956A}" dt="2023-09-09T10:07:25.944" v="48" actId="27636"/>
        <pc:sldMkLst>
          <pc:docMk/>
          <pc:sldMk cId="556541727" sldId="257"/>
        </pc:sldMkLst>
        <pc:spChg chg="mod">
          <ac:chgData name="Fattah Gymnastiar" userId="fc61073e033e6a32" providerId="LiveId" clId="{7C6C03BD-075E-BE42-A9B3-33B999F8956A}" dt="2023-09-09T10:07:10.870" v="25" actId="20577"/>
          <ac:spMkLst>
            <pc:docMk/>
            <pc:sldMk cId="556541727" sldId="257"/>
            <ac:spMk id="8" creationId="{106F9D41-8F07-4274-8BAF-C0886F6439C1}"/>
          </ac:spMkLst>
        </pc:spChg>
        <pc:spChg chg="mod">
          <ac:chgData name="Fattah Gymnastiar" userId="fc61073e033e6a32" providerId="LiveId" clId="{7C6C03BD-075E-BE42-A9B3-33B999F8956A}" dt="2023-09-09T10:07:25.944" v="48" actId="27636"/>
          <ac:spMkLst>
            <pc:docMk/>
            <pc:sldMk cId="556541727" sldId="257"/>
            <ac:spMk id="10" creationId="{6255887C-233F-4CCB-8162-74F2F25F242F}"/>
          </ac:spMkLst>
        </pc:spChg>
      </pc:sldChg>
      <pc:sldChg chg="delSp mod">
        <pc:chgData name="Fattah Gymnastiar" userId="fc61073e033e6a32" providerId="LiveId" clId="{7C6C03BD-075E-BE42-A9B3-33B999F8956A}" dt="2023-09-09T10:07:33.003" v="49" actId="478"/>
        <pc:sldMkLst>
          <pc:docMk/>
          <pc:sldMk cId="3303136128" sldId="258"/>
        </pc:sldMkLst>
        <pc:spChg chg="del">
          <ac:chgData name="Fattah Gymnastiar" userId="fc61073e033e6a32" providerId="LiveId" clId="{7C6C03BD-075E-BE42-A9B3-33B999F8956A}" dt="2023-09-09T10:07:33.003" v="49" actId="478"/>
          <ac:spMkLst>
            <pc:docMk/>
            <pc:sldMk cId="3303136128" sldId="258"/>
            <ac:spMk id="80" creationId="{1E691D99-C86E-4F99-AA8C-3E3FC1E614C4}"/>
          </ac:spMkLst>
        </pc:spChg>
        <pc:spChg chg="del">
          <ac:chgData name="Fattah Gymnastiar" userId="fc61073e033e6a32" providerId="LiveId" clId="{7C6C03BD-075E-BE42-A9B3-33B999F8956A}" dt="2023-09-09T10:07:33.003" v="49" actId="478"/>
          <ac:spMkLst>
            <pc:docMk/>
            <pc:sldMk cId="3303136128" sldId="258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7C6C03BD-075E-BE42-A9B3-33B999F8956A}" dt="2023-09-09T10:07:37.806" v="50" actId="478"/>
        <pc:sldMkLst>
          <pc:docMk/>
          <pc:sldMk cId="4095824276" sldId="267"/>
        </pc:sldMkLst>
        <pc:spChg chg="del">
          <ac:chgData name="Fattah Gymnastiar" userId="fc61073e033e6a32" providerId="LiveId" clId="{7C6C03BD-075E-BE42-A9B3-33B999F8956A}" dt="2023-09-09T10:07:37.806" v="50" actId="478"/>
          <ac:spMkLst>
            <pc:docMk/>
            <pc:sldMk cId="4095824276" sldId="267"/>
            <ac:spMk id="6" creationId="{F6D19557-6CB7-425A-9E52-303B6684CFC7}"/>
          </ac:spMkLst>
        </pc:spChg>
        <pc:spChg chg="del">
          <ac:chgData name="Fattah Gymnastiar" userId="fc61073e033e6a32" providerId="LiveId" clId="{7C6C03BD-075E-BE42-A9B3-33B999F8956A}" dt="2023-09-09T10:07:37.806" v="50" actId="478"/>
          <ac:spMkLst>
            <pc:docMk/>
            <pc:sldMk cId="4095824276" sldId="267"/>
            <ac:spMk id="7" creationId="{31B54BE8-4384-4EB5-87DF-4FF8DD1791DD}"/>
          </ac:spMkLst>
        </pc:spChg>
      </pc:sldChg>
      <pc:sldChg chg="delSp mod">
        <pc:chgData name="Fattah Gymnastiar" userId="fc61073e033e6a32" providerId="LiveId" clId="{7C6C03BD-075E-BE42-A9B3-33B999F8956A}" dt="2023-09-09T10:07:42.259" v="51" actId="478"/>
        <pc:sldMkLst>
          <pc:docMk/>
          <pc:sldMk cId="2515835312" sldId="277"/>
        </pc:sldMkLst>
        <pc:spChg chg="del">
          <ac:chgData name="Fattah Gymnastiar" userId="fc61073e033e6a32" providerId="LiveId" clId="{7C6C03BD-075E-BE42-A9B3-33B999F8956A}" dt="2023-09-09T10:07:42.259" v="51" actId="478"/>
          <ac:spMkLst>
            <pc:docMk/>
            <pc:sldMk cId="2515835312" sldId="277"/>
            <ac:spMk id="80" creationId="{1E691D99-C86E-4F99-AA8C-3E3FC1E614C4}"/>
          </ac:spMkLst>
        </pc:spChg>
        <pc:spChg chg="del">
          <ac:chgData name="Fattah Gymnastiar" userId="fc61073e033e6a32" providerId="LiveId" clId="{7C6C03BD-075E-BE42-A9B3-33B999F8956A}" dt="2023-09-09T10:07:42.259" v="51" actId="478"/>
          <ac:spMkLst>
            <pc:docMk/>
            <pc:sldMk cId="2515835312" sldId="277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7C6C03BD-075E-BE42-A9B3-33B999F8956A}" dt="2023-09-09T10:07:46.443" v="52" actId="478"/>
        <pc:sldMkLst>
          <pc:docMk/>
          <pc:sldMk cId="919333434" sldId="279"/>
        </pc:sldMkLst>
        <pc:spChg chg="del">
          <ac:chgData name="Fattah Gymnastiar" userId="fc61073e033e6a32" providerId="LiveId" clId="{7C6C03BD-075E-BE42-A9B3-33B999F8956A}" dt="2023-09-09T10:07:46.443" v="52" actId="478"/>
          <ac:spMkLst>
            <pc:docMk/>
            <pc:sldMk cId="919333434" sldId="279"/>
            <ac:spMk id="80" creationId="{1E691D99-C86E-4F99-AA8C-3E3FC1E614C4}"/>
          </ac:spMkLst>
        </pc:spChg>
        <pc:spChg chg="del">
          <ac:chgData name="Fattah Gymnastiar" userId="fc61073e033e6a32" providerId="LiveId" clId="{7C6C03BD-075E-BE42-A9B3-33B999F8956A}" dt="2023-09-09T10:07:46.443" v="52" actId="478"/>
          <ac:spMkLst>
            <pc:docMk/>
            <pc:sldMk cId="919333434" sldId="279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7C6C03BD-075E-BE42-A9B3-33B999F8956A}" dt="2023-09-09T10:07:52.564" v="53" actId="478"/>
        <pc:sldMkLst>
          <pc:docMk/>
          <pc:sldMk cId="2365060265" sldId="280"/>
        </pc:sldMkLst>
        <pc:spChg chg="del">
          <ac:chgData name="Fattah Gymnastiar" userId="fc61073e033e6a32" providerId="LiveId" clId="{7C6C03BD-075E-BE42-A9B3-33B999F8956A}" dt="2023-09-09T10:07:52.564" v="53" actId="478"/>
          <ac:spMkLst>
            <pc:docMk/>
            <pc:sldMk cId="2365060265" sldId="280"/>
            <ac:spMk id="80" creationId="{1E691D99-C86E-4F99-AA8C-3E3FC1E614C4}"/>
          </ac:spMkLst>
        </pc:spChg>
        <pc:spChg chg="del">
          <ac:chgData name="Fattah Gymnastiar" userId="fc61073e033e6a32" providerId="LiveId" clId="{7C6C03BD-075E-BE42-A9B3-33B999F8956A}" dt="2023-09-09T10:07:52.564" v="53" actId="478"/>
          <ac:spMkLst>
            <pc:docMk/>
            <pc:sldMk cId="2365060265" sldId="280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7C6C03BD-075E-BE42-A9B3-33B999F8956A}" dt="2023-09-09T10:07:56.895" v="54" actId="478"/>
        <pc:sldMkLst>
          <pc:docMk/>
          <pc:sldMk cId="3478136455" sldId="281"/>
        </pc:sldMkLst>
        <pc:spChg chg="del">
          <ac:chgData name="Fattah Gymnastiar" userId="fc61073e033e6a32" providerId="LiveId" clId="{7C6C03BD-075E-BE42-A9B3-33B999F8956A}" dt="2023-09-09T10:07:56.895" v="54" actId="478"/>
          <ac:spMkLst>
            <pc:docMk/>
            <pc:sldMk cId="3478136455" sldId="281"/>
            <ac:spMk id="80" creationId="{1E691D99-C86E-4F99-AA8C-3E3FC1E614C4}"/>
          </ac:spMkLst>
        </pc:spChg>
        <pc:spChg chg="del">
          <ac:chgData name="Fattah Gymnastiar" userId="fc61073e033e6a32" providerId="LiveId" clId="{7C6C03BD-075E-BE42-A9B3-33B999F8956A}" dt="2023-09-09T10:07:56.895" v="54" actId="478"/>
          <ac:spMkLst>
            <pc:docMk/>
            <pc:sldMk cId="3478136455" sldId="281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7C6C03BD-075E-BE42-A9B3-33B999F8956A}" dt="2023-09-09T10:08:01.156" v="55" actId="478"/>
        <pc:sldMkLst>
          <pc:docMk/>
          <pc:sldMk cId="1799124786" sldId="282"/>
        </pc:sldMkLst>
        <pc:spChg chg="del">
          <ac:chgData name="Fattah Gymnastiar" userId="fc61073e033e6a32" providerId="LiveId" clId="{7C6C03BD-075E-BE42-A9B3-33B999F8956A}" dt="2023-09-09T10:08:01.156" v="55" actId="478"/>
          <ac:spMkLst>
            <pc:docMk/>
            <pc:sldMk cId="1799124786" sldId="282"/>
            <ac:spMk id="80" creationId="{1E691D99-C86E-4F99-AA8C-3E3FC1E614C4}"/>
          </ac:spMkLst>
        </pc:spChg>
        <pc:spChg chg="del">
          <ac:chgData name="Fattah Gymnastiar" userId="fc61073e033e6a32" providerId="LiveId" clId="{7C6C03BD-075E-BE42-A9B3-33B999F8956A}" dt="2023-09-09T10:08:01.156" v="55" actId="478"/>
          <ac:spMkLst>
            <pc:docMk/>
            <pc:sldMk cId="1799124786" sldId="282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7C6C03BD-075E-BE42-A9B3-33B999F8956A}" dt="2023-09-09T10:08:06.094" v="56" actId="478"/>
        <pc:sldMkLst>
          <pc:docMk/>
          <pc:sldMk cId="762660136" sldId="283"/>
        </pc:sldMkLst>
        <pc:spChg chg="del">
          <ac:chgData name="Fattah Gymnastiar" userId="fc61073e033e6a32" providerId="LiveId" clId="{7C6C03BD-075E-BE42-A9B3-33B999F8956A}" dt="2023-09-09T10:08:06.094" v="56" actId="478"/>
          <ac:spMkLst>
            <pc:docMk/>
            <pc:sldMk cId="762660136" sldId="283"/>
            <ac:spMk id="80" creationId="{1E691D99-C86E-4F99-AA8C-3E3FC1E614C4}"/>
          </ac:spMkLst>
        </pc:spChg>
        <pc:spChg chg="del">
          <ac:chgData name="Fattah Gymnastiar" userId="fc61073e033e6a32" providerId="LiveId" clId="{7C6C03BD-075E-BE42-A9B3-33B999F8956A}" dt="2023-09-09T10:08:06.094" v="56" actId="478"/>
          <ac:spMkLst>
            <pc:docMk/>
            <pc:sldMk cId="762660136" sldId="283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7C6C03BD-075E-BE42-A9B3-33B999F8956A}" dt="2023-09-09T10:08:16.702" v="57" actId="478"/>
        <pc:sldMkLst>
          <pc:docMk/>
          <pc:sldMk cId="2620306213" sldId="284"/>
        </pc:sldMkLst>
        <pc:spChg chg="del">
          <ac:chgData name="Fattah Gymnastiar" userId="fc61073e033e6a32" providerId="LiveId" clId="{7C6C03BD-075E-BE42-A9B3-33B999F8956A}" dt="2023-09-09T10:08:16.702" v="57" actId="478"/>
          <ac:spMkLst>
            <pc:docMk/>
            <pc:sldMk cId="2620306213" sldId="284"/>
            <ac:spMk id="80" creationId="{1E691D99-C86E-4F99-AA8C-3E3FC1E614C4}"/>
          </ac:spMkLst>
        </pc:spChg>
        <pc:spChg chg="del">
          <ac:chgData name="Fattah Gymnastiar" userId="fc61073e033e6a32" providerId="LiveId" clId="{7C6C03BD-075E-BE42-A9B3-33B999F8956A}" dt="2023-09-09T10:08:16.702" v="57" actId="478"/>
          <ac:spMkLst>
            <pc:docMk/>
            <pc:sldMk cId="2620306213" sldId="284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7C6C03BD-075E-BE42-A9B3-33B999F8956A}" dt="2023-09-09T10:08:22.103" v="58" actId="478"/>
        <pc:sldMkLst>
          <pc:docMk/>
          <pc:sldMk cId="1507063398" sldId="285"/>
        </pc:sldMkLst>
        <pc:spChg chg="del">
          <ac:chgData name="Fattah Gymnastiar" userId="fc61073e033e6a32" providerId="LiveId" clId="{7C6C03BD-075E-BE42-A9B3-33B999F8956A}" dt="2023-09-09T10:08:22.103" v="58" actId="478"/>
          <ac:spMkLst>
            <pc:docMk/>
            <pc:sldMk cId="1507063398" sldId="285"/>
            <ac:spMk id="80" creationId="{1E691D99-C86E-4F99-AA8C-3E3FC1E614C4}"/>
          </ac:spMkLst>
        </pc:spChg>
        <pc:spChg chg="del">
          <ac:chgData name="Fattah Gymnastiar" userId="fc61073e033e6a32" providerId="LiveId" clId="{7C6C03BD-075E-BE42-A9B3-33B999F8956A}" dt="2023-09-09T10:08:22.103" v="58" actId="478"/>
          <ac:spMkLst>
            <pc:docMk/>
            <pc:sldMk cId="1507063398" sldId="285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7C6C03BD-075E-BE42-A9B3-33B999F8956A}" dt="2023-09-09T10:08:26.665" v="59" actId="478"/>
        <pc:sldMkLst>
          <pc:docMk/>
          <pc:sldMk cId="3199160354" sldId="286"/>
        </pc:sldMkLst>
        <pc:spChg chg="del">
          <ac:chgData name="Fattah Gymnastiar" userId="fc61073e033e6a32" providerId="LiveId" clId="{7C6C03BD-075E-BE42-A9B3-33B999F8956A}" dt="2023-09-09T10:08:26.665" v="59" actId="478"/>
          <ac:spMkLst>
            <pc:docMk/>
            <pc:sldMk cId="3199160354" sldId="286"/>
            <ac:spMk id="80" creationId="{1E691D99-C86E-4F99-AA8C-3E3FC1E614C4}"/>
          </ac:spMkLst>
        </pc:spChg>
        <pc:spChg chg="del">
          <ac:chgData name="Fattah Gymnastiar" userId="fc61073e033e6a32" providerId="LiveId" clId="{7C6C03BD-075E-BE42-A9B3-33B999F8956A}" dt="2023-09-09T10:08:26.665" v="59" actId="478"/>
          <ac:spMkLst>
            <pc:docMk/>
            <pc:sldMk cId="3199160354" sldId="286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7C6C03BD-075E-BE42-A9B3-33B999F8956A}" dt="2023-09-09T10:08:32.406" v="60" actId="478"/>
        <pc:sldMkLst>
          <pc:docMk/>
          <pc:sldMk cId="278435923" sldId="287"/>
        </pc:sldMkLst>
        <pc:spChg chg="del">
          <ac:chgData name="Fattah Gymnastiar" userId="fc61073e033e6a32" providerId="LiveId" clId="{7C6C03BD-075E-BE42-A9B3-33B999F8956A}" dt="2023-09-09T10:08:32.406" v="60" actId="478"/>
          <ac:spMkLst>
            <pc:docMk/>
            <pc:sldMk cId="278435923" sldId="287"/>
            <ac:spMk id="80" creationId="{1E691D99-C86E-4F99-AA8C-3E3FC1E614C4}"/>
          </ac:spMkLst>
        </pc:spChg>
        <pc:spChg chg="del">
          <ac:chgData name="Fattah Gymnastiar" userId="fc61073e033e6a32" providerId="LiveId" clId="{7C6C03BD-075E-BE42-A9B3-33B999F8956A}" dt="2023-09-09T10:08:32.406" v="60" actId="478"/>
          <ac:spMkLst>
            <pc:docMk/>
            <pc:sldMk cId="278435923" sldId="287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7C6C03BD-075E-BE42-A9B3-33B999F8956A}" dt="2023-09-09T10:08:36.866" v="61" actId="478"/>
        <pc:sldMkLst>
          <pc:docMk/>
          <pc:sldMk cId="1534656301" sldId="289"/>
        </pc:sldMkLst>
        <pc:spChg chg="del">
          <ac:chgData name="Fattah Gymnastiar" userId="fc61073e033e6a32" providerId="LiveId" clId="{7C6C03BD-075E-BE42-A9B3-33B999F8956A}" dt="2023-09-09T10:08:36.866" v="61" actId="478"/>
          <ac:spMkLst>
            <pc:docMk/>
            <pc:sldMk cId="1534656301" sldId="289"/>
            <ac:spMk id="80" creationId="{1E691D99-C86E-4F99-AA8C-3E3FC1E614C4}"/>
          </ac:spMkLst>
        </pc:spChg>
        <pc:spChg chg="del">
          <ac:chgData name="Fattah Gymnastiar" userId="fc61073e033e6a32" providerId="LiveId" clId="{7C6C03BD-075E-BE42-A9B3-33B999F8956A}" dt="2023-09-09T10:08:36.866" v="61" actId="478"/>
          <ac:spMkLst>
            <pc:docMk/>
            <pc:sldMk cId="1534656301" sldId="289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7C6C03BD-075E-BE42-A9B3-33B999F8956A}" dt="2023-09-09T10:08:40.883" v="62" actId="478"/>
        <pc:sldMkLst>
          <pc:docMk/>
          <pc:sldMk cId="768541249" sldId="290"/>
        </pc:sldMkLst>
        <pc:spChg chg="del">
          <ac:chgData name="Fattah Gymnastiar" userId="fc61073e033e6a32" providerId="LiveId" clId="{7C6C03BD-075E-BE42-A9B3-33B999F8956A}" dt="2023-09-09T10:08:40.883" v="62" actId="478"/>
          <ac:spMkLst>
            <pc:docMk/>
            <pc:sldMk cId="768541249" sldId="290"/>
            <ac:spMk id="80" creationId="{1E691D99-C86E-4F99-AA8C-3E3FC1E614C4}"/>
          </ac:spMkLst>
        </pc:spChg>
        <pc:spChg chg="del">
          <ac:chgData name="Fattah Gymnastiar" userId="fc61073e033e6a32" providerId="LiveId" clId="{7C6C03BD-075E-BE42-A9B3-33B999F8956A}" dt="2023-09-09T10:08:40.883" v="62" actId="478"/>
          <ac:spMkLst>
            <pc:docMk/>
            <pc:sldMk cId="768541249" sldId="290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7C6C03BD-075E-BE42-A9B3-33B999F8956A}" dt="2023-09-09T10:08:44.797" v="63" actId="478"/>
        <pc:sldMkLst>
          <pc:docMk/>
          <pc:sldMk cId="2018591579" sldId="291"/>
        </pc:sldMkLst>
        <pc:spChg chg="del">
          <ac:chgData name="Fattah Gymnastiar" userId="fc61073e033e6a32" providerId="LiveId" clId="{7C6C03BD-075E-BE42-A9B3-33B999F8956A}" dt="2023-09-09T10:08:44.797" v="63" actId="478"/>
          <ac:spMkLst>
            <pc:docMk/>
            <pc:sldMk cId="2018591579" sldId="291"/>
            <ac:spMk id="80" creationId="{1E691D99-C86E-4F99-AA8C-3E3FC1E614C4}"/>
          </ac:spMkLst>
        </pc:spChg>
        <pc:spChg chg="del">
          <ac:chgData name="Fattah Gymnastiar" userId="fc61073e033e6a32" providerId="LiveId" clId="{7C6C03BD-075E-BE42-A9B3-33B999F8956A}" dt="2023-09-09T10:08:44.797" v="63" actId="478"/>
          <ac:spMkLst>
            <pc:docMk/>
            <pc:sldMk cId="2018591579" sldId="291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7C6C03BD-075E-BE42-A9B3-33B999F8956A}" dt="2023-09-09T10:08:53.465" v="65" actId="478"/>
        <pc:sldMkLst>
          <pc:docMk/>
          <pc:sldMk cId="1453729665" sldId="292"/>
        </pc:sldMkLst>
        <pc:spChg chg="del">
          <ac:chgData name="Fattah Gymnastiar" userId="fc61073e033e6a32" providerId="LiveId" clId="{7C6C03BD-075E-BE42-A9B3-33B999F8956A}" dt="2023-09-09T10:08:53.465" v="65" actId="478"/>
          <ac:spMkLst>
            <pc:docMk/>
            <pc:sldMk cId="1453729665" sldId="292"/>
            <ac:spMk id="80" creationId="{1E691D99-C86E-4F99-AA8C-3E3FC1E614C4}"/>
          </ac:spMkLst>
        </pc:spChg>
        <pc:spChg chg="del">
          <ac:chgData name="Fattah Gymnastiar" userId="fc61073e033e6a32" providerId="LiveId" clId="{7C6C03BD-075E-BE42-A9B3-33B999F8956A}" dt="2023-09-09T10:08:53.465" v="65" actId="478"/>
          <ac:spMkLst>
            <pc:docMk/>
            <pc:sldMk cId="1453729665" sldId="292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7C6C03BD-075E-BE42-A9B3-33B999F8956A}" dt="2023-09-09T10:08:49.915" v="64" actId="478"/>
        <pc:sldMkLst>
          <pc:docMk/>
          <pc:sldMk cId="2536402641" sldId="293"/>
        </pc:sldMkLst>
        <pc:spChg chg="del">
          <ac:chgData name="Fattah Gymnastiar" userId="fc61073e033e6a32" providerId="LiveId" clId="{7C6C03BD-075E-BE42-A9B3-33B999F8956A}" dt="2023-09-09T10:08:49.915" v="64" actId="478"/>
          <ac:spMkLst>
            <pc:docMk/>
            <pc:sldMk cId="2536402641" sldId="293"/>
            <ac:spMk id="80" creationId="{1E691D99-C86E-4F99-AA8C-3E3FC1E614C4}"/>
          </ac:spMkLst>
        </pc:spChg>
        <pc:spChg chg="del">
          <ac:chgData name="Fattah Gymnastiar" userId="fc61073e033e6a32" providerId="LiveId" clId="{7C6C03BD-075E-BE42-A9B3-33B999F8956A}" dt="2023-09-09T10:08:49.915" v="64" actId="478"/>
          <ac:spMkLst>
            <pc:docMk/>
            <pc:sldMk cId="2536402641" sldId="293"/>
            <ac:spMk id="85" creationId="{48B88F2C-5F81-41B6-9D81-4F88841AF1C9}"/>
          </ac:spMkLst>
        </pc:spChg>
      </pc:sldChg>
      <pc:sldChg chg="delSp mod">
        <pc:chgData name="Fattah Gymnastiar" userId="fc61073e033e6a32" providerId="LiveId" clId="{7C6C03BD-075E-BE42-A9B3-33B999F8956A}" dt="2023-09-09T10:08:59.485" v="66" actId="478"/>
        <pc:sldMkLst>
          <pc:docMk/>
          <pc:sldMk cId="4095773637" sldId="294"/>
        </pc:sldMkLst>
        <pc:spChg chg="del">
          <ac:chgData name="Fattah Gymnastiar" userId="fc61073e033e6a32" providerId="LiveId" clId="{7C6C03BD-075E-BE42-A9B3-33B999F8956A}" dt="2023-09-09T10:08:59.485" v="66" actId="478"/>
          <ac:spMkLst>
            <pc:docMk/>
            <pc:sldMk cId="4095773637" sldId="294"/>
            <ac:spMk id="80" creationId="{1E691D99-C86E-4F99-AA8C-3E3FC1E614C4}"/>
          </ac:spMkLst>
        </pc:spChg>
        <pc:spChg chg="del">
          <ac:chgData name="Fattah Gymnastiar" userId="fc61073e033e6a32" providerId="LiveId" clId="{7C6C03BD-075E-BE42-A9B3-33B999F8956A}" dt="2023-09-09T10:08:59.485" v="66" actId="478"/>
          <ac:spMkLst>
            <pc:docMk/>
            <pc:sldMk cId="4095773637" sldId="294"/>
            <ac:spMk id="85" creationId="{48B88F2C-5F81-41B6-9D81-4F88841AF1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09/09/23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SARJANA 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2965" y="1992562"/>
            <a:ext cx="5907741" cy="2019860"/>
          </a:xfrm>
        </p:spPr>
        <p:txBody>
          <a:bodyPr/>
          <a:lstStyle/>
          <a:p>
            <a:r>
              <a:rPr lang="en-US" dirty="0"/>
              <a:t>MANAJEMEN PENGADAAN</a:t>
            </a:r>
            <a:endParaRPr lang="en-ID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7305676" y="665384"/>
            <a:ext cx="43148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MANAJEMEN PROYEK TEKNOLOGI INFORMASI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7"/>
            <a:ext cx="2581867" cy="902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Tipe</a:t>
            </a:r>
            <a:r>
              <a:rPr lang="en-US" sz="3600" dirty="0"/>
              <a:t> </a:t>
            </a:r>
            <a:r>
              <a:rPr lang="en-US" sz="3600" dirty="0" err="1"/>
              <a:t>Kontrak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471098"/>
            <a:ext cx="2581867" cy="258186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780429" y="1543051"/>
            <a:ext cx="7641103" cy="505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d-ID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Fixedprice </a:t>
            </a:r>
            <a:r>
              <a: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atau </a:t>
            </a:r>
            <a:r>
              <a:rPr kumimoji="0" lang="id-ID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lumpsum contract</a:t>
            </a:r>
            <a:r>
              <a:rPr kumimoji="0" lang="id-ID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2667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memasukantotalhargatetapdarisebuahprodukataulayanan.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d-ID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Costreimbursable contract</a:t>
            </a:r>
            <a:r>
              <a: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2667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725" algn="l"/>
              </a:tabLst>
              <a:defRPr/>
            </a:pPr>
            <a:r>
              <a: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memasukkan pembayaran ke penjual untuk biaya langsung dan biaya tidak langsung.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d-ID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Kontrakwaktudanmaterial</a:t>
            </a:r>
            <a:r>
              <a: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2667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Penggabungan kontrak </a:t>
            </a:r>
            <a:r>
              <a:rPr kumimoji="0" lang="id-ID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fixedprice </a:t>
            </a:r>
            <a:r>
              <a: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 </a:t>
            </a:r>
            <a:r>
              <a:rPr kumimoji="0" lang="id-ID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costreimbursable. </a:t>
            </a:r>
            <a:r>
              <a: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(sering dipakai konsultan)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d-ID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Unitpricecontract</a:t>
            </a:r>
            <a:r>
              <a: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180975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Mewajibkan pembeli untuk membayar penjual sesuai dengan jumlah per unit layanan yang telah ditentukan.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30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7"/>
            <a:ext cx="2581867" cy="902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Klausul</a:t>
            </a:r>
            <a:r>
              <a:rPr lang="en-US" sz="3600" dirty="0"/>
              <a:t> </a:t>
            </a:r>
            <a:r>
              <a:rPr lang="en-US" sz="3600" dirty="0" err="1"/>
              <a:t>Kontrak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471098"/>
            <a:ext cx="2581867" cy="2581867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827197" y="2048018"/>
            <a:ext cx="7321379" cy="282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 dalam kontrak harus dimasukan klausul yang spesifik mengenai hal-hal yang menjadi keunikan dari proyek.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Klausul terminasi 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adalah sebuah klausul dalam kontrak yang memperbolehkan pembeli atau penjual mengakhiri kontrak tersebut.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6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7"/>
            <a:ext cx="2581867" cy="902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Statement of Work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471098"/>
            <a:ext cx="2581867" cy="258186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684894" y="2182967"/>
            <a:ext cx="7668399" cy="3124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Mendeskripsikan pekerjaan yang harus dilakukan.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Pernyataan ruang lingkup.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Memberikan pemahaman yang lebih baik mengenai ekpektasi pembeli.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16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7"/>
            <a:ext cx="2581867" cy="902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Contoh</a:t>
            </a:r>
            <a:r>
              <a:rPr lang="en-US" sz="3600" dirty="0"/>
              <a:t> </a:t>
            </a:r>
            <a:r>
              <a:rPr lang="en-US" sz="3600" dirty="0" err="1"/>
              <a:t>SoW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471098"/>
            <a:ext cx="2581867" cy="2581867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848" y="1480470"/>
            <a:ext cx="7444305" cy="493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rgbClr val="5B9BD5">
                    <a:lumMod val="75000"/>
                  </a:srgbClr>
                </a:solidFill>
              </a:rPr>
              <a:t>MANAJEMEN PROYEK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rgbClr val="5B9BD5">
                    <a:lumMod val="75000"/>
                  </a:srgbClr>
                </a:solidFill>
              </a:rPr>
              <a:t>SISTEM INFORMASI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7"/>
            <a:ext cx="2581867" cy="902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Dokumen</a:t>
            </a:r>
            <a:r>
              <a:rPr lang="en-US" sz="3600" dirty="0"/>
              <a:t> </a:t>
            </a:r>
            <a:r>
              <a:rPr lang="en-US" sz="3600" dirty="0" err="1"/>
              <a:t>Pengadaan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471098"/>
            <a:ext cx="2581867" cy="258186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511847" y="1543051"/>
            <a:ext cx="7909685" cy="505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for proposal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digunakan untuk memperoleh proposal dari penjual yang sesuai.</a:t>
            </a:r>
          </a:p>
          <a:p>
            <a:pPr marL="54292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d-ID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Proposal </a:t>
            </a:r>
          </a:p>
          <a:p>
            <a:pPr marL="314325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adalah sebuah dokumen yang disiapkan oleh penjual untuk memenuhi kebutuhan pembeli.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for Quotes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digunakan untuk memperoleh penawaran dari penjual yang sesuai.</a:t>
            </a:r>
          </a:p>
        </p:txBody>
      </p:sp>
    </p:spTree>
    <p:extLst>
      <p:ext uri="{BB962C8B-B14F-4D97-AF65-F5344CB8AC3E}">
        <p14:creationId xmlns:p14="http://schemas.microsoft.com/office/powerpoint/2010/main" val="131561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7"/>
            <a:ext cx="2581867" cy="902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RFP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471098"/>
            <a:ext cx="2581867" cy="2581867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633" y="1323834"/>
            <a:ext cx="5683281" cy="487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5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7"/>
            <a:ext cx="2581867" cy="902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Pelaksanaan</a:t>
            </a:r>
            <a:r>
              <a:rPr lang="en-US" sz="3600" dirty="0"/>
              <a:t> </a:t>
            </a:r>
            <a:r>
              <a:rPr lang="en-US" sz="3600" dirty="0" err="1"/>
              <a:t>Pengadaan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471098"/>
            <a:ext cx="2581867" cy="258186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511848" y="2048018"/>
            <a:ext cx="7909685" cy="320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Menentukan pihak yang bertanggung jawab dalam mengerjakannya.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Mengirim dokumen ke penjual-penjual yang potensial.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Memperoleh proposal atau penawaran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Memilih penjual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Membuat kontrak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54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7"/>
            <a:ext cx="2581867" cy="902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Contoh</a:t>
            </a:r>
            <a:r>
              <a:rPr lang="en-US" sz="3600" dirty="0"/>
              <a:t> </a:t>
            </a:r>
            <a:r>
              <a:rPr lang="en-US" sz="3600" dirty="0" err="1"/>
              <a:t>Dokumen</a:t>
            </a:r>
            <a:r>
              <a:rPr lang="en-US" sz="3600" dirty="0"/>
              <a:t> </a:t>
            </a:r>
            <a:r>
              <a:rPr lang="en-US" sz="3600" dirty="0" err="1"/>
              <a:t>Penilaian</a:t>
            </a:r>
            <a:r>
              <a:rPr lang="en-US" sz="3600" dirty="0"/>
              <a:t> Proposal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471098"/>
            <a:ext cx="2581867" cy="2581867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848" y="2249857"/>
            <a:ext cx="8181866" cy="35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91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7"/>
            <a:ext cx="2581867" cy="902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Memilih</a:t>
            </a:r>
            <a:r>
              <a:rPr lang="en-US" sz="3600" dirty="0"/>
              <a:t> </a:t>
            </a:r>
            <a:r>
              <a:rPr lang="en-US" sz="3600" dirty="0" err="1"/>
              <a:t>Penjual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471098"/>
            <a:ext cx="2581867" cy="258186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237439" y="2274852"/>
            <a:ext cx="8497991" cy="297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Organisasi sering membuat   sebuah daftar penjual/ rekanan untuk merekam kinerja penjual tersebut diproyek sebelumnya.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Penjual/ rekanan dapat dipilih dari daftar tersebut.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akhir adalah kontrak yang sudah ditandatangani oleh pembeli dan penjual yang terpilih.</a:t>
            </a:r>
          </a:p>
        </p:txBody>
      </p:sp>
    </p:spTree>
    <p:extLst>
      <p:ext uri="{BB962C8B-B14F-4D97-AF65-F5344CB8AC3E}">
        <p14:creationId xmlns:p14="http://schemas.microsoft.com/office/powerpoint/2010/main" val="145372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7"/>
            <a:ext cx="2581867" cy="902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Perubahan</a:t>
            </a:r>
            <a:r>
              <a:rPr lang="en-US" sz="3600" dirty="0"/>
              <a:t> </a:t>
            </a:r>
            <a:r>
              <a:rPr lang="en-US" sz="3600" dirty="0" err="1"/>
              <a:t>Kontrak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471098"/>
            <a:ext cx="2581867" cy="2581867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169201" y="1853833"/>
            <a:ext cx="8336066" cy="397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Setiap perubahan di dalam kontrak harus direview, disetujui dan didokumentasikan.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Setiap perubahan harus memasukan analisa dampak yang menggambarkan dampak terhadap ruang lingkup, waktu, biaya dan kualitas dari produk atau layanan yang diberikan.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Gunakan alat bantu dan metode lain seperti review kinerja, inspeksi dan audit.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40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541929" y="3330365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758661" y="4172121"/>
            <a:ext cx="4476633" cy="141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60"/>
              </a:lnSpc>
              <a:spcBef>
                <a:spcPts val="83"/>
              </a:spcBef>
              <a:buNone/>
            </a:pPr>
            <a:r>
              <a:rPr lang="en-ID" sz="1600" spc="-17" dirty="0" err="1">
                <a:cs typeface="Times New Roman"/>
              </a:rPr>
              <a:t>Kemampuan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dalam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merencanakan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pengadaan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proyek</a:t>
            </a:r>
            <a:r>
              <a:rPr lang="en-ID" sz="1600" spc="-17" dirty="0">
                <a:cs typeface="Times New Roman"/>
              </a:rPr>
              <a:t> </a:t>
            </a:r>
          </a:p>
          <a:p>
            <a:endParaRPr lang="en-ID" sz="1600" dirty="0"/>
          </a:p>
        </p:txBody>
      </p:sp>
      <p:sp>
        <p:nvSpPr>
          <p:cNvPr id="84" name="Rectangle 1"/>
          <p:cNvSpPr>
            <a:spLocks noChangeArrowheads="1"/>
          </p:cNvSpPr>
          <p:nvPr/>
        </p:nvSpPr>
        <p:spPr bwMode="auto">
          <a:xfrm>
            <a:off x="5143500" y="3651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06472" y="25273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729713" y="1989227"/>
            <a:ext cx="4476633" cy="141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60"/>
              </a:lnSpc>
              <a:spcBef>
                <a:spcPts val="83"/>
              </a:spcBef>
              <a:buNone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mampu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menjelaskan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dan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memahami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pengadaan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proyek</a:t>
            </a:r>
            <a:endParaRPr lang="en-ID" sz="1600" spc="-17" dirty="0">
              <a:cs typeface="Times New Roman"/>
            </a:endParaRPr>
          </a:p>
          <a:p>
            <a:endParaRPr lang="en-ID" sz="1600" dirty="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191000" y="3498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7"/>
            <a:ext cx="2581867" cy="902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Penutupan</a:t>
            </a:r>
            <a:r>
              <a:rPr lang="en-US" sz="3600" dirty="0"/>
              <a:t> </a:t>
            </a:r>
            <a:r>
              <a:rPr lang="en-US" sz="3600" dirty="0" err="1"/>
              <a:t>Pengadaan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471098"/>
            <a:ext cx="2581867" cy="258186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370997" y="2182967"/>
            <a:ext cx="7958129" cy="4334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Menyelesaikan dan menetapkan kontrak, serta menyelesaikan semua hal yang masih terkendala.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 proyek harus:</a:t>
            </a:r>
          </a:p>
          <a:p>
            <a:pPr marL="809625" marR="0" lvl="0" indent="-4953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Menentukan semua pekerjaan diselesaikan secara benar dan memuaskan.</a:t>
            </a:r>
          </a:p>
          <a:p>
            <a:pPr marL="809625" marR="0" lvl="0" indent="-4953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Melakukan update yang merefleksikan hasil akhir.</a:t>
            </a:r>
          </a:p>
          <a:p>
            <a:pPr marL="809625" marR="0" lvl="0" indent="-4953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Mengarsipkan informasi untuk digunakan kedepannya.</a:t>
            </a:r>
          </a:p>
          <a:p>
            <a:pPr marL="809625" marR="0" lvl="0" indent="-4953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 dalam kontrak memasukan syarat penerimaan dan penutupan proyek yang dilakukan secara formal.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773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629786" y="1295818"/>
            <a:ext cx="5073772" cy="160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APA ITU </a:t>
            </a:r>
            <a:br>
              <a:rPr lang="en-US" sz="3200" dirty="0"/>
            </a:br>
            <a:r>
              <a:rPr lang="en-US" sz="4900" i="1" dirty="0"/>
              <a:t>MANAJEMEN PENGADAAN?</a:t>
            </a:r>
            <a:endParaRPr lang="en-ID" sz="3200" i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67E1E322-BEE8-4FB0-B787-B5738A5B1E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27" y="3814618"/>
            <a:ext cx="3228975" cy="49517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C1F439-6BE4-4390-B41A-48F63F02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462" y="1124368"/>
            <a:ext cx="5665289" cy="56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2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2" y="1731918"/>
            <a:ext cx="1737018" cy="589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Definisi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2822349" y="2026544"/>
            <a:ext cx="8764600" cy="267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Pengadaan/</a:t>
            </a:r>
            <a:r>
              <a:rPr kumimoji="0" lang="id-ID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procurement</a:t>
            </a:r>
            <a:r>
              <a:rPr kumimoji="0" lang="id-ID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Mendapatkan barang atau jasa yang bersumber dari luar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Calibri" panose="020F0502020204030204"/>
              </a:rPr>
              <a:t>t</a:t>
            </a:r>
            <a:r>
              <a:rPr kumimoji="0" lang="id-ID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ermasuk di dalamnya adalah pembelian dan </a:t>
            </a:r>
            <a:r>
              <a:rPr kumimoji="0" lang="id-ID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outsourcing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83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7"/>
            <a:ext cx="2114007" cy="739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Mengapa</a:t>
            </a:r>
            <a:r>
              <a:rPr lang="en-US" sz="3600" dirty="0"/>
              <a:t> Outsourcing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471098"/>
            <a:ext cx="2581867" cy="2581867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3552792" y="2471099"/>
            <a:ext cx="7909684" cy="2810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Untuk mengurangi biaya tetap dan biaya rutin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Agar organisasi fokus terhadap bisnis intinya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Untuk mengakses keahlian dan teknologi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Untuk fleksibilitas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Untuk meningkatkan akuntabilitas</a:t>
            </a:r>
          </a:p>
        </p:txBody>
      </p:sp>
    </p:spTree>
    <p:extLst>
      <p:ext uri="{BB962C8B-B14F-4D97-AF65-F5344CB8AC3E}">
        <p14:creationId xmlns:p14="http://schemas.microsoft.com/office/powerpoint/2010/main" val="91933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2" y="1731917"/>
            <a:ext cx="1993560" cy="739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Kontrak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471098"/>
            <a:ext cx="2581867" cy="258186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357349" y="1543051"/>
            <a:ext cx="8064184" cy="505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Kontrak</a:t>
            </a: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adalah </a:t>
            </a:r>
            <a:r>
              <a:rPr kumimoji="0" lang="id-ID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perjanjian</a:t>
            </a: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yang mewajibkan penjual untuk memberikan produk atau layanan yang sesuai spesifikasi dan mewajibkan pembeli untuk membayarnya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Kontrak dapat memperjelas tanggungjawab dan mempertajam hasil proyek yang ingin dicapai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06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7"/>
            <a:ext cx="2195355" cy="739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Proses </a:t>
            </a:r>
            <a:r>
              <a:rPr lang="en-US" sz="3600" dirty="0" err="1"/>
              <a:t>Manajemen</a:t>
            </a:r>
            <a:r>
              <a:rPr lang="en-US" sz="3600" dirty="0"/>
              <a:t> </a:t>
            </a:r>
            <a:r>
              <a:rPr lang="en-US" sz="3600" dirty="0" err="1"/>
              <a:t>Pengadaan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471098"/>
            <a:ext cx="2581867" cy="2581867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511849" y="1543051"/>
            <a:ext cx="7909684" cy="5053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Manajemen pengadaan proyek</a:t>
            </a:r>
            <a:r>
              <a:rPr kumimoji="0" lang="id-ID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mendapatkan barang atau jasa untuk sebuah proyek, yang berasal dari luar organisasi yang menjalankan proyek tersebut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Proses-prosesnya adalah</a:t>
            </a:r>
            <a:r>
              <a:rPr kumimoji="0" lang="id-ID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447675" marR="0" lvl="0" indent="-2667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Perencanaan pengadaan</a:t>
            </a:r>
            <a:r>
              <a:rPr kumimoji="0" lang="id-ID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menentukan apa yang akan diadakan, kapan dan bagaimana pengadaannya</a:t>
            </a:r>
          </a:p>
          <a:p>
            <a:pPr marL="447675" marR="0" lvl="0" indent="-2667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Melakukan pengadaan</a:t>
            </a:r>
            <a:r>
              <a:rPr kumimoji="0" lang="id-ID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mendapatkan respon penjual, memilih penjual dan membuat kontrak.</a:t>
            </a:r>
          </a:p>
          <a:p>
            <a:pPr marL="447675" marR="0" lvl="0" indent="-2667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Mengadministrasikan pengadaan: </a:t>
            </a:r>
            <a:r>
              <a:rPr kumimoji="0" lang="id-ID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mengelola relasi dengan penjual, memonitor kontrak,dan membuat perubahan sesuai kebutuhan.</a:t>
            </a:r>
          </a:p>
          <a:p>
            <a:pPr marL="447675" marR="0" lvl="0" indent="-2667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id-ID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Mengakhiripengadaan</a:t>
            </a:r>
            <a:r>
              <a:rPr kumimoji="0" lang="id-ID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melengkapi dan menetapkan setiap kontrak.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13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7"/>
            <a:ext cx="2195355" cy="739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Rencana</a:t>
            </a:r>
            <a:endParaRPr lang="en-US" sz="3600" dirty="0"/>
          </a:p>
          <a:p>
            <a:r>
              <a:rPr lang="en-US" sz="3600" dirty="0" err="1"/>
              <a:t>Pengadaan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471098"/>
            <a:ext cx="2581867" cy="258186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357348" y="2471098"/>
            <a:ext cx="8009593" cy="2578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Definisi: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Mengidentifikasi kebutuhan proyek yang dapat dipenuhi dengan menggunakan produk atau layanan yang berasal dari luar organisasi.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12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7"/>
            <a:ext cx="2581867" cy="902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Alat</a:t>
            </a:r>
            <a:r>
              <a:rPr lang="en-US" sz="3600" dirty="0"/>
              <a:t> Bantu </a:t>
            </a:r>
            <a:r>
              <a:rPr lang="en-US" sz="3600" dirty="0" err="1"/>
              <a:t>Rencana</a:t>
            </a:r>
            <a:endParaRPr lang="en-US" sz="3600" dirty="0"/>
          </a:p>
          <a:p>
            <a:r>
              <a:rPr lang="en-US" sz="3600" dirty="0" err="1"/>
              <a:t>Pengadaan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471098"/>
            <a:ext cx="2581867" cy="2581867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511848" y="2471098"/>
            <a:ext cx="8023240" cy="249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Alat bantu yang digunakan: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Char char="¤"/>
              <a:tabLst/>
              <a:defRPr/>
            </a:pPr>
            <a:r>
              <a:rPr kumimoji="0" lang="id-ID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Make-or buy Analisis</a:t>
            </a:r>
            <a:r>
              <a:rPr kumimoji="0" lang="id-ID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Digunakan untuk menentukan apakah organisasi harus membuat atau melakukan sebuah produk atau layanan di dalam organisasi atau membeli dari pihak lain</a:t>
            </a: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66013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626</Words>
  <Application>Microsoft Macintosh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Courier New</vt:lpstr>
      <vt:lpstr>Signika</vt:lpstr>
      <vt:lpstr>Tw Cen MT</vt:lpstr>
      <vt:lpstr>Wingdings</vt:lpstr>
      <vt:lpstr>Wingdings 2</vt:lpstr>
      <vt:lpstr>1_Custom Design</vt:lpstr>
      <vt:lpstr>MANAJEMEN PENGADAAN</vt:lpstr>
      <vt:lpstr>Capaian Pembelajaran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coe.udinus</cp:lastModifiedBy>
  <cp:revision>78</cp:revision>
  <dcterms:created xsi:type="dcterms:W3CDTF">2020-07-23T01:18:59Z</dcterms:created>
  <dcterms:modified xsi:type="dcterms:W3CDTF">2023-09-09T10:09:02Z</dcterms:modified>
</cp:coreProperties>
</file>