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6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785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48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835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43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28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96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16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1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3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586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68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4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51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106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89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9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BE1AAF-1B95-437D-9F12-548F8EC42087}" type="datetimeFigureOut">
              <a:rPr lang="id-ID" smtClean="0"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476203-7092-4392-A816-F326588D04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5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id-ID" b="1" dirty="0">
                <a:solidFill>
                  <a:srgbClr val="FFC000"/>
                </a:solidFill>
              </a:rPr>
            </a:br>
            <a:r>
              <a:rPr lang="id-ID" b="1" dirty="0">
                <a:solidFill>
                  <a:srgbClr val="FFC000"/>
                </a:solidFill>
              </a:rPr>
              <a:t>PRODUCT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704" y="4447903"/>
            <a:ext cx="8689976" cy="1371599"/>
          </a:xfrm>
        </p:spPr>
        <p:txBody>
          <a:bodyPr>
            <a:normAutofit/>
          </a:bodyPr>
          <a:lstStyle/>
          <a:p>
            <a:endParaRPr lang="id-ID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07" y="248875"/>
            <a:ext cx="1630000" cy="1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C000"/>
                </a:solidFill>
              </a:rPr>
              <a:t>GROUP DISCUSSION FOR PRESENTING YOUR OWN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allow  students to select their own groups for group work</a:t>
            </a:r>
            <a:endParaRPr lang="id-ID" dirty="0"/>
          </a:p>
          <a:p>
            <a:r>
              <a:rPr lang="id-ID" dirty="0"/>
              <a:t>ONE GROUP CONSISTS OF THREE/FOUR STUDENTS</a:t>
            </a:r>
          </a:p>
          <a:p>
            <a:r>
              <a:rPr lang="id-ID" dirty="0"/>
              <a:t>CREATE YOUR OWN PRODUCT THEN DISCUSS WITH YOUR GROUP THROUGH GOOGLE MEET/ZOOM.</a:t>
            </a:r>
            <a:endParaRPr lang="id-ID" dirty="0">
              <a:solidFill>
                <a:srgbClr val="FF0000"/>
              </a:solidFill>
            </a:endParaRPr>
          </a:p>
          <a:p>
            <a:r>
              <a:rPr lang="id-ID" dirty="0"/>
              <a:t>CREATE AN INTERESTING ppt</a:t>
            </a:r>
          </a:p>
          <a:p>
            <a:r>
              <a:rPr lang="id-ID" dirty="0"/>
              <a:t>Present AND RECORD YOUR PRESENTATION</a:t>
            </a:r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507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C000"/>
                </a:solidFill>
              </a:rPr>
              <a:t>Your power point slides should describe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id-ID" dirty="0"/>
              <a:t>Hook: what is the most surprising, exciting or unusual aspect of your product?</a:t>
            </a:r>
          </a:p>
          <a:p>
            <a:pPr lvl="0"/>
            <a:r>
              <a:rPr lang="id-ID" dirty="0"/>
              <a:t>Objective: Why are you making the presentation and what do you hope to obtain?</a:t>
            </a:r>
          </a:p>
          <a:p>
            <a:pPr lvl="0"/>
            <a:r>
              <a:rPr lang="id-ID" dirty="0"/>
              <a:t>Agenda: How will you organize your presentation and what will happen after the talk?</a:t>
            </a:r>
          </a:p>
          <a:p>
            <a:pPr lvl="0"/>
            <a:r>
              <a:rPr lang="id-ID" dirty="0"/>
              <a:t>Summary: what are the highlight of your talks</a:t>
            </a:r>
          </a:p>
          <a:p>
            <a:pPr lvl="0"/>
            <a:r>
              <a:rPr lang="id-ID" dirty="0"/>
              <a:t>Call for action: what do you want your audience to do now</a:t>
            </a:r>
          </a:p>
          <a:p>
            <a:pPr lvl="0"/>
            <a:r>
              <a:rPr lang="id-ID" dirty="0"/>
              <a:t>Closing: at the end of your presentation, how can you create an  excellent presentation ?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08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C000"/>
                </a:solidFill>
              </a:rPr>
              <a:t>Useful expressions: structuring presentation</a:t>
            </a:r>
            <a:br>
              <a:rPr lang="id-ID" b="1" dirty="0">
                <a:solidFill>
                  <a:srgbClr val="FFC000"/>
                </a:solidFill>
              </a:rPr>
            </a:br>
            <a:endParaRPr lang="id-ID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u="sng" dirty="0"/>
              <a:t>Hook</a:t>
            </a:r>
          </a:p>
          <a:p>
            <a:pPr marL="0" indent="0">
              <a:buNone/>
            </a:pPr>
            <a:r>
              <a:rPr lang="id-ID" dirty="0"/>
              <a:t>..........you like to know...?</a:t>
            </a:r>
          </a:p>
          <a:p>
            <a:pPr marL="0" indent="0">
              <a:buNone/>
            </a:pPr>
            <a:r>
              <a:rPr lang="id-ID" dirty="0"/>
              <a:t>What would you do if......?</a:t>
            </a:r>
          </a:p>
          <a:p>
            <a:pPr marL="0" indent="0">
              <a:buNone/>
            </a:pPr>
            <a:r>
              <a:rPr lang="id-ID" dirty="0"/>
              <a:t>...............would it be worth to........?</a:t>
            </a:r>
          </a:p>
          <a:p>
            <a:pPr marL="0" indent="0">
              <a:buNone/>
            </a:pPr>
            <a:r>
              <a:rPr lang="id-ID" dirty="0"/>
              <a:t>Somebody once said......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769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u="sng" dirty="0"/>
              <a:t>Agenda</a:t>
            </a:r>
          </a:p>
          <a:p>
            <a:pPr marL="0" indent="0">
              <a:buNone/>
            </a:pPr>
            <a:r>
              <a:rPr lang="id-ID" dirty="0"/>
              <a:t>Feel....to interupt</a:t>
            </a:r>
          </a:p>
          <a:p>
            <a:pPr marL="0" indent="0">
              <a:buNone/>
            </a:pPr>
            <a:r>
              <a:rPr lang="id-ID" dirty="0"/>
              <a:t>I,ve divided my presentation into three.....</a:t>
            </a:r>
          </a:p>
          <a:p>
            <a:pPr marL="0" indent="0">
              <a:buNone/>
            </a:pPr>
            <a:r>
              <a:rPr lang="id-ID" dirty="0"/>
              <a:t>.......of all, I’m going to......</a:t>
            </a:r>
          </a:p>
          <a:p>
            <a:pPr marL="0" indent="0">
              <a:buNone/>
            </a:pPr>
            <a:r>
              <a:rPr lang="id-ID" dirty="0"/>
              <a:t>.......that, I,ll be talking about......</a:t>
            </a:r>
          </a:p>
          <a:p>
            <a:pPr marL="0" indent="0">
              <a:buNone/>
            </a:pPr>
            <a:r>
              <a:rPr lang="id-ID" dirty="0"/>
              <a:t>......, I’d like to present....</a:t>
            </a:r>
          </a:p>
          <a:p>
            <a:pPr marL="0" indent="0">
              <a:buNone/>
            </a:pPr>
            <a:r>
              <a:rPr lang="id-ID" dirty="0"/>
              <a:t>I’ll take any questions at the end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48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u="sng" dirty="0"/>
              <a:t>Call for information</a:t>
            </a:r>
          </a:p>
          <a:p>
            <a:pPr marL="0" indent="0">
              <a:buNone/>
            </a:pPr>
            <a:r>
              <a:rPr lang="id-ID" dirty="0"/>
              <a:t>These are the....... why I am asking you to.......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1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Ob</a:t>
            </a:r>
            <a:r>
              <a:rPr lang="id-ID" b="1" u="sng" dirty="0"/>
              <a:t>jective</a:t>
            </a:r>
          </a:p>
          <a:p>
            <a:pPr marL="0" indent="0">
              <a:buNone/>
            </a:pPr>
            <a:r>
              <a:rPr lang="id-ID" dirty="0"/>
              <a:t>I’m here this morning to.......the pingman,</a:t>
            </a:r>
          </a:p>
          <a:p>
            <a:pPr marL="0" indent="0">
              <a:buNone/>
            </a:pPr>
            <a:r>
              <a:rPr lang="id-ID" dirty="0"/>
              <a:t>My objective today is.......</a:t>
            </a:r>
          </a:p>
          <a:p>
            <a:pPr marL="0" indent="0">
              <a:buNone/>
            </a:pPr>
            <a:r>
              <a:rPr lang="id-ID" dirty="0"/>
              <a:t>The goal of this presentation is.........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92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u="sng" dirty="0"/>
              <a:t>Summary</a:t>
            </a:r>
          </a:p>
          <a:p>
            <a:pPr marL="0" indent="0">
              <a:buNone/>
            </a:pPr>
            <a:r>
              <a:rPr lang="id-ID" dirty="0"/>
              <a:t>I’d like to.....up the presentation and move on to....</a:t>
            </a:r>
          </a:p>
          <a:p>
            <a:pPr marL="0" indent="0">
              <a:buNone/>
            </a:pPr>
            <a:r>
              <a:rPr lang="id-ID" dirty="0"/>
              <a:t>........., I explained why........</a:t>
            </a:r>
          </a:p>
          <a:p>
            <a:pPr marL="0" indent="0">
              <a:buNone/>
            </a:pPr>
            <a:r>
              <a:rPr lang="id-ID" dirty="0"/>
              <a:t>.........., I presented the different specifications...</a:t>
            </a:r>
          </a:p>
          <a:p>
            <a:pPr marL="0" indent="0">
              <a:buNone/>
            </a:pPr>
            <a:r>
              <a:rPr lang="id-ID" dirty="0"/>
              <a:t>Last, but not........, I have given you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u="sng" dirty="0"/>
              <a:t>Close</a:t>
            </a:r>
          </a:p>
          <a:p>
            <a:pPr marL="0" indent="0">
              <a:buNone/>
            </a:pPr>
            <a:r>
              <a:rPr lang="id-ID" dirty="0"/>
              <a:t>Thank you very much for you......</a:t>
            </a:r>
          </a:p>
          <a:p>
            <a:pPr marL="0" indent="0">
              <a:buNone/>
            </a:pPr>
            <a:r>
              <a:rPr lang="id-ID" dirty="0"/>
              <a:t>Thank you for listening</a:t>
            </a:r>
          </a:p>
          <a:p>
            <a:pPr marL="0" indent="0">
              <a:buNone/>
            </a:pPr>
            <a:r>
              <a:rPr lang="id-ID" dirty="0"/>
              <a:t>If you have any questions, I’ll do my best to answer them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30729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256</TotalTime>
  <Words>317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 PRODUCT PRESENTATION</vt:lpstr>
      <vt:lpstr>GROUP DISCUSSION FOR PRESENTING YOUR OWN PRODUCT</vt:lpstr>
      <vt:lpstr>Your power point slides should describe</vt:lpstr>
      <vt:lpstr>Useful expressions: structuring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WEEK-10 PRODUCT PRESENTATION</dc:title>
  <dc:creator>Windows User</dc:creator>
  <cp:lastModifiedBy>Ranie Rahmanti</cp:lastModifiedBy>
  <cp:revision>16</cp:revision>
  <dcterms:created xsi:type="dcterms:W3CDTF">2020-12-06T23:45:09Z</dcterms:created>
  <dcterms:modified xsi:type="dcterms:W3CDTF">2021-10-13T04:09:24Z</dcterms:modified>
</cp:coreProperties>
</file>