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1"/>
  </p:sldMasterIdLst>
  <p:sldIdLst>
    <p:sldId id="256" r:id="rId2"/>
    <p:sldId id="257" r:id="rId3"/>
    <p:sldId id="260" r:id="rId4"/>
    <p:sldId id="261" r:id="rId5"/>
    <p:sldId id="262" r:id="rId6"/>
    <p:sldId id="263" r:id="rId7"/>
    <p:sldId id="259"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4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678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55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0078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476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3781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665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0619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11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284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9537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6144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75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10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9464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3504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2266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885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206689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84039" y="1275798"/>
            <a:ext cx="5955892" cy="2224225"/>
          </a:xfrm>
        </p:spPr>
        <p:txBody>
          <a:bodyPr>
            <a:normAutofit fontScale="90000"/>
          </a:bodyPr>
          <a:lstStyle/>
          <a:p>
            <a:r>
              <a:rPr lang="id-ID" sz="3600" dirty="0" smtClean="0"/>
              <a:t>WEEK-</a:t>
            </a:r>
            <a:r>
              <a:rPr lang="en-US" sz="3600" dirty="0" smtClean="0"/>
              <a:t>8</a:t>
            </a:r>
            <a:br>
              <a:rPr lang="en-US" sz="3600" dirty="0" smtClean="0"/>
            </a:br>
            <a:r>
              <a:rPr lang="id-ID" sz="3600" dirty="0" smtClean="0"/>
              <a:t> </a:t>
            </a:r>
            <a:r>
              <a:rPr lang="en-US" sz="3600" dirty="0"/>
              <a:t/>
            </a:r>
            <a:br>
              <a:rPr lang="en-US" sz="3600" dirty="0"/>
            </a:br>
            <a:r>
              <a:rPr lang="id-ID" sz="3600" dirty="0" smtClean="0"/>
              <a:t>PREPOSITION </a:t>
            </a:r>
            <a:r>
              <a:rPr lang="id-ID" sz="3600" dirty="0"/>
              <a:t>OF</a:t>
            </a:r>
            <a:r>
              <a:rPr lang="en-US" sz="3600" dirty="0"/>
              <a:t/>
            </a:r>
            <a:br>
              <a:rPr lang="en-US" sz="3600" dirty="0"/>
            </a:br>
            <a:r>
              <a:rPr lang="id-ID" sz="3600" dirty="0"/>
              <a:t> TIME AND PLACE</a:t>
            </a:r>
          </a:p>
        </p:txBody>
      </p:sp>
      <p:sp>
        <p:nvSpPr>
          <p:cNvPr id="3" name="Subtitle 2"/>
          <p:cNvSpPr>
            <a:spLocks noGrp="1"/>
          </p:cNvSpPr>
          <p:nvPr>
            <p:ph type="subTitle" idx="1"/>
          </p:nvPr>
        </p:nvSpPr>
        <p:spPr>
          <a:xfrm>
            <a:off x="5229224" y="3748135"/>
            <a:ext cx="5200367" cy="896293"/>
          </a:xfrm>
        </p:spPr>
        <p:txBody>
          <a:bodyPr>
            <a:normAutofit/>
          </a:bodyPr>
          <a:lstStyle/>
          <a:p>
            <a:r>
              <a:rPr lang="en-US" dirty="0"/>
              <a:t>Rahmanti </a:t>
            </a:r>
            <a:r>
              <a:rPr lang="en-US" dirty="0" err="1"/>
              <a:t>Asmarani</a:t>
            </a:r>
            <a:r>
              <a:rPr lang="en-US" dirty="0"/>
              <a:t>, M Hum.</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9931" y="17372"/>
            <a:ext cx="1852069" cy="1852069"/>
          </a:xfrm>
          <a:prstGeom prst="rect">
            <a:avLst/>
          </a:prstGeom>
        </p:spPr>
      </p:pic>
      <p:pic>
        <p:nvPicPr>
          <p:cNvPr id="5" name="Content Placeholder 8">
            <a:extLst>
              <a:ext uri="{FF2B5EF4-FFF2-40B4-BE49-F238E27FC236}">
                <a16:creationId xmlns="" xmlns:a16="http://schemas.microsoft.com/office/drawing/2014/main" id="{10B01632-1D0C-40A6-A1E9-57277D60184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916424" y="1561274"/>
            <a:ext cx="3231092" cy="3417125"/>
          </a:xfrm>
          <a:prstGeom prst="rect">
            <a:avLst/>
          </a:prstGeom>
        </p:spPr>
      </p:pic>
    </p:spTree>
    <p:extLst>
      <p:ext uri="{BB962C8B-B14F-4D97-AF65-F5344CB8AC3E}">
        <p14:creationId xmlns:p14="http://schemas.microsoft.com/office/powerpoint/2010/main" val="168952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preposition is a word used to link nouns, pronouns, or phrases to other words within a sentence.</a:t>
            </a:r>
            <a:endParaRPr lang="id-ID" dirty="0"/>
          </a:p>
        </p:txBody>
      </p:sp>
      <p:sp>
        <p:nvSpPr>
          <p:cNvPr id="3" name="Content Placeholder 2"/>
          <p:cNvSpPr>
            <a:spLocks noGrp="1"/>
          </p:cNvSpPr>
          <p:nvPr>
            <p:ph idx="1"/>
          </p:nvPr>
        </p:nvSpPr>
        <p:spPr/>
        <p:txBody>
          <a:bodyPr>
            <a:normAutofit/>
          </a:bodyPr>
          <a:lstStyle/>
          <a:p>
            <a:r>
              <a:rPr lang="en-US" dirty="0"/>
              <a:t>A </a:t>
            </a:r>
            <a:r>
              <a:rPr lang="en-US" b="1" dirty="0"/>
              <a:t>preposition</a:t>
            </a:r>
            <a:r>
              <a:rPr lang="en-US" dirty="0"/>
              <a:t> is usually a short word placed before a substantive (or a pronoun) </a:t>
            </a:r>
            <a:endParaRPr lang="id-ID" dirty="0"/>
          </a:p>
          <a:p>
            <a:r>
              <a:rPr lang="en-US" dirty="0"/>
              <a:t> indicating the </a:t>
            </a:r>
            <a:r>
              <a:rPr lang="en-US" b="1" i="1" dirty="0"/>
              <a:t>relation</a:t>
            </a:r>
            <a:r>
              <a:rPr lang="en-US" dirty="0"/>
              <a:t> of that substantive to other parts of the sentence (mostly verbs). </a:t>
            </a:r>
            <a:endParaRPr lang="id-ID" dirty="0"/>
          </a:p>
          <a:p>
            <a:r>
              <a:rPr lang="en-US" dirty="0"/>
              <a:t> nice way to think about prepositions is as the words that help glue a sentence together. </a:t>
            </a:r>
            <a:endParaRPr lang="id-ID" dirty="0"/>
          </a:p>
          <a:p>
            <a:r>
              <a:rPr lang="en-US" dirty="0"/>
              <a:t>They do this by expressing position and movement, possession, time and how an action is completed.</a:t>
            </a:r>
          </a:p>
          <a:p>
            <a:endParaRPr lang="id-ID" dirty="0"/>
          </a:p>
        </p:txBody>
      </p:sp>
    </p:spTree>
    <p:extLst>
      <p:ext uri="{BB962C8B-B14F-4D97-AF65-F5344CB8AC3E}">
        <p14:creationId xmlns:p14="http://schemas.microsoft.com/office/powerpoint/2010/main" val="373954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9648" y="271605"/>
            <a:ext cx="8946541" cy="1222218"/>
          </a:xfrm>
        </p:spPr>
        <p:txBody>
          <a:bodyPr>
            <a:normAutofit lnSpcReduction="10000"/>
          </a:bodyPr>
          <a:lstStyle/>
          <a:p>
            <a:r>
              <a:rPr lang="en-US" dirty="0"/>
              <a:t>Preposition of </a:t>
            </a:r>
            <a:r>
              <a:rPr lang="en-US" b="1" i="1" dirty="0"/>
              <a:t>time</a:t>
            </a:r>
            <a:r>
              <a:rPr lang="en-US" dirty="0"/>
              <a:t> (temporal), basic examples of time prepositions include: </a:t>
            </a:r>
            <a:r>
              <a:rPr lang="en-US" i="1" dirty="0"/>
              <a:t>at, on, in, before</a:t>
            </a:r>
            <a:r>
              <a:rPr lang="en-US" dirty="0"/>
              <a:t> and </a:t>
            </a:r>
            <a:r>
              <a:rPr lang="en-US" i="1" dirty="0"/>
              <a:t>after</a:t>
            </a:r>
            <a:r>
              <a:rPr lang="en-US" dirty="0"/>
              <a:t>. They are used to help indicate when something happened, happens or will happen. It can get a little confusing though, as many different prepositions can be used.</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84769" y="1493823"/>
            <a:ext cx="9234534" cy="5260147"/>
          </a:xfrm>
          <a:prstGeom prst="rect">
            <a:avLst/>
          </a:prstGeom>
          <a:noFill/>
          <a:ln>
            <a:noFill/>
          </a:ln>
        </p:spPr>
      </p:pic>
    </p:spTree>
    <p:extLst>
      <p:ext uri="{BB962C8B-B14F-4D97-AF65-F5344CB8AC3E}">
        <p14:creationId xmlns:p14="http://schemas.microsoft.com/office/powerpoint/2010/main" val="137107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8168" y="405189"/>
            <a:ext cx="8946541" cy="1767644"/>
          </a:xfrm>
        </p:spPr>
        <p:txBody>
          <a:bodyPr/>
          <a:lstStyle/>
          <a:p>
            <a:r>
              <a:rPr lang="en-US" dirty="0"/>
              <a:t>Preposition of </a:t>
            </a:r>
            <a:r>
              <a:rPr lang="en-US" b="1" i="1" dirty="0"/>
              <a:t>place</a:t>
            </a:r>
            <a:r>
              <a:rPr lang="en-US" dirty="0"/>
              <a:t> (spatial), To confuse matters a bit, the most common prepositions to indicate time – </a:t>
            </a:r>
            <a:r>
              <a:rPr lang="en-US" b="1" dirty="0"/>
              <a:t>on, at, in </a:t>
            </a:r>
            <a:r>
              <a:rPr lang="en-US" dirty="0"/>
              <a:t>– are also the most common prepositions to indicate position. However, the rules are a little clearer as place prepositions are a more rigid concept than time prepositions.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44489" y="2079948"/>
            <a:ext cx="7924707" cy="4565295"/>
          </a:xfrm>
          <a:prstGeom prst="rect">
            <a:avLst/>
          </a:prstGeom>
          <a:noFill/>
          <a:ln>
            <a:noFill/>
          </a:ln>
        </p:spPr>
      </p:pic>
    </p:spTree>
    <p:extLst>
      <p:ext uri="{BB962C8B-B14F-4D97-AF65-F5344CB8AC3E}">
        <p14:creationId xmlns:p14="http://schemas.microsoft.com/office/powerpoint/2010/main" val="60602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8186" y="362140"/>
            <a:ext cx="10538234" cy="2073242"/>
          </a:xfrm>
        </p:spPr>
        <p:txBody>
          <a:bodyPr/>
          <a:lstStyle/>
          <a:p>
            <a:r>
              <a:rPr lang="en-US" dirty="0"/>
              <a:t>Preposition for </a:t>
            </a:r>
            <a:r>
              <a:rPr lang="en-US" b="1" i="1" dirty="0"/>
              <a:t>direction </a:t>
            </a:r>
            <a:r>
              <a:rPr lang="en-US" b="1" dirty="0"/>
              <a:t>(or </a:t>
            </a:r>
            <a:r>
              <a:rPr lang="en-US" b="1" i="1" dirty="0"/>
              <a:t>movement</a:t>
            </a:r>
            <a:r>
              <a:rPr lang="en-US" b="1" dirty="0"/>
              <a:t>), </a:t>
            </a:r>
            <a:r>
              <a:rPr lang="en-US" dirty="0"/>
              <a:t>Prepositions of movement are quite easy to understand as they are less abstract than prepositions of place and time. Essentially, they describe how something or someone moves from one place to another. The most commonly used preposition of movement is </a:t>
            </a:r>
            <a:r>
              <a:rPr lang="en-US" i="1" dirty="0"/>
              <a:t>to</a:t>
            </a:r>
            <a:r>
              <a:rPr lang="en-US" dirty="0"/>
              <a:t>, which usually serves to highlight that there is movement towards a specific destination.</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092104" y="2142654"/>
            <a:ext cx="7803333" cy="4419600"/>
          </a:xfrm>
          <a:prstGeom prst="rect">
            <a:avLst/>
          </a:prstGeom>
          <a:noFill/>
          <a:ln>
            <a:noFill/>
          </a:ln>
        </p:spPr>
      </p:pic>
    </p:spTree>
    <p:extLst>
      <p:ext uri="{BB962C8B-B14F-4D97-AF65-F5344CB8AC3E}">
        <p14:creationId xmlns:p14="http://schemas.microsoft.com/office/powerpoint/2010/main" val="2879645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2120" y="477616"/>
            <a:ext cx="10222573" cy="1496040"/>
          </a:xfrm>
        </p:spPr>
        <p:txBody>
          <a:bodyPr/>
          <a:lstStyle/>
          <a:p>
            <a:pPr lvl="0"/>
            <a:r>
              <a:rPr lang="en-US" dirty="0"/>
              <a:t>Preposition for </a:t>
            </a:r>
            <a:r>
              <a:rPr lang="en-US" b="1" i="1" dirty="0"/>
              <a:t>device, instrument or machines, </a:t>
            </a:r>
            <a:r>
              <a:rPr lang="en-US" dirty="0"/>
              <a:t>A preposition for agent or instrument is used for a thing which is cause of another thing in the sentence. Different prepositions are used by different devices, instruments or machines.</a:t>
            </a:r>
            <a:r>
              <a:rPr lang="en-US" b="1" i="1" dirty="0"/>
              <a:t> </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76127" y="1813559"/>
            <a:ext cx="8519311" cy="4433331"/>
          </a:xfrm>
          <a:prstGeom prst="rect">
            <a:avLst/>
          </a:prstGeom>
          <a:noFill/>
          <a:ln>
            <a:noFill/>
          </a:ln>
        </p:spPr>
      </p:pic>
    </p:spTree>
    <p:extLst>
      <p:ext uri="{BB962C8B-B14F-4D97-AF65-F5344CB8AC3E}">
        <p14:creationId xmlns:p14="http://schemas.microsoft.com/office/powerpoint/2010/main" val="383016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B2E17BAB-286A-4E02-A44F-927F38CBB75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1440" y="701040"/>
            <a:ext cx="7396480" cy="5252085"/>
          </a:xfrm>
          <a:prstGeom prst="rect">
            <a:avLst/>
          </a:prstGeom>
          <a:noFill/>
          <a:ln>
            <a:noFill/>
          </a:ln>
        </p:spPr>
      </p:pic>
    </p:spTree>
    <p:extLst>
      <p:ext uri="{BB962C8B-B14F-4D97-AF65-F5344CB8AC3E}">
        <p14:creationId xmlns:p14="http://schemas.microsoft.com/office/powerpoint/2010/main" val="89661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416415"/>
          </a:xfrm>
        </p:spPr>
        <p:txBody>
          <a:bodyPr/>
          <a:lstStyle/>
          <a:p>
            <a:r>
              <a:rPr lang="en-US" dirty="0" smtClean="0"/>
              <a:t>Exercise</a:t>
            </a:r>
            <a:br>
              <a:rPr lang="en-US" dirty="0" smtClean="0"/>
            </a:br>
            <a:endParaRPr lang="en-US" dirty="0"/>
          </a:p>
        </p:txBody>
      </p:sp>
      <p:sp>
        <p:nvSpPr>
          <p:cNvPr id="3" name="Content Placeholder 2"/>
          <p:cNvSpPr>
            <a:spLocks noGrp="1"/>
          </p:cNvSpPr>
          <p:nvPr>
            <p:ph idx="1"/>
          </p:nvPr>
        </p:nvSpPr>
        <p:spPr>
          <a:xfrm>
            <a:off x="289711" y="1491603"/>
            <a:ext cx="9958812" cy="4719074"/>
          </a:xfrm>
        </p:spPr>
        <p:txBody>
          <a:bodyPr>
            <a:normAutofit fontScale="92500" lnSpcReduction="10000"/>
          </a:bodyPr>
          <a:lstStyle/>
          <a:p>
            <a:pPr marL="0" indent="0">
              <a:buNone/>
            </a:pPr>
            <a:r>
              <a:rPr lang="en-US" b="1" dirty="0"/>
              <a:t>Prepositions of time</a:t>
            </a:r>
            <a:endParaRPr lang="en-US" sz="1800" dirty="0"/>
          </a:p>
          <a:p>
            <a:pPr marL="0" indent="0">
              <a:buNone/>
            </a:pPr>
            <a:r>
              <a:rPr lang="en-US" dirty="0"/>
              <a:t>Put in the correct preposition (at, in, on, or no preposition):</a:t>
            </a:r>
            <a:endParaRPr lang="en-US" sz="1800" dirty="0"/>
          </a:p>
          <a:p>
            <a:pPr marL="800100" lvl="1" indent="-342900">
              <a:buFont typeface="+mj-lt"/>
              <a:buAutoNum type="arabicPeriod"/>
            </a:pPr>
            <a:r>
              <a:rPr lang="en-US" dirty="0"/>
              <a:t>Lucy is arriving ____ February the 13th ____ 8 o'clock ____ the morning. </a:t>
            </a:r>
            <a:endParaRPr lang="en-US" sz="1600" dirty="0"/>
          </a:p>
          <a:p>
            <a:pPr marL="800100" lvl="1" indent="-342900">
              <a:buFont typeface="+mj-lt"/>
              <a:buAutoNum type="arabicPeriod"/>
            </a:pPr>
            <a:r>
              <a:rPr lang="en-US" dirty="0"/>
              <a:t>The weather is often terrible in London _____ January. </a:t>
            </a:r>
            <a:endParaRPr lang="en-US" sz="1600" dirty="0"/>
          </a:p>
          <a:p>
            <a:pPr marL="800100" lvl="1" indent="-342900">
              <a:buFont typeface="+mj-lt"/>
              <a:buAutoNum type="arabicPeriod"/>
            </a:pPr>
            <a:r>
              <a:rPr lang="en-US" dirty="0"/>
              <a:t>It’s better to get a taxi if you are out alone _____ night. </a:t>
            </a:r>
            <a:endParaRPr lang="en-US" sz="1600" dirty="0"/>
          </a:p>
          <a:p>
            <a:pPr marL="800100" lvl="1" indent="-342900">
              <a:buFont typeface="+mj-lt"/>
              <a:buAutoNum type="arabicPeriod"/>
            </a:pPr>
            <a:r>
              <a:rPr lang="en-US" dirty="0"/>
              <a:t>She got married _____ September. </a:t>
            </a:r>
            <a:endParaRPr lang="en-US" sz="1600" dirty="0"/>
          </a:p>
          <a:p>
            <a:pPr marL="800100" lvl="1" indent="-342900">
              <a:buFont typeface="+mj-lt"/>
              <a:buAutoNum type="arabicPeriod"/>
            </a:pPr>
            <a:r>
              <a:rPr lang="en-US" dirty="0"/>
              <a:t>They usually go to the south of France _____ the summer. </a:t>
            </a:r>
            <a:endParaRPr lang="en-US" sz="1600" dirty="0"/>
          </a:p>
          <a:p>
            <a:pPr marL="800100" lvl="1" indent="-342900">
              <a:buFont typeface="+mj-lt"/>
              <a:buAutoNum type="arabicPeriod"/>
            </a:pPr>
            <a:r>
              <a:rPr lang="en-US" dirty="0"/>
              <a:t>Columbus sailed to the Americas _____ the 16th century. </a:t>
            </a:r>
            <a:endParaRPr lang="en-US" sz="1600" dirty="0"/>
          </a:p>
          <a:p>
            <a:pPr marL="800100" lvl="1" indent="-342900">
              <a:buFont typeface="+mj-lt"/>
              <a:buAutoNum type="arabicPeriod"/>
            </a:pPr>
            <a:r>
              <a:rPr lang="en-US" dirty="0"/>
              <a:t>The Beatles were popular _____ the 1960s. </a:t>
            </a:r>
            <a:endParaRPr lang="en-US" sz="1600" dirty="0"/>
          </a:p>
          <a:p>
            <a:pPr marL="800100" lvl="1" indent="-342900">
              <a:buFont typeface="+mj-lt"/>
              <a:buAutoNum type="arabicPeriod"/>
            </a:pPr>
            <a:r>
              <a:rPr lang="en-US" dirty="0"/>
              <a:t>I graduated from university _____ 2001. </a:t>
            </a:r>
            <a:endParaRPr lang="en-US" sz="1600" dirty="0"/>
          </a:p>
          <a:p>
            <a:pPr marL="800100" lvl="1" indent="-342900">
              <a:buFont typeface="+mj-lt"/>
              <a:buAutoNum type="arabicPeriod"/>
            </a:pPr>
            <a:r>
              <a:rPr lang="en-US" dirty="0"/>
              <a:t>His birthday is _____ June. </a:t>
            </a:r>
            <a:endParaRPr lang="en-US" sz="1600" dirty="0"/>
          </a:p>
          <a:p>
            <a:pPr marL="800100" lvl="1" indent="-342900">
              <a:buFont typeface="+mj-lt"/>
              <a:buAutoNum type="arabicPeriod"/>
            </a:pPr>
            <a:r>
              <a:rPr lang="en-US" dirty="0"/>
              <a:t>I usually go to my parents’ house _____ Christmas. We eat turkey together _____ Christmas Day.</a:t>
            </a:r>
            <a:endParaRPr lang="en-US" sz="1600" dirty="0"/>
          </a:p>
          <a:p>
            <a:pPr marL="457200" indent="-457200">
              <a:buFont typeface="+mj-lt"/>
              <a:buAutoNum type="arabicPeriod"/>
            </a:pPr>
            <a:endParaRPr lang="en-US" sz="1800" dirty="0"/>
          </a:p>
          <a:p>
            <a:endParaRPr lang="en-US" dirty="0"/>
          </a:p>
        </p:txBody>
      </p:sp>
    </p:spTree>
    <p:extLst>
      <p:ext uri="{BB962C8B-B14F-4D97-AF65-F5344CB8AC3E}">
        <p14:creationId xmlns:p14="http://schemas.microsoft.com/office/powerpoint/2010/main" val="287174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noGrp="1"/>
          </p:cNvSpPr>
          <p:nvPr>
            <p:ph idx="1"/>
          </p:nvPr>
        </p:nvSpPr>
        <p:spPr>
          <a:xfrm>
            <a:off x="967511" y="1772261"/>
            <a:ext cx="8946541" cy="419548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smtClean="0"/>
              <a:t> </a:t>
            </a:r>
            <a:endParaRPr lang="en-US" sz="1800" dirty="0" smtClean="0"/>
          </a:p>
          <a:p>
            <a:pPr marL="457200" indent="-457200">
              <a:buFont typeface="+mj-lt"/>
              <a:buAutoNum type="arabicPeriod"/>
            </a:pPr>
            <a:r>
              <a:rPr lang="en-US" b="1" dirty="0" smtClean="0"/>
              <a:t>Prepositions of Place</a:t>
            </a:r>
            <a:endParaRPr lang="en-US" sz="1800" dirty="0" smtClean="0"/>
          </a:p>
          <a:p>
            <a:pPr marL="457200" indent="-457200">
              <a:buFont typeface="+mj-lt"/>
              <a:buAutoNum type="arabicPeriod"/>
            </a:pPr>
            <a:r>
              <a:rPr lang="en-US" dirty="0" smtClean="0"/>
              <a:t>He’s swimming ______ the river. </a:t>
            </a:r>
            <a:endParaRPr lang="en-US" sz="1800" dirty="0" smtClean="0"/>
          </a:p>
          <a:p>
            <a:pPr marL="457200" indent="-457200">
              <a:buFont typeface="+mj-lt"/>
              <a:buAutoNum type="arabicPeriod"/>
            </a:pPr>
            <a:r>
              <a:rPr lang="en-US" dirty="0" smtClean="0"/>
              <a:t>Where’s Julie? She’s ______ school. </a:t>
            </a:r>
            <a:endParaRPr lang="en-US" sz="1800" dirty="0" smtClean="0"/>
          </a:p>
          <a:p>
            <a:pPr marL="457200" indent="-457200">
              <a:buFont typeface="+mj-lt"/>
              <a:buAutoNum type="arabicPeriod"/>
            </a:pPr>
            <a:r>
              <a:rPr lang="en-US" dirty="0" smtClean="0"/>
              <a:t>The plant is ______ the table.</a:t>
            </a:r>
            <a:endParaRPr lang="en-US" sz="1800" dirty="0" smtClean="0"/>
          </a:p>
          <a:p>
            <a:pPr marL="457200" indent="-457200">
              <a:buFont typeface="+mj-lt"/>
              <a:buAutoNum type="arabicPeriod"/>
            </a:pPr>
            <a:r>
              <a:rPr lang="en-US" dirty="0" smtClean="0"/>
              <a:t>There is a spider ______ the bath. </a:t>
            </a:r>
            <a:endParaRPr lang="en-US" sz="1800" dirty="0" smtClean="0"/>
          </a:p>
          <a:p>
            <a:pPr marL="457200" indent="-457200">
              <a:buFont typeface="+mj-lt"/>
              <a:buAutoNum type="arabicPeriod"/>
            </a:pPr>
            <a:r>
              <a:rPr lang="en-US" dirty="0" smtClean="0"/>
              <a:t>Please put those apples ______ the bowl. </a:t>
            </a:r>
            <a:endParaRPr lang="en-US" sz="1800" dirty="0" smtClean="0"/>
          </a:p>
          <a:p>
            <a:pPr marL="457200" indent="-457200">
              <a:buFont typeface="+mj-lt"/>
              <a:buAutoNum type="arabicPeriod"/>
            </a:pPr>
            <a:r>
              <a:rPr lang="en-US" dirty="0" smtClean="0"/>
              <a:t>Frank is ______ holiday for three weeks. </a:t>
            </a:r>
            <a:endParaRPr lang="en-US" sz="1800" dirty="0" smtClean="0"/>
          </a:p>
          <a:p>
            <a:pPr marL="457200" indent="-457200">
              <a:buFont typeface="+mj-lt"/>
              <a:buAutoNum type="arabicPeriod"/>
            </a:pPr>
            <a:r>
              <a:rPr lang="en-US" dirty="0" smtClean="0"/>
              <a:t>There are two pockets ______ this bag. </a:t>
            </a:r>
            <a:endParaRPr lang="en-US" sz="1800" dirty="0" smtClean="0"/>
          </a:p>
          <a:p>
            <a:pPr marL="457200" indent="-457200">
              <a:buFont typeface="+mj-lt"/>
              <a:buAutoNum type="arabicPeriod"/>
            </a:pPr>
            <a:r>
              <a:rPr lang="en-US" dirty="0" smtClean="0"/>
              <a:t>I read the story ______ the newspaper.</a:t>
            </a:r>
            <a:endParaRPr lang="en-US" sz="1800" dirty="0" smtClean="0"/>
          </a:p>
          <a:p>
            <a:pPr marL="457200" indent="-457200">
              <a:buFont typeface="+mj-lt"/>
              <a:buAutoNum type="arabicPeriod"/>
            </a:pPr>
            <a:r>
              <a:rPr lang="en-US" dirty="0" smtClean="0"/>
              <a:t>The cat is sitting ______ the chair. </a:t>
            </a:r>
            <a:endParaRPr lang="en-US" sz="1800" dirty="0" smtClean="0"/>
          </a:p>
          <a:p>
            <a:pPr marL="457200" indent="-457200">
              <a:buFont typeface="+mj-lt"/>
              <a:buAutoNum type="arabicPeriod"/>
            </a:pPr>
            <a:r>
              <a:rPr lang="en-US" dirty="0" smtClean="0"/>
              <a:t>Lucy was standing ______ the bus stop.</a:t>
            </a:r>
            <a:endParaRPr lang="en-US" sz="1800" dirty="0" smtClean="0"/>
          </a:p>
          <a:p>
            <a:pPr marL="457200" indent="-457200">
              <a:buFont typeface="+mj-lt"/>
              <a:buAutoNum type="arabicPeriod"/>
            </a:pPr>
            <a:endParaRPr lang="en-US" sz="1800" dirty="0" smtClean="0"/>
          </a:p>
          <a:p>
            <a:endParaRPr lang="en-US" dirty="0"/>
          </a:p>
        </p:txBody>
      </p:sp>
      <p:sp>
        <p:nvSpPr>
          <p:cNvPr id="5" name="Title 1"/>
          <p:cNvSpPr>
            <a:spLocks noGrp="1"/>
          </p:cNvSpPr>
          <p:nvPr>
            <p:ph type="title"/>
          </p:nvPr>
        </p:nvSpPr>
        <p:spPr>
          <a:xfrm>
            <a:off x="738419" y="633788"/>
            <a:ext cx="9404723" cy="416415"/>
          </a:xfrm>
        </p:spPr>
        <p:txBody>
          <a:bodyPr/>
          <a:lstStyle/>
          <a:p>
            <a:r>
              <a:rPr lang="en-US" dirty="0" smtClean="0"/>
              <a:t>Exercise</a:t>
            </a:r>
            <a:br>
              <a:rPr lang="en-US" dirty="0" smtClean="0"/>
            </a:br>
            <a:endParaRPr lang="en-US" dirty="0"/>
          </a:p>
        </p:txBody>
      </p:sp>
    </p:spTree>
    <p:extLst>
      <p:ext uri="{BB962C8B-B14F-4D97-AF65-F5344CB8AC3E}">
        <p14:creationId xmlns:p14="http://schemas.microsoft.com/office/powerpoint/2010/main" val="356438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526</TotalTime>
  <Words>165</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WEEK-8   PREPOSITION OF  TIME AND PLACE</vt:lpstr>
      <vt:lpstr>A preposition is a word used to link nouns, pronouns, or phrases to other words within a sentence.</vt:lpstr>
      <vt:lpstr>PowerPoint Presentation</vt:lpstr>
      <vt:lpstr>PowerPoint Presentation</vt:lpstr>
      <vt:lpstr>PowerPoint Presentation</vt:lpstr>
      <vt:lpstr>PowerPoint Presentation</vt:lpstr>
      <vt:lpstr>PowerPoint Presentation</vt:lpstr>
      <vt:lpstr>Exercise </vt:lpstr>
      <vt:lpstr>Exercise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PREPOSITION</dc:title>
  <dc:creator>Windows User</dc:creator>
  <cp:lastModifiedBy>A S U S</cp:lastModifiedBy>
  <cp:revision>23</cp:revision>
  <dcterms:created xsi:type="dcterms:W3CDTF">2020-11-23T02:38:35Z</dcterms:created>
  <dcterms:modified xsi:type="dcterms:W3CDTF">2023-11-17T01:15:27Z</dcterms:modified>
</cp:coreProperties>
</file>