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Product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Meeting #9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72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/>
              <a:t>This topic focuses on the features and benefits of consumer products and requires students to write their own product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5623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Features and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0" y="2703513"/>
            <a:ext cx="10396538" cy="2560637"/>
          </a:xfrm>
        </p:spPr>
        <p:txBody>
          <a:bodyPr/>
          <a:lstStyle/>
          <a:p>
            <a:pPr algn="just"/>
            <a:r>
              <a:rPr lang="id-ID" dirty="0"/>
              <a:t>Feature is a factual statement about a product</a:t>
            </a:r>
          </a:p>
          <a:p>
            <a:pPr algn="just"/>
            <a:r>
              <a:rPr lang="id-ID" dirty="0"/>
              <a:t>benefit is value or advantage customers get from product; positive outcome or result that will make them want to buy it</a:t>
            </a:r>
          </a:p>
        </p:txBody>
      </p:sp>
    </p:spTree>
    <p:extLst>
      <p:ext uri="{BB962C8B-B14F-4D97-AF65-F5344CB8AC3E}">
        <p14:creationId xmlns:p14="http://schemas.microsoft.com/office/powerpoint/2010/main" val="180309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581297"/>
          </a:xfrm>
        </p:spPr>
        <p:txBody>
          <a:bodyPr>
            <a:normAutofit fontScale="90000"/>
          </a:bodyPr>
          <a:lstStyle/>
          <a:p>
            <a:r>
              <a:rPr lang="id-ID" dirty="0"/>
              <a:t>Product description of car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31" y="1423851"/>
            <a:ext cx="3511346" cy="300445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93643" y="1593312"/>
            <a:ext cx="4283615" cy="2834996"/>
          </a:xfrm>
        </p:spPr>
        <p:txBody>
          <a:bodyPr/>
          <a:lstStyle/>
          <a:p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23290"/>
              </p:ext>
            </p:extLst>
          </p:nvPr>
        </p:nvGraphicFramePr>
        <p:xfrm>
          <a:off x="209006" y="1593312"/>
          <a:ext cx="6035040" cy="395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="" xmlns:a16="http://schemas.microsoft.com/office/drawing/2014/main" val="680329249"/>
                    </a:ext>
                  </a:extLst>
                </a:gridCol>
                <a:gridCol w="3017520">
                  <a:extLst>
                    <a:ext uri="{9D8B030D-6E8A-4147-A177-3AD203B41FA5}">
                      <a16:colId xmlns="" xmlns:a16="http://schemas.microsoft.com/office/drawing/2014/main" val="1993189838"/>
                    </a:ext>
                  </a:extLst>
                </a:gridCol>
              </a:tblGrid>
              <a:tr h="755104">
                <a:tc>
                  <a:txBody>
                    <a:bodyPr/>
                    <a:lstStyle/>
                    <a:p>
                      <a:r>
                        <a:rPr lang="id-ID" dirty="0">
                          <a:latin typeface="Adobe Caslon Pro" panose="0205050205050A0204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latin typeface="Adobe Caslon Pro" panose="0205050205050A020403" pitchFamily="18" charset="0"/>
                          <a:cs typeface="Adobe Arabic" panose="02040503050201020203" pitchFamily="18" charset="-78"/>
                        </a:rPr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5706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3459298"/>
                  </a:ext>
                </a:extLst>
              </a:tr>
              <a:tr h="755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(Anti Lock Braking 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Safe braking and cornering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74639934"/>
                  </a:ext>
                </a:extLst>
              </a:tr>
              <a:tr h="755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Alloy Wheels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 turning good looks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57616907"/>
                  </a:ext>
                </a:extLst>
              </a:tr>
              <a:tr h="755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3.01 V6 engine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 on demand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17754790"/>
                  </a:ext>
                </a:extLst>
              </a:tr>
              <a:tr h="755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Automatic climate 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 conditioned comfort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0190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17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Products and Packaging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3200" dirty="0" smtClean="0"/>
              <a:t>Specification and feature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887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Vocabularies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u="sng" dirty="0" smtClean="0"/>
              <a:t>Put the stages of product development into the most likely chronological order.</a:t>
            </a:r>
          </a:p>
          <a:p>
            <a:r>
              <a:rPr lang="id-ID" dirty="0" smtClean="0"/>
              <a:t>Beta test the product by users in typical situations</a:t>
            </a:r>
          </a:p>
          <a:p>
            <a:r>
              <a:rPr lang="id-ID" dirty="0" smtClean="0"/>
              <a:t>Conduct market studies to test the concept</a:t>
            </a:r>
          </a:p>
          <a:p>
            <a:r>
              <a:rPr lang="id-ID" dirty="0" smtClean="0"/>
              <a:t>Launch the product</a:t>
            </a:r>
          </a:p>
          <a:p>
            <a:r>
              <a:rPr lang="id-ID" dirty="0" smtClean="0"/>
              <a:t>Draw sketches and build mockups</a:t>
            </a:r>
          </a:p>
          <a:p>
            <a:r>
              <a:rPr lang="id-ID" dirty="0" smtClean="0"/>
              <a:t>Go into production</a:t>
            </a:r>
          </a:p>
          <a:p>
            <a:r>
              <a:rPr lang="id-ID" dirty="0" smtClean="0"/>
              <a:t>Draw up specifications for the product</a:t>
            </a:r>
          </a:p>
          <a:p>
            <a:r>
              <a:rPr lang="id-ID" dirty="0" smtClean="0"/>
              <a:t>Generate new ideas in focus groups and brainstorming meetings</a:t>
            </a:r>
          </a:p>
          <a:p>
            <a:r>
              <a:rPr lang="id-ID" dirty="0" smtClean="0"/>
              <a:t>Screen out unfeasible or unprofitable ideas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233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9" y="2204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d-ID" b="1" u="sng" dirty="0"/>
              <a:t>Read the information on the FedEx box and FedEx tube and complete the product specification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38200" y="1825625"/>
          <a:ext cx="1010847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237">
                  <a:extLst>
                    <a:ext uri="{9D8B030D-6E8A-4147-A177-3AD203B41FA5}">
                      <a16:colId xmlns="" xmlns:a16="http://schemas.microsoft.com/office/drawing/2014/main" val="3932110627"/>
                    </a:ext>
                  </a:extLst>
                </a:gridCol>
                <a:gridCol w="5054237">
                  <a:extLst>
                    <a:ext uri="{9D8B030D-6E8A-4147-A177-3AD203B41FA5}">
                      <a16:colId xmlns="" xmlns:a16="http://schemas.microsoft.com/office/drawing/2014/main" val="2097820771"/>
                    </a:ext>
                  </a:extLst>
                </a:gridCol>
              </a:tblGrid>
              <a:tr h="2058988"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Inside dimensions</a:t>
                      </a:r>
                    </a:p>
                    <a:p>
                      <a:r>
                        <a:rPr lang="id-ID" dirty="0" smtClean="0"/>
                        <a:t>For large Fedex box are</a:t>
                      </a:r>
                    </a:p>
                    <a:p>
                      <a:r>
                        <a:rPr lang="id-ID" dirty="0" smtClean="0"/>
                        <a:t>Width  x   length  x  height (noun)</a:t>
                      </a:r>
                    </a:p>
                    <a:p>
                      <a:r>
                        <a:rPr lang="id-ID" dirty="0" smtClean="0"/>
                        <a:t>31.4      x</a:t>
                      </a:r>
                      <a:r>
                        <a:rPr lang="id-ID" baseline="0" dirty="0" smtClean="0"/>
                        <a:t>      45.4   x    7.6</a:t>
                      </a:r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d-ID" b="0" baseline="0" dirty="0" smtClean="0">
                          <a:sym typeface="Wingdings" panose="05000000000000000000" pitchFamily="2" charset="2"/>
                        </a:rPr>
                        <a:t>The large fedexbox is 31.4cm in width and 45.4 cm in length. It is 7.6 cm in height</a:t>
                      </a:r>
                    </a:p>
                    <a:p>
                      <a:r>
                        <a:rPr lang="id-ID" b="0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id-ID" b="0" baseline="0" dirty="0" smtClean="0"/>
                        <a:t>The large fedexbox is 31.4 cm wide and 45.4 cm long. It is 7.6 cm high</a:t>
                      </a: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60774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 smtClean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Inside dimension</a:t>
                      </a:r>
                    </a:p>
                    <a:p>
                      <a:r>
                        <a:rPr lang="id-ID" dirty="0" smtClean="0"/>
                        <a:t>For</a:t>
                      </a:r>
                      <a:r>
                        <a:rPr lang="id-ID" baseline="0" dirty="0" smtClean="0"/>
                        <a:t> Fedex tube are</a:t>
                      </a:r>
                    </a:p>
                    <a:p>
                      <a:r>
                        <a:rPr lang="id-ID" baseline="0" dirty="0" smtClean="0"/>
                        <a:t>96.5  x  15.2  x 15.2</a:t>
                      </a:r>
                    </a:p>
                    <a:p>
                      <a:r>
                        <a:rPr lang="id-ID" baseline="0" dirty="0" smtClean="0"/>
                        <a:t>Long     wide     high (adjective)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 The fedex tube is 96. cm long ,and 15.2 cm wide and 15.2 cm high</a:t>
                      </a:r>
                      <a:endParaRPr lang="id-ID" baseline="0" dirty="0" smtClean="0"/>
                    </a:p>
                    <a:p>
                      <a:r>
                        <a:rPr lang="id-ID" baseline="0" dirty="0" smtClean="0">
                          <a:sym typeface="Wingdings" panose="05000000000000000000" pitchFamily="2" charset="2"/>
                        </a:rPr>
                        <a:t> The Fedex tube is 96.5 cm in length and 15.2 cm in height and width</a:t>
                      </a: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056097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05" y="2298065"/>
            <a:ext cx="2157412" cy="1712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25" y="4823006"/>
            <a:ext cx="2340972" cy="15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85801" y="1481506"/>
            <a:ext cx="10394707" cy="272104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Write product description of anyother kind of products, focus on benefits to consumer, adding any details you feel are appropiate.</a:t>
            </a:r>
          </a:p>
        </p:txBody>
      </p:sp>
    </p:spTree>
    <p:extLst>
      <p:ext uri="{BB962C8B-B14F-4D97-AF65-F5344CB8AC3E}">
        <p14:creationId xmlns:p14="http://schemas.microsoft.com/office/powerpoint/2010/main" val="261857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97</TotalTime>
  <Words>311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Arabic</vt:lpstr>
      <vt:lpstr>Adobe Caslon Pro</vt:lpstr>
      <vt:lpstr>Arial</vt:lpstr>
      <vt:lpstr>Calibri</vt:lpstr>
      <vt:lpstr>Impact</vt:lpstr>
      <vt:lpstr>Times New Roman</vt:lpstr>
      <vt:lpstr>Wingdings</vt:lpstr>
      <vt:lpstr>Main Event</vt:lpstr>
      <vt:lpstr>Product description</vt:lpstr>
      <vt:lpstr>The goal </vt:lpstr>
      <vt:lpstr>Features and benefits</vt:lpstr>
      <vt:lpstr>Product description of car</vt:lpstr>
      <vt:lpstr>Products and Packaging</vt:lpstr>
      <vt:lpstr>Vocabularies</vt:lpstr>
      <vt:lpstr>Read the information on the FedEx box and FedEx tube and complete the product specification</vt:lpstr>
      <vt:lpstr>Exercise!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description</dc:title>
  <dc:creator>Windows User</dc:creator>
  <cp:lastModifiedBy>A S U S</cp:lastModifiedBy>
  <cp:revision>10</cp:revision>
  <dcterms:created xsi:type="dcterms:W3CDTF">2020-05-18T07:21:54Z</dcterms:created>
  <dcterms:modified xsi:type="dcterms:W3CDTF">2023-11-23T14:16:15Z</dcterms:modified>
</cp:coreProperties>
</file>