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58" r:id="rId3"/>
    <p:sldId id="267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327" autoAdjust="0"/>
  </p:normalViewPr>
  <p:slideViewPr>
    <p:cSldViewPr snapToGrid="0">
      <p:cViewPr varScale="1">
        <p:scale>
          <a:sx n="105" d="100"/>
          <a:sy n="105" d="100"/>
        </p:scale>
        <p:origin x="8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tah Gymnastiar" userId="fc61073e033e6a32" providerId="LiveId" clId="{8FDA3EB2-ADA5-8E46-B42D-AF6B2D262EEC}"/>
    <pc:docChg chg="custSel delSld modSld">
      <pc:chgData name="Fattah Gymnastiar" userId="fc61073e033e6a32" providerId="LiveId" clId="{8FDA3EB2-ADA5-8E46-B42D-AF6B2D262EEC}" dt="2023-09-09T11:33:56.386" v="76" actId="2696"/>
      <pc:docMkLst>
        <pc:docMk/>
      </pc:docMkLst>
      <pc:sldChg chg="modSp mod">
        <pc:chgData name="Fattah Gymnastiar" userId="fc61073e033e6a32" providerId="LiveId" clId="{8FDA3EB2-ADA5-8E46-B42D-AF6B2D262EEC}" dt="2023-09-09T11:31:36.634" v="48" actId="27636"/>
        <pc:sldMkLst>
          <pc:docMk/>
          <pc:sldMk cId="556541727" sldId="257"/>
        </pc:sldMkLst>
        <pc:spChg chg="mod">
          <ac:chgData name="Fattah Gymnastiar" userId="fc61073e033e6a32" providerId="LiveId" clId="{8FDA3EB2-ADA5-8E46-B42D-AF6B2D262EEC}" dt="2023-09-09T11:31:23.134" v="25" actId="20577"/>
          <ac:spMkLst>
            <pc:docMk/>
            <pc:sldMk cId="556541727" sldId="257"/>
            <ac:spMk id="8" creationId="{106F9D41-8F07-4274-8BAF-C0886F6439C1}"/>
          </ac:spMkLst>
        </pc:spChg>
        <pc:spChg chg="mod">
          <ac:chgData name="Fattah Gymnastiar" userId="fc61073e033e6a32" providerId="LiveId" clId="{8FDA3EB2-ADA5-8E46-B42D-AF6B2D262EEC}" dt="2023-09-09T11:31:36.634" v="48" actId="27636"/>
          <ac:spMkLst>
            <pc:docMk/>
            <pc:sldMk cId="556541727" sldId="257"/>
            <ac:spMk id="10" creationId="{6255887C-233F-4CCB-8162-74F2F25F242F}"/>
          </ac:spMkLst>
        </pc:spChg>
      </pc:sldChg>
      <pc:sldChg chg="delSp modSp mod">
        <pc:chgData name="Fattah Gymnastiar" userId="fc61073e033e6a32" providerId="LiveId" clId="{8FDA3EB2-ADA5-8E46-B42D-AF6B2D262EEC}" dt="2023-09-09T11:31:41.528" v="50" actId="478"/>
        <pc:sldMkLst>
          <pc:docMk/>
          <pc:sldMk cId="3303136128" sldId="258"/>
        </pc:sldMkLst>
        <pc:spChg chg="del">
          <ac:chgData name="Fattah Gymnastiar" userId="fc61073e033e6a32" providerId="LiveId" clId="{8FDA3EB2-ADA5-8E46-B42D-AF6B2D262EEC}" dt="2023-09-09T11:31:41.528" v="50" actId="478"/>
          <ac:spMkLst>
            <pc:docMk/>
            <pc:sldMk cId="3303136128" sldId="258"/>
            <ac:spMk id="80" creationId="{1E691D99-C86E-4F99-AA8C-3E3FC1E614C4}"/>
          </ac:spMkLst>
        </pc:spChg>
        <pc:spChg chg="del mod">
          <ac:chgData name="Fattah Gymnastiar" userId="fc61073e033e6a32" providerId="LiveId" clId="{8FDA3EB2-ADA5-8E46-B42D-AF6B2D262EEC}" dt="2023-09-09T11:31:41.528" v="50" actId="478"/>
          <ac:spMkLst>
            <pc:docMk/>
            <pc:sldMk cId="3303136128" sldId="25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1:45.947" v="51" actId="478"/>
        <pc:sldMkLst>
          <pc:docMk/>
          <pc:sldMk cId="4095824276" sldId="267"/>
        </pc:sldMkLst>
        <pc:spChg chg="del">
          <ac:chgData name="Fattah Gymnastiar" userId="fc61073e033e6a32" providerId="LiveId" clId="{8FDA3EB2-ADA5-8E46-B42D-AF6B2D262EEC}" dt="2023-09-09T11:31:45.947" v="51" actId="478"/>
          <ac:spMkLst>
            <pc:docMk/>
            <pc:sldMk cId="4095824276" sldId="267"/>
            <ac:spMk id="6" creationId="{F6D19557-6CB7-425A-9E52-303B6684CFC7}"/>
          </ac:spMkLst>
        </pc:spChg>
        <pc:spChg chg="del">
          <ac:chgData name="Fattah Gymnastiar" userId="fc61073e033e6a32" providerId="LiveId" clId="{8FDA3EB2-ADA5-8E46-B42D-AF6B2D262EEC}" dt="2023-09-09T11:31:45.947" v="51" actId="478"/>
          <ac:spMkLst>
            <pc:docMk/>
            <pc:sldMk cId="4095824276" sldId="267"/>
            <ac:spMk id="7" creationId="{31B54BE8-4384-4EB5-87DF-4FF8DD1791DD}"/>
          </ac:spMkLst>
        </pc:spChg>
      </pc:sldChg>
      <pc:sldChg chg="delSp mod">
        <pc:chgData name="Fattah Gymnastiar" userId="fc61073e033e6a32" providerId="LiveId" clId="{8FDA3EB2-ADA5-8E46-B42D-AF6B2D262EEC}" dt="2023-09-09T11:31:51.855" v="52" actId="478"/>
        <pc:sldMkLst>
          <pc:docMk/>
          <pc:sldMk cId="2515835312" sldId="277"/>
        </pc:sldMkLst>
        <pc:spChg chg="del">
          <ac:chgData name="Fattah Gymnastiar" userId="fc61073e033e6a32" providerId="LiveId" clId="{8FDA3EB2-ADA5-8E46-B42D-AF6B2D262EEC}" dt="2023-09-09T11:31:51.855" v="52" actId="478"/>
          <ac:spMkLst>
            <pc:docMk/>
            <pc:sldMk cId="2515835312" sldId="277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1:51.855" v="52" actId="478"/>
          <ac:spMkLst>
            <pc:docMk/>
            <pc:sldMk cId="2515835312" sldId="27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1:59.506" v="53" actId="478"/>
        <pc:sldMkLst>
          <pc:docMk/>
          <pc:sldMk cId="919333434" sldId="279"/>
        </pc:sldMkLst>
        <pc:spChg chg="del">
          <ac:chgData name="Fattah Gymnastiar" userId="fc61073e033e6a32" providerId="LiveId" clId="{8FDA3EB2-ADA5-8E46-B42D-AF6B2D262EEC}" dt="2023-09-09T11:31:59.506" v="53" actId="478"/>
          <ac:spMkLst>
            <pc:docMk/>
            <pc:sldMk cId="919333434" sldId="279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1:59.506" v="53" actId="478"/>
          <ac:spMkLst>
            <pc:docMk/>
            <pc:sldMk cId="919333434" sldId="27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04.637" v="54" actId="478"/>
        <pc:sldMkLst>
          <pc:docMk/>
          <pc:sldMk cId="3733830271" sldId="280"/>
        </pc:sldMkLst>
        <pc:spChg chg="del">
          <ac:chgData name="Fattah Gymnastiar" userId="fc61073e033e6a32" providerId="LiveId" clId="{8FDA3EB2-ADA5-8E46-B42D-AF6B2D262EEC}" dt="2023-09-09T11:32:04.637" v="54" actId="478"/>
          <ac:spMkLst>
            <pc:docMk/>
            <pc:sldMk cId="3733830271" sldId="280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04.637" v="54" actId="478"/>
          <ac:spMkLst>
            <pc:docMk/>
            <pc:sldMk cId="3733830271" sldId="28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08.393" v="55" actId="478"/>
        <pc:sldMkLst>
          <pc:docMk/>
          <pc:sldMk cId="3248030381" sldId="281"/>
        </pc:sldMkLst>
        <pc:spChg chg="del">
          <ac:chgData name="Fattah Gymnastiar" userId="fc61073e033e6a32" providerId="LiveId" clId="{8FDA3EB2-ADA5-8E46-B42D-AF6B2D262EEC}" dt="2023-09-09T11:32:08.393" v="55" actId="478"/>
          <ac:spMkLst>
            <pc:docMk/>
            <pc:sldMk cId="3248030381" sldId="281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08.393" v="55" actId="478"/>
          <ac:spMkLst>
            <pc:docMk/>
            <pc:sldMk cId="3248030381" sldId="28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15.682" v="56" actId="478"/>
        <pc:sldMkLst>
          <pc:docMk/>
          <pc:sldMk cId="786442962" sldId="282"/>
        </pc:sldMkLst>
        <pc:spChg chg="del">
          <ac:chgData name="Fattah Gymnastiar" userId="fc61073e033e6a32" providerId="LiveId" clId="{8FDA3EB2-ADA5-8E46-B42D-AF6B2D262EEC}" dt="2023-09-09T11:32:15.682" v="56" actId="478"/>
          <ac:spMkLst>
            <pc:docMk/>
            <pc:sldMk cId="786442962" sldId="282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15.682" v="56" actId="478"/>
          <ac:spMkLst>
            <pc:docMk/>
            <pc:sldMk cId="786442962" sldId="28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21.757" v="57" actId="478"/>
        <pc:sldMkLst>
          <pc:docMk/>
          <pc:sldMk cId="1583824266" sldId="283"/>
        </pc:sldMkLst>
        <pc:spChg chg="del">
          <ac:chgData name="Fattah Gymnastiar" userId="fc61073e033e6a32" providerId="LiveId" clId="{8FDA3EB2-ADA5-8E46-B42D-AF6B2D262EEC}" dt="2023-09-09T11:32:21.757" v="57" actId="478"/>
          <ac:spMkLst>
            <pc:docMk/>
            <pc:sldMk cId="1583824266" sldId="283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21.757" v="57" actId="478"/>
          <ac:spMkLst>
            <pc:docMk/>
            <pc:sldMk cId="1583824266" sldId="283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8FDA3EB2-ADA5-8E46-B42D-AF6B2D262EEC}" dt="2023-09-09T11:32:25.643" v="59" actId="478"/>
        <pc:sldMkLst>
          <pc:docMk/>
          <pc:sldMk cId="2150241700" sldId="284"/>
        </pc:sldMkLst>
        <pc:spChg chg="del">
          <ac:chgData name="Fattah Gymnastiar" userId="fc61073e033e6a32" providerId="LiveId" clId="{8FDA3EB2-ADA5-8E46-B42D-AF6B2D262EEC}" dt="2023-09-09T11:32:25.643" v="59" actId="478"/>
          <ac:spMkLst>
            <pc:docMk/>
            <pc:sldMk cId="2150241700" sldId="284"/>
            <ac:spMk id="80" creationId="{1E691D99-C86E-4F99-AA8C-3E3FC1E614C4}"/>
          </ac:spMkLst>
        </pc:spChg>
        <pc:spChg chg="del mod">
          <ac:chgData name="Fattah Gymnastiar" userId="fc61073e033e6a32" providerId="LiveId" clId="{8FDA3EB2-ADA5-8E46-B42D-AF6B2D262EEC}" dt="2023-09-09T11:32:25.643" v="59" actId="478"/>
          <ac:spMkLst>
            <pc:docMk/>
            <pc:sldMk cId="2150241700" sldId="28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30.590" v="60" actId="478"/>
        <pc:sldMkLst>
          <pc:docMk/>
          <pc:sldMk cId="595013451" sldId="285"/>
        </pc:sldMkLst>
        <pc:spChg chg="del">
          <ac:chgData name="Fattah Gymnastiar" userId="fc61073e033e6a32" providerId="LiveId" clId="{8FDA3EB2-ADA5-8E46-B42D-AF6B2D262EEC}" dt="2023-09-09T11:32:30.590" v="60" actId="478"/>
          <ac:spMkLst>
            <pc:docMk/>
            <pc:sldMk cId="595013451" sldId="285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30.590" v="60" actId="478"/>
          <ac:spMkLst>
            <pc:docMk/>
            <pc:sldMk cId="595013451" sldId="28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34.316" v="61" actId="478"/>
        <pc:sldMkLst>
          <pc:docMk/>
          <pc:sldMk cId="1911712106" sldId="286"/>
        </pc:sldMkLst>
        <pc:spChg chg="del">
          <ac:chgData name="Fattah Gymnastiar" userId="fc61073e033e6a32" providerId="LiveId" clId="{8FDA3EB2-ADA5-8E46-B42D-AF6B2D262EEC}" dt="2023-09-09T11:32:34.316" v="61" actId="478"/>
          <ac:spMkLst>
            <pc:docMk/>
            <pc:sldMk cId="1911712106" sldId="286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34.316" v="61" actId="478"/>
          <ac:spMkLst>
            <pc:docMk/>
            <pc:sldMk cId="1911712106" sldId="28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41.105" v="62" actId="478"/>
        <pc:sldMkLst>
          <pc:docMk/>
          <pc:sldMk cId="2957678666" sldId="287"/>
        </pc:sldMkLst>
        <pc:spChg chg="del">
          <ac:chgData name="Fattah Gymnastiar" userId="fc61073e033e6a32" providerId="LiveId" clId="{8FDA3EB2-ADA5-8E46-B42D-AF6B2D262EEC}" dt="2023-09-09T11:32:41.105" v="62" actId="478"/>
          <ac:spMkLst>
            <pc:docMk/>
            <pc:sldMk cId="2957678666" sldId="287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41.105" v="62" actId="478"/>
          <ac:spMkLst>
            <pc:docMk/>
            <pc:sldMk cId="2957678666" sldId="28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47.153" v="63" actId="478"/>
        <pc:sldMkLst>
          <pc:docMk/>
          <pc:sldMk cId="442317720" sldId="289"/>
        </pc:sldMkLst>
        <pc:spChg chg="del">
          <ac:chgData name="Fattah Gymnastiar" userId="fc61073e033e6a32" providerId="LiveId" clId="{8FDA3EB2-ADA5-8E46-B42D-AF6B2D262EEC}" dt="2023-09-09T11:32:47.153" v="63" actId="478"/>
          <ac:spMkLst>
            <pc:docMk/>
            <pc:sldMk cId="442317720" sldId="289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47.153" v="63" actId="478"/>
          <ac:spMkLst>
            <pc:docMk/>
            <pc:sldMk cId="442317720" sldId="28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50.899" v="64" actId="478"/>
        <pc:sldMkLst>
          <pc:docMk/>
          <pc:sldMk cId="1307258377" sldId="290"/>
        </pc:sldMkLst>
        <pc:spChg chg="del">
          <ac:chgData name="Fattah Gymnastiar" userId="fc61073e033e6a32" providerId="LiveId" clId="{8FDA3EB2-ADA5-8E46-B42D-AF6B2D262EEC}" dt="2023-09-09T11:32:50.899" v="64" actId="478"/>
          <ac:spMkLst>
            <pc:docMk/>
            <pc:sldMk cId="1307258377" sldId="290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50.899" v="64" actId="478"/>
          <ac:spMkLst>
            <pc:docMk/>
            <pc:sldMk cId="1307258377" sldId="29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2:54.459" v="65" actId="478"/>
        <pc:sldMkLst>
          <pc:docMk/>
          <pc:sldMk cId="194976448" sldId="291"/>
        </pc:sldMkLst>
        <pc:spChg chg="del">
          <ac:chgData name="Fattah Gymnastiar" userId="fc61073e033e6a32" providerId="LiveId" clId="{8FDA3EB2-ADA5-8E46-B42D-AF6B2D262EEC}" dt="2023-09-09T11:32:54.459" v="65" actId="478"/>
          <ac:spMkLst>
            <pc:docMk/>
            <pc:sldMk cId="194976448" sldId="291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2:54.459" v="65" actId="478"/>
          <ac:spMkLst>
            <pc:docMk/>
            <pc:sldMk cId="194976448" sldId="29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06.272" v="66" actId="478"/>
        <pc:sldMkLst>
          <pc:docMk/>
          <pc:sldMk cId="2564788131" sldId="292"/>
        </pc:sldMkLst>
        <pc:spChg chg="del">
          <ac:chgData name="Fattah Gymnastiar" userId="fc61073e033e6a32" providerId="LiveId" clId="{8FDA3EB2-ADA5-8E46-B42D-AF6B2D262EEC}" dt="2023-09-09T11:33:06.272" v="66" actId="478"/>
          <ac:spMkLst>
            <pc:docMk/>
            <pc:sldMk cId="2564788131" sldId="292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06.272" v="66" actId="478"/>
          <ac:spMkLst>
            <pc:docMk/>
            <pc:sldMk cId="2564788131" sldId="29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12.037" v="67" actId="478"/>
        <pc:sldMkLst>
          <pc:docMk/>
          <pc:sldMk cId="2532057950" sldId="293"/>
        </pc:sldMkLst>
        <pc:spChg chg="del">
          <ac:chgData name="Fattah Gymnastiar" userId="fc61073e033e6a32" providerId="LiveId" clId="{8FDA3EB2-ADA5-8E46-B42D-AF6B2D262EEC}" dt="2023-09-09T11:33:12.037" v="67" actId="478"/>
          <ac:spMkLst>
            <pc:docMk/>
            <pc:sldMk cId="2532057950" sldId="293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12.037" v="67" actId="478"/>
          <ac:spMkLst>
            <pc:docMk/>
            <pc:sldMk cId="2532057950" sldId="29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16.373" v="68" actId="478"/>
        <pc:sldMkLst>
          <pc:docMk/>
          <pc:sldMk cId="986739559" sldId="294"/>
        </pc:sldMkLst>
        <pc:spChg chg="del">
          <ac:chgData name="Fattah Gymnastiar" userId="fc61073e033e6a32" providerId="LiveId" clId="{8FDA3EB2-ADA5-8E46-B42D-AF6B2D262EEC}" dt="2023-09-09T11:33:16.373" v="68" actId="478"/>
          <ac:spMkLst>
            <pc:docMk/>
            <pc:sldMk cId="986739559" sldId="294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16.373" v="68" actId="478"/>
          <ac:spMkLst>
            <pc:docMk/>
            <pc:sldMk cId="986739559" sldId="29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20.088" v="69" actId="478"/>
        <pc:sldMkLst>
          <pc:docMk/>
          <pc:sldMk cId="2369399884" sldId="295"/>
        </pc:sldMkLst>
        <pc:spChg chg="del">
          <ac:chgData name="Fattah Gymnastiar" userId="fc61073e033e6a32" providerId="LiveId" clId="{8FDA3EB2-ADA5-8E46-B42D-AF6B2D262EEC}" dt="2023-09-09T11:33:20.088" v="69" actId="478"/>
          <ac:spMkLst>
            <pc:docMk/>
            <pc:sldMk cId="2369399884" sldId="295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20.088" v="69" actId="478"/>
          <ac:spMkLst>
            <pc:docMk/>
            <pc:sldMk cId="2369399884" sldId="29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23.827" v="70" actId="478"/>
        <pc:sldMkLst>
          <pc:docMk/>
          <pc:sldMk cId="1004107721" sldId="296"/>
        </pc:sldMkLst>
        <pc:spChg chg="del">
          <ac:chgData name="Fattah Gymnastiar" userId="fc61073e033e6a32" providerId="LiveId" clId="{8FDA3EB2-ADA5-8E46-B42D-AF6B2D262EEC}" dt="2023-09-09T11:33:23.827" v="70" actId="478"/>
          <ac:spMkLst>
            <pc:docMk/>
            <pc:sldMk cId="1004107721" sldId="296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23.827" v="70" actId="478"/>
          <ac:spMkLst>
            <pc:docMk/>
            <pc:sldMk cId="1004107721" sldId="29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29.603" v="71" actId="478"/>
        <pc:sldMkLst>
          <pc:docMk/>
          <pc:sldMk cId="2701959767" sldId="297"/>
        </pc:sldMkLst>
        <pc:spChg chg="del">
          <ac:chgData name="Fattah Gymnastiar" userId="fc61073e033e6a32" providerId="LiveId" clId="{8FDA3EB2-ADA5-8E46-B42D-AF6B2D262EEC}" dt="2023-09-09T11:33:29.603" v="71" actId="478"/>
          <ac:spMkLst>
            <pc:docMk/>
            <pc:sldMk cId="2701959767" sldId="297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29.603" v="71" actId="478"/>
          <ac:spMkLst>
            <pc:docMk/>
            <pc:sldMk cId="2701959767" sldId="29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33.833" v="72" actId="478"/>
        <pc:sldMkLst>
          <pc:docMk/>
          <pc:sldMk cId="1102417192" sldId="298"/>
        </pc:sldMkLst>
        <pc:spChg chg="del">
          <ac:chgData name="Fattah Gymnastiar" userId="fc61073e033e6a32" providerId="LiveId" clId="{8FDA3EB2-ADA5-8E46-B42D-AF6B2D262EEC}" dt="2023-09-09T11:33:33.833" v="72" actId="478"/>
          <ac:spMkLst>
            <pc:docMk/>
            <pc:sldMk cId="1102417192" sldId="298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33.833" v="72" actId="478"/>
          <ac:spMkLst>
            <pc:docMk/>
            <pc:sldMk cId="1102417192" sldId="29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37.770" v="73" actId="478"/>
        <pc:sldMkLst>
          <pc:docMk/>
          <pc:sldMk cId="111355479" sldId="299"/>
        </pc:sldMkLst>
        <pc:spChg chg="del">
          <ac:chgData name="Fattah Gymnastiar" userId="fc61073e033e6a32" providerId="LiveId" clId="{8FDA3EB2-ADA5-8E46-B42D-AF6B2D262EEC}" dt="2023-09-09T11:33:37.770" v="73" actId="478"/>
          <ac:spMkLst>
            <pc:docMk/>
            <pc:sldMk cId="111355479" sldId="299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37.770" v="73" actId="478"/>
          <ac:spMkLst>
            <pc:docMk/>
            <pc:sldMk cId="111355479" sldId="29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42.053" v="74" actId="478"/>
        <pc:sldMkLst>
          <pc:docMk/>
          <pc:sldMk cId="1143610647" sldId="300"/>
        </pc:sldMkLst>
        <pc:spChg chg="del">
          <ac:chgData name="Fattah Gymnastiar" userId="fc61073e033e6a32" providerId="LiveId" clId="{8FDA3EB2-ADA5-8E46-B42D-AF6B2D262EEC}" dt="2023-09-09T11:33:42.053" v="74" actId="478"/>
          <ac:spMkLst>
            <pc:docMk/>
            <pc:sldMk cId="1143610647" sldId="300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42.053" v="74" actId="478"/>
          <ac:spMkLst>
            <pc:docMk/>
            <pc:sldMk cId="1143610647" sldId="30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8FDA3EB2-ADA5-8E46-B42D-AF6B2D262EEC}" dt="2023-09-09T11:33:46.796" v="75" actId="478"/>
        <pc:sldMkLst>
          <pc:docMk/>
          <pc:sldMk cId="2612964275" sldId="301"/>
        </pc:sldMkLst>
        <pc:spChg chg="del">
          <ac:chgData name="Fattah Gymnastiar" userId="fc61073e033e6a32" providerId="LiveId" clId="{8FDA3EB2-ADA5-8E46-B42D-AF6B2D262EEC}" dt="2023-09-09T11:33:46.796" v="75" actId="478"/>
          <ac:spMkLst>
            <pc:docMk/>
            <pc:sldMk cId="2612964275" sldId="301"/>
            <ac:spMk id="80" creationId="{1E691D99-C86E-4F99-AA8C-3E3FC1E614C4}"/>
          </ac:spMkLst>
        </pc:spChg>
        <pc:spChg chg="del">
          <ac:chgData name="Fattah Gymnastiar" userId="fc61073e033e6a32" providerId="LiveId" clId="{8FDA3EB2-ADA5-8E46-B42D-AF6B2D262EEC}" dt="2023-09-09T11:33:46.796" v="75" actId="478"/>
          <ac:spMkLst>
            <pc:docMk/>
            <pc:sldMk cId="2612964275" sldId="301"/>
            <ac:spMk id="85" creationId="{48B88F2C-5F81-41B6-9D81-4F88841AF1C9}"/>
          </ac:spMkLst>
        </pc:spChg>
      </pc:sldChg>
      <pc:sldChg chg="del">
        <pc:chgData name="Fattah Gymnastiar" userId="fc61073e033e6a32" providerId="LiveId" clId="{8FDA3EB2-ADA5-8E46-B42D-AF6B2D262EEC}" dt="2023-09-09T11:33:56.386" v="76" actId="2696"/>
        <pc:sldMkLst>
          <pc:docMk/>
          <pc:sldMk cId="3805872341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09/09/23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SARJANA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5419" y="2500033"/>
            <a:ext cx="6678008" cy="2019860"/>
          </a:xfrm>
        </p:spPr>
        <p:txBody>
          <a:bodyPr>
            <a:normAutofit fontScale="90000"/>
          </a:bodyPr>
          <a:lstStyle/>
          <a:p>
            <a:r>
              <a:rPr lang="en-US" dirty="0"/>
              <a:t>MANAJEMEN </a:t>
            </a:r>
            <a:br>
              <a:rPr lang="en-US" dirty="0"/>
            </a:br>
            <a:r>
              <a:rPr lang="en-US" dirty="0"/>
              <a:t>SUMBER DAYA MANUSIA (SDM)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400544" y="665384"/>
            <a:ext cx="4219957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MANAJEMEN PROYEK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29731" y="1514604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Maslow Hierarchy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00" y="2129002"/>
            <a:ext cx="8226760" cy="41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918687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Pengaruh</a:t>
            </a:r>
            <a:r>
              <a:rPr lang="en-US" dirty="0"/>
              <a:t>/Influence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83503" y="2292777"/>
            <a:ext cx="8825659" cy="3416300"/>
          </a:xfrm>
        </p:spPr>
        <p:txBody>
          <a:bodyPr>
            <a:normAutofit/>
          </a:bodyPr>
          <a:lstStyle/>
          <a:p>
            <a:r>
              <a:rPr lang="id-ID" sz="2000" dirty="0"/>
              <a:t>Proyek lebih sering dikatakan berhasil ketika Manajer Proyek dapat mempengaruhi dengan langkah:</a:t>
            </a:r>
            <a:endParaRPr lang="en-US" sz="2000" dirty="0"/>
          </a:p>
          <a:p>
            <a:pPr lvl="1"/>
            <a:r>
              <a:rPr lang="id-ID" sz="2000" dirty="0"/>
              <a:t>Mempraktikkan, memberikan </a:t>
            </a:r>
            <a:r>
              <a:rPr lang="id-ID" sz="2000" i="1" dirty="0"/>
              <a:t>role model</a:t>
            </a:r>
            <a:r>
              <a:rPr lang="id-ID" sz="2000" dirty="0"/>
              <a:t> </a:t>
            </a:r>
            <a:endParaRPr lang="en-US" sz="2000" dirty="0"/>
          </a:p>
          <a:p>
            <a:pPr lvl="1"/>
            <a:r>
              <a:rPr lang="id-ID" sz="2000" dirty="0"/>
              <a:t>Tantangan dalam pekerjaan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id-ID" sz="2000" dirty="0"/>
              <a:t>Sebaliknya, projek dikatakan gagal jika Manjer Proyek terlalu menitik beratkan pada hal:</a:t>
            </a:r>
            <a:endParaRPr lang="en-US" sz="2000" dirty="0"/>
          </a:p>
          <a:p>
            <a:pPr lvl="1"/>
            <a:r>
              <a:rPr lang="id-ID" sz="2000" dirty="0"/>
              <a:t>wewenang</a:t>
            </a:r>
            <a:endParaRPr lang="en-US" sz="2000" dirty="0"/>
          </a:p>
          <a:p>
            <a:pPr lvl="1"/>
            <a:r>
              <a:rPr lang="id-ID" sz="2000" dirty="0"/>
              <a:t>uang</a:t>
            </a:r>
            <a:endParaRPr lang="en-US" sz="2000" dirty="0"/>
          </a:p>
          <a:p>
            <a:pPr lvl="1"/>
            <a:r>
              <a:rPr lang="id-ID" sz="2000" dirty="0"/>
              <a:t>hukuman</a:t>
            </a:r>
            <a:endParaRPr lang="en-US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9501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1" y="1486737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Kekuasaan</a:t>
            </a:r>
            <a:r>
              <a:rPr lang="en-US" dirty="0"/>
              <a:t>/Power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01617" y="2439727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 err="1"/>
              <a:t>Kekuasaan</a:t>
            </a:r>
            <a:r>
              <a:rPr lang="en-US" b="1" dirty="0"/>
              <a:t>/Power </a:t>
            </a:r>
            <a:r>
              <a:rPr lang="en-US" dirty="0"/>
              <a:t>a</a:t>
            </a:r>
            <a:r>
              <a:rPr lang="id-ID" dirty="0"/>
              <a:t>dalah kemampuan yang potensial untuk mempengaruhi kebiasaan atau perilaku untuk mengajak manusia melakukan hal yang meskipun mereka tidak ingin melakukkannya. </a:t>
            </a:r>
          </a:p>
          <a:p>
            <a:endParaRPr lang="en-US" dirty="0"/>
          </a:p>
          <a:p>
            <a:r>
              <a:rPr lang="id-ID" dirty="0"/>
              <a:t>Tipe tipe </a:t>
            </a:r>
            <a:r>
              <a:rPr lang="en-US" dirty="0"/>
              <a:t>power </a:t>
            </a:r>
            <a:r>
              <a:rPr lang="id-ID" dirty="0"/>
              <a:t>meliputi:</a:t>
            </a:r>
            <a:endParaRPr lang="en-US" dirty="0"/>
          </a:p>
          <a:p>
            <a:pPr lvl="1"/>
            <a:r>
              <a:rPr lang="en-US" sz="1800" dirty="0"/>
              <a:t>Coercive</a:t>
            </a:r>
            <a:r>
              <a:rPr lang="id-ID" sz="1800" dirty="0"/>
              <a:t> - paksaan</a:t>
            </a:r>
            <a:endParaRPr lang="en-US" sz="1800" dirty="0"/>
          </a:p>
          <a:p>
            <a:pPr lvl="1"/>
            <a:r>
              <a:rPr lang="en-US" sz="1800" dirty="0"/>
              <a:t>Legitimate</a:t>
            </a:r>
            <a:r>
              <a:rPr lang="id-ID" sz="1800" dirty="0"/>
              <a:t> - pengesahan</a:t>
            </a:r>
            <a:endParaRPr lang="en-US" sz="1800" dirty="0"/>
          </a:p>
          <a:p>
            <a:pPr lvl="1"/>
            <a:r>
              <a:rPr lang="en-US" sz="1800" dirty="0"/>
              <a:t>Expert</a:t>
            </a:r>
            <a:r>
              <a:rPr lang="id-ID" sz="1800" dirty="0"/>
              <a:t> - keahlian</a:t>
            </a:r>
            <a:endParaRPr lang="en-US" sz="1800" dirty="0"/>
          </a:p>
          <a:p>
            <a:pPr lvl="1"/>
            <a:r>
              <a:rPr lang="en-US" sz="1800" dirty="0"/>
              <a:t>Reward</a:t>
            </a:r>
            <a:r>
              <a:rPr lang="id-ID" sz="1800" dirty="0"/>
              <a:t> - penghargaan</a:t>
            </a:r>
            <a:endParaRPr lang="en-US" sz="1800" dirty="0"/>
          </a:p>
          <a:p>
            <a:pPr lvl="1"/>
            <a:r>
              <a:rPr lang="en-US" sz="1800" dirty="0"/>
              <a:t>Referent</a:t>
            </a:r>
            <a:r>
              <a:rPr lang="id-ID" sz="1800" dirty="0"/>
              <a:t> - referensi</a:t>
            </a:r>
            <a:endParaRPr lang="en-US" sz="18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171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1" y="1486737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Perencanaan</a:t>
            </a:r>
            <a:r>
              <a:rPr lang="en-US" dirty="0"/>
              <a:t> SDM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79037" y="2480670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/>
              <a:t>M</a:t>
            </a:r>
            <a:r>
              <a:rPr lang="id-ID" sz="2000" dirty="0"/>
              <a:t>engind</a:t>
            </a:r>
            <a:r>
              <a:rPr lang="en-US" sz="2000" dirty="0"/>
              <a:t>e</a:t>
            </a:r>
            <a:r>
              <a:rPr lang="id-ID" sz="2000" dirty="0"/>
              <a:t>ti</a:t>
            </a:r>
            <a:r>
              <a:rPr lang="en-US" sz="2000" dirty="0"/>
              <a:t>fi</a:t>
            </a:r>
            <a:r>
              <a:rPr lang="id-ID" sz="2000" dirty="0"/>
              <a:t>kasi dan mendokumentasikan </a:t>
            </a:r>
            <a:r>
              <a:rPr lang="en-US" sz="2000" dirty="0"/>
              <a:t>project roles, </a:t>
            </a:r>
            <a:r>
              <a:rPr lang="id-ID" sz="2000" dirty="0"/>
              <a:t>tanggung jawab dan</a:t>
            </a:r>
            <a:r>
              <a:rPr lang="en-US" sz="2000" dirty="0"/>
              <a:t> reporting relationships</a:t>
            </a:r>
            <a:endParaRPr lang="id-ID" sz="2000" dirty="0"/>
          </a:p>
          <a:p>
            <a:endParaRPr lang="en-US" sz="2000" dirty="0"/>
          </a:p>
          <a:p>
            <a:r>
              <a:rPr lang="id-ID" sz="2000" dirty="0"/>
              <a:t>Konten perencanaan sumber daya manusia meliputi:</a:t>
            </a:r>
            <a:endParaRPr lang="en-US" sz="2000" dirty="0"/>
          </a:p>
          <a:p>
            <a:pPr lvl="1"/>
            <a:r>
              <a:rPr lang="en-US" sz="2000" dirty="0"/>
              <a:t>project organizational charts</a:t>
            </a:r>
          </a:p>
          <a:p>
            <a:pPr lvl="1"/>
            <a:r>
              <a:rPr lang="en-US" sz="2000" dirty="0"/>
              <a:t>staffing management plan</a:t>
            </a:r>
          </a:p>
          <a:p>
            <a:pPr lvl="1"/>
            <a:r>
              <a:rPr lang="en-US" sz="2000" dirty="0"/>
              <a:t>responsibility assignment matrixes</a:t>
            </a:r>
          </a:p>
          <a:p>
            <a:pPr lvl="1"/>
            <a:r>
              <a:rPr lang="en-US" sz="2000" dirty="0"/>
              <a:t>resource histograms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5767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1" y="1486737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Perencanaan</a:t>
            </a:r>
            <a:r>
              <a:rPr lang="en-US" dirty="0"/>
              <a:t> SDM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84" y="1875823"/>
            <a:ext cx="8088697" cy="44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3027869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Proses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43" y="2002435"/>
            <a:ext cx="8567872" cy="43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5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1799571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RAM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23542" y="2321170"/>
            <a:ext cx="8825659" cy="23463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responsibility assignment matrix (RAM)</a:t>
            </a:r>
            <a:r>
              <a:rPr lang="en-US" dirty="0"/>
              <a:t> 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MATRIX yang digunakan untuk memetakan penjabaran proyek dalam WBS (work breakdown schedule) untuk menjabarakan tanggunga jawab setiap SDM yang tergabung dalam tim proyek.</a:t>
            </a:r>
          </a:p>
          <a:p>
            <a:endParaRPr lang="id-ID" dirty="0"/>
          </a:p>
          <a:p>
            <a:r>
              <a:rPr lang="en-US" dirty="0"/>
              <a:t>Can be created in different ways to meet unique project needs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97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1799571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RAM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94" y="1875823"/>
            <a:ext cx="8894383" cy="42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1799571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Tim </a:t>
            </a:r>
            <a:r>
              <a:rPr lang="en-US" dirty="0" err="1"/>
              <a:t>Proyek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09643" y="2264910"/>
            <a:ext cx="8825659" cy="1709193"/>
          </a:xfrm>
        </p:spPr>
        <p:txBody>
          <a:bodyPr>
            <a:normAutofit/>
          </a:bodyPr>
          <a:lstStyle/>
          <a:p>
            <a:r>
              <a:rPr lang="id-ID" sz="2000" dirty="0"/>
              <a:t>Tujuan utama dalam pembangunan tim adalah untuk membantu sumber daya manusia berkerjasama dengan lebih efektif sehingga dapat mengimprove performen proyek</a:t>
            </a:r>
            <a:r>
              <a:rPr lang="en-US" sz="2000" dirty="0"/>
              <a:t>.</a:t>
            </a:r>
          </a:p>
          <a:p>
            <a:endParaRPr lang="id-ID" sz="2000" dirty="0"/>
          </a:p>
          <a:p>
            <a:r>
              <a:rPr lang="id-ID" sz="2000" dirty="0"/>
              <a:t>Untuk menyelesaikan proyek diperlukan suatu tim yang sukses terlebih dahulu</a:t>
            </a:r>
            <a:endParaRPr lang="en-US" sz="2000" dirty="0"/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3205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Model </a:t>
            </a:r>
            <a:r>
              <a:rPr lang="en-US" dirty="0" err="1"/>
              <a:t>Tuckman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72" y="1486737"/>
            <a:ext cx="8239623" cy="4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3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58661" y="4172121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Kemampuan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merencanakan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kebutuhan</a:t>
            </a:r>
            <a:r>
              <a:rPr lang="en-ID" sz="1600" spc="-17" dirty="0">
                <a:cs typeface="Times New Roman"/>
              </a:rPr>
              <a:t> SDM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r>
              <a:rPr lang="en-ID" sz="1600" spc="-17" dirty="0">
                <a:cs typeface="Times New Roman"/>
              </a:rPr>
              <a:t>.</a:t>
            </a:r>
          </a:p>
          <a:p>
            <a:endParaRPr lang="en-ID" sz="1600" dirty="0"/>
          </a:p>
        </p:txBody>
      </p: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5143500" y="365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06472" y="2527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29713" y="1989227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mampu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menjelaskan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memahami</a:t>
            </a:r>
            <a:r>
              <a:rPr lang="en-ID" sz="1600" spc="-17" dirty="0">
                <a:cs typeface="Times New Roman"/>
              </a:rPr>
              <a:t> SDM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r>
              <a:rPr lang="en-ID" sz="1600" spc="-17" dirty="0">
                <a:cs typeface="Times New Roman"/>
              </a:rPr>
              <a:t>.</a:t>
            </a:r>
          </a:p>
          <a:p>
            <a:endParaRPr lang="en-ID" sz="1600" dirty="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191000" y="349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Training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24446" y="1903953"/>
            <a:ext cx="8825659" cy="2695343"/>
          </a:xfrm>
        </p:spPr>
        <p:txBody>
          <a:bodyPr>
            <a:normAutofit/>
          </a:bodyPr>
          <a:lstStyle/>
          <a:p>
            <a:r>
              <a:rPr lang="id-ID" sz="2000" dirty="0"/>
              <a:t>Membantu Sumber daya manusia memahami diri mereka, mereka dengan tim dan bagaimana bekerjasama dalam suatu tim itu lebih diutamakan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id-ID" sz="2000" dirty="0"/>
              <a:t>Membangun aktifitas tim, yang meliputi:</a:t>
            </a:r>
          </a:p>
          <a:p>
            <a:pPr lvl="1"/>
            <a:r>
              <a:rPr lang="en-US" sz="2000" dirty="0"/>
              <a:t>physical challenges</a:t>
            </a:r>
          </a:p>
          <a:p>
            <a:pPr lvl="1"/>
            <a:r>
              <a:rPr lang="en-US" sz="2000" dirty="0"/>
              <a:t>psychological preference indicator tools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693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Socail</a:t>
            </a:r>
            <a:r>
              <a:rPr lang="en-US" dirty="0"/>
              <a:t> Style Profile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83503" y="2264910"/>
            <a:ext cx="8825659" cy="3416300"/>
          </a:xfrm>
        </p:spPr>
        <p:txBody>
          <a:bodyPr>
            <a:normAutofit/>
          </a:bodyPr>
          <a:lstStyle/>
          <a:p>
            <a:r>
              <a:rPr lang="id-ID" sz="2000" dirty="0"/>
              <a:t>Sumber daya manusai dipersepsikan berperilakku dalam 4 zona, berdasarkan ketegasan dan tanggunga jawab:</a:t>
            </a:r>
          </a:p>
          <a:p>
            <a:pPr lvl="1"/>
            <a:r>
              <a:rPr lang="en-US" sz="2000" dirty="0"/>
              <a:t>Drivers</a:t>
            </a:r>
          </a:p>
          <a:p>
            <a:pPr lvl="1"/>
            <a:r>
              <a:rPr lang="en-US" sz="2000" dirty="0" err="1"/>
              <a:t>Expressives</a:t>
            </a:r>
            <a:endParaRPr lang="en-US" sz="2000" dirty="0"/>
          </a:p>
          <a:p>
            <a:pPr lvl="1"/>
            <a:r>
              <a:rPr lang="en-US" sz="2000" dirty="0" err="1"/>
              <a:t>Analyticals</a:t>
            </a:r>
            <a:endParaRPr lang="en-US" sz="2000" dirty="0"/>
          </a:p>
          <a:p>
            <a:pPr lvl="1"/>
            <a:r>
              <a:rPr lang="en-US" sz="2000" dirty="0" err="1"/>
              <a:t>Amiables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People on opposite corners (drivers and </a:t>
            </a:r>
            <a:r>
              <a:rPr lang="en-US" sz="2000" dirty="0" err="1"/>
              <a:t>amiables</a:t>
            </a:r>
            <a:r>
              <a:rPr lang="en-US" sz="2000" dirty="0"/>
              <a:t>, </a:t>
            </a:r>
            <a:r>
              <a:rPr lang="en-US" sz="2000" dirty="0" err="1"/>
              <a:t>analyticals</a:t>
            </a:r>
            <a:r>
              <a:rPr lang="en-US" sz="2000" dirty="0"/>
              <a:t> and </a:t>
            </a:r>
            <a:r>
              <a:rPr lang="en-US" sz="2000" dirty="0" err="1"/>
              <a:t>expressives</a:t>
            </a:r>
            <a:r>
              <a:rPr lang="en-US" sz="2000" dirty="0"/>
              <a:t>) may have difficulties getting along</a:t>
            </a:r>
          </a:p>
        </p:txBody>
      </p:sp>
    </p:spTree>
    <p:extLst>
      <p:ext uri="{BB962C8B-B14F-4D97-AF65-F5344CB8AC3E}">
        <p14:creationId xmlns:p14="http://schemas.microsoft.com/office/powerpoint/2010/main" val="1004107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Socail</a:t>
            </a:r>
            <a:r>
              <a:rPr lang="en-US" dirty="0"/>
              <a:t> Style Profile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44" y="1356826"/>
            <a:ext cx="6547131" cy="53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Manajemen</a:t>
            </a:r>
            <a:r>
              <a:rPr lang="en-US" dirty="0"/>
              <a:t> Tim </a:t>
            </a:r>
            <a:r>
              <a:rPr lang="en-US" dirty="0" err="1"/>
              <a:t>Proyek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88472" y="2489972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/>
              <a:t>Project managers </a:t>
            </a:r>
            <a:r>
              <a:rPr lang="id-ID" sz="2000" dirty="0"/>
              <a:t>harus memimpin timnya dalam menampilkan mberbagai aktifitas proyek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id-ID" sz="2000" dirty="0"/>
              <a:t>Setelah memberikan penilaian performan tim proyek dan informasi yang berkaitan, manager proyek perlu memutuskan:</a:t>
            </a:r>
            <a:endParaRPr lang="en-US" sz="2000" dirty="0"/>
          </a:p>
          <a:p>
            <a:pPr lvl="1"/>
            <a:r>
              <a:rPr lang="en-US" sz="2000" dirty="0"/>
              <a:t>if changes should be requested to the project</a:t>
            </a:r>
          </a:p>
          <a:p>
            <a:pPr lvl="1"/>
            <a:r>
              <a:rPr lang="en-US" sz="2000" dirty="0"/>
              <a:t>if corrective or preventive actions should be recommended</a:t>
            </a:r>
          </a:p>
          <a:p>
            <a:pPr lvl="1"/>
            <a:r>
              <a:rPr lang="en-US" sz="2000" dirty="0"/>
              <a:t>if updates are needed to the project management plan or organizational process assets. 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0241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Tools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Tim </a:t>
            </a:r>
            <a:r>
              <a:rPr lang="en-US" dirty="0" err="1"/>
              <a:t>Proyek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4007" y="2264910"/>
            <a:ext cx="5886471" cy="283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 and conversation</a:t>
            </a:r>
          </a:p>
          <a:p>
            <a:r>
              <a:rPr lang="en-US" sz="2000" dirty="0"/>
              <a:t>Project performance appraisals</a:t>
            </a:r>
          </a:p>
          <a:p>
            <a:r>
              <a:rPr lang="en-US" sz="2000" dirty="0"/>
              <a:t>Interpersonal skills</a:t>
            </a:r>
          </a:p>
          <a:p>
            <a:r>
              <a:rPr lang="en-US" sz="2000" dirty="0"/>
              <a:t>Conflict management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135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Konflik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0" y="2321170"/>
            <a:ext cx="9270931" cy="34163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   Confrontation : </a:t>
            </a:r>
            <a:r>
              <a:rPr lang="id-ID" dirty="0"/>
              <a:t>Menghadapi konflik secara langsung dengan pendekatan </a:t>
            </a:r>
            <a:r>
              <a:rPr lang="id-ID" i="1" dirty="0"/>
              <a:t>problem solving</a:t>
            </a:r>
            <a:endParaRPr lang="id-ID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Compromise</a:t>
            </a:r>
            <a:r>
              <a:rPr lang="en-US" dirty="0"/>
              <a:t>: </a:t>
            </a:r>
            <a:r>
              <a:rPr lang="id-ID" dirty="0"/>
              <a:t>Pendekatan take and give</a:t>
            </a:r>
            <a:endParaRPr lang="en-US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Smoothing</a:t>
            </a:r>
            <a:r>
              <a:rPr lang="en-US" dirty="0"/>
              <a:t>: </a:t>
            </a:r>
            <a:r>
              <a:rPr lang="id-ID" dirty="0"/>
              <a:t>Meminimalisir perbedaan dan mensupport adanya kesepakatan</a:t>
            </a:r>
            <a:endParaRPr lang="en-US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Forcing</a:t>
            </a:r>
            <a:r>
              <a:rPr lang="en-US" dirty="0"/>
              <a:t>: </a:t>
            </a:r>
            <a:r>
              <a:rPr lang="id-ID" dirty="0"/>
              <a:t>Pendekatan win-lose</a:t>
            </a:r>
            <a:endParaRPr lang="en-US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Withdrawal</a:t>
            </a:r>
            <a:r>
              <a:rPr lang="en-US" dirty="0"/>
              <a:t>: </a:t>
            </a:r>
            <a:r>
              <a:rPr lang="id-ID" dirty="0"/>
              <a:t>mundur atau mencabut adanya potensial disagreement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b="1" dirty="0"/>
              <a:t>Collaborating</a:t>
            </a:r>
            <a:r>
              <a:rPr lang="en-US" dirty="0"/>
              <a:t>: Decision makers incorporate different  viewpoints and insights to develop consensus and commitment</a:t>
            </a:r>
            <a:r>
              <a:rPr lang="en-US" b="1" dirty="0"/>
              <a:t>  </a:t>
            </a:r>
            <a:endParaRPr lang="id-ID" b="1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361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52560" y="1486737"/>
            <a:ext cx="2435912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Konflik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1" y="1337045"/>
            <a:ext cx="7934454" cy="53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4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629786" y="1295818"/>
            <a:ext cx="5073772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APA ITU </a:t>
            </a:r>
            <a:br>
              <a:rPr lang="en-US" sz="3200" dirty="0"/>
            </a:br>
            <a:r>
              <a:rPr lang="en-US" sz="4900" i="1" dirty="0"/>
              <a:t>MANAJEMEN SDM?</a:t>
            </a:r>
            <a:endParaRPr lang="en-ID" sz="32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025515" y="1731918"/>
            <a:ext cx="1405254" cy="58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SDM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01618" y="1731918"/>
            <a:ext cx="8825659" cy="3416300"/>
          </a:xfrm>
        </p:spPr>
        <p:txBody>
          <a:bodyPr>
            <a:noAutofit/>
          </a:bodyPr>
          <a:lstStyle/>
          <a:p>
            <a:r>
              <a:rPr lang="id-ID" dirty="0"/>
              <a:t>Melibatkan manusia menjadi efektif dalam mengerjakan proyek</a:t>
            </a:r>
            <a:endParaRPr lang="en-US" dirty="0"/>
          </a:p>
          <a:p>
            <a:r>
              <a:rPr lang="id-ID" dirty="0"/>
              <a:t>Proses manajemen sumber daya manusia meliputi:</a:t>
            </a:r>
            <a:endParaRPr lang="en-US" dirty="0"/>
          </a:p>
          <a:p>
            <a:pPr lvl="1"/>
            <a:r>
              <a:rPr lang="en-US" sz="1800" b="1" dirty="0"/>
              <a:t>Planning human resource management: </a:t>
            </a:r>
            <a:endParaRPr lang="id-ID" sz="1800" b="1" dirty="0"/>
          </a:p>
          <a:p>
            <a:pPr marL="714375" lvl="1" indent="0">
              <a:buNone/>
            </a:pPr>
            <a:r>
              <a:rPr lang="id-ID" sz="1800" dirty="0"/>
              <a:t>Mengidentifikasi dan mendokumentasikan </a:t>
            </a:r>
            <a:r>
              <a:rPr lang="en-US" sz="1800" dirty="0"/>
              <a:t>project roles, responsibilities, and reporting relationships</a:t>
            </a:r>
          </a:p>
          <a:p>
            <a:pPr lvl="1"/>
            <a:r>
              <a:rPr lang="en-US" sz="1800" b="1" dirty="0"/>
              <a:t>Acquiring the project team: </a:t>
            </a:r>
            <a:endParaRPr lang="id-ID" sz="1800" dirty="0"/>
          </a:p>
          <a:p>
            <a:pPr marL="714375" lvl="1" indent="0">
              <a:buNone/>
            </a:pPr>
            <a:r>
              <a:rPr lang="id-ID" sz="1800" dirty="0"/>
              <a:t>menentukan siapa saja personel yang dibutuhkan untuk meyelesaikan proyek sesuai boidangnya</a:t>
            </a:r>
            <a:endParaRPr lang="en-US" sz="1800" dirty="0"/>
          </a:p>
          <a:p>
            <a:pPr lvl="1"/>
            <a:r>
              <a:rPr lang="en-US" sz="1800" b="1" dirty="0"/>
              <a:t>Developing the project team: </a:t>
            </a:r>
            <a:r>
              <a:rPr lang="en-US" sz="1800" dirty="0"/>
              <a:t>building individual and group skills to enhance project performance</a:t>
            </a:r>
            <a:endParaRPr lang="id-ID" sz="1800" dirty="0"/>
          </a:p>
          <a:p>
            <a:pPr marL="714375" lvl="1" indent="0">
              <a:buNone/>
            </a:pPr>
            <a:r>
              <a:rPr lang="id-ID" sz="1800" dirty="0"/>
              <a:t>Membangun </a:t>
            </a:r>
            <a:r>
              <a:rPr lang="id-ID" sz="1800" i="1" dirty="0"/>
              <a:t>skill </a:t>
            </a:r>
            <a:r>
              <a:rPr lang="id-ID" sz="1800" dirty="0"/>
              <a:t>individu dan grup untuk meningkatnya performen proyek</a:t>
            </a:r>
            <a:endParaRPr lang="en-US" sz="1800" i="1" dirty="0"/>
          </a:p>
          <a:p>
            <a:pPr lvl="1"/>
            <a:r>
              <a:rPr lang="en-US" sz="1800" b="1" dirty="0"/>
              <a:t>Managing the project team:</a:t>
            </a:r>
            <a:r>
              <a:rPr lang="en-US" sz="1800" dirty="0"/>
              <a:t> </a:t>
            </a:r>
            <a:endParaRPr lang="id-ID" sz="1800" dirty="0"/>
          </a:p>
          <a:p>
            <a:pPr marL="714375" lvl="1" indent="0">
              <a:buNone/>
            </a:pPr>
            <a:r>
              <a:rPr lang="id-ID" sz="1800" i="1" dirty="0"/>
              <a:t>tracking </a:t>
            </a:r>
            <a:r>
              <a:rPr lang="id-ID" sz="1800" dirty="0"/>
              <a:t>anggota performa anggota tim, memotivasi anggota tim, memberikan waktu untuk memberikan </a:t>
            </a:r>
            <a:r>
              <a:rPr lang="id-ID" sz="1800" i="1" dirty="0"/>
              <a:t>feedback, </a:t>
            </a:r>
            <a:r>
              <a:rPr lang="id-ID" sz="1800" dirty="0"/>
              <a:t>penyelesaianissu dan konflik dalam tim dan mengkoordinasikan perunahan untuk meningkatkan performa proyek.</a:t>
            </a:r>
            <a:endParaRPr lang="en-US" sz="18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583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2" y="1731918"/>
            <a:ext cx="1405254" cy="58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SDM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42" y="1843707"/>
            <a:ext cx="8245863" cy="4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29731" y="1514604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Pengelolaan</a:t>
            </a:r>
            <a:r>
              <a:rPr lang="en-US" dirty="0"/>
              <a:t> SDM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7349" y="2510091"/>
            <a:ext cx="8233700" cy="2204023"/>
          </a:xfrm>
        </p:spPr>
        <p:txBody>
          <a:bodyPr>
            <a:normAutofit/>
          </a:bodyPr>
          <a:lstStyle/>
          <a:p>
            <a:r>
              <a:rPr lang="id-ID" dirty="0"/>
              <a:t>Banyak penelitian dan pemikiran bagaimana menerapkan teori psikologis dan manajemen sumber daya manusia menjadi loyal untuk menempati kedudukan tertentu dalam tim proyek</a:t>
            </a:r>
            <a:endParaRPr lang="en-US" dirty="0"/>
          </a:p>
          <a:p>
            <a:r>
              <a:rPr lang="id-ID" dirty="0"/>
              <a:t>Hal yang penting berkaitan dengan manajemen proyek meliputi:</a:t>
            </a:r>
            <a:endParaRPr lang="en-US" dirty="0"/>
          </a:p>
          <a:p>
            <a:pPr lvl="1"/>
            <a:r>
              <a:rPr lang="en-US" sz="1800" b="1" dirty="0"/>
              <a:t>motivation theories</a:t>
            </a:r>
            <a:r>
              <a:rPr lang="id-ID" sz="1800" b="1" dirty="0"/>
              <a:t> – teori motivasi</a:t>
            </a:r>
            <a:endParaRPr lang="en-US" sz="1800" b="1" dirty="0"/>
          </a:p>
          <a:p>
            <a:pPr lvl="1"/>
            <a:r>
              <a:rPr lang="en-US" sz="1800" b="1" dirty="0"/>
              <a:t>influence and power</a:t>
            </a:r>
            <a:r>
              <a:rPr lang="id-ID" sz="1800" b="1" dirty="0"/>
              <a:t> = pengaruh dan kekuasaan</a:t>
            </a:r>
            <a:endParaRPr lang="en-US" sz="1800" b="1" dirty="0"/>
          </a:p>
          <a:p>
            <a:pPr lvl="1"/>
            <a:r>
              <a:rPr lang="en-US" sz="1800" b="1" dirty="0"/>
              <a:t>Effectiveness</a:t>
            </a:r>
            <a:r>
              <a:rPr lang="id-ID" sz="1800" b="1" dirty="0"/>
              <a:t> – keefektifan</a:t>
            </a:r>
            <a:endParaRPr lang="en-US" sz="1800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383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29731" y="1514604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7349" y="2083005"/>
            <a:ext cx="8233700" cy="3058196"/>
          </a:xfrm>
        </p:spPr>
        <p:txBody>
          <a:bodyPr>
            <a:noAutofit/>
          </a:bodyPr>
          <a:lstStyle/>
          <a:p>
            <a:r>
              <a:rPr lang="id-ID" dirty="0"/>
              <a:t>Banyak penelitian dan pemikiran bagaimana menerapkan teori psikologis dan manajemen sumber daya manusia menjadi loyal untuk menempati kedudukan tertentu dalam tim proyek</a:t>
            </a:r>
            <a:endParaRPr lang="en-US" dirty="0"/>
          </a:p>
          <a:p>
            <a:endParaRPr lang="en-US" dirty="0"/>
          </a:p>
          <a:p>
            <a:r>
              <a:rPr lang="id-ID" dirty="0"/>
              <a:t>Hal yang penting berkaitan dengan manajemen proyek meliputi:</a:t>
            </a:r>
            <a:endParaRPr lang="en-US" dirty="0"/>
          </a:p>
          <a:p>
            <a:pPr lvl="1"/>
            <a:r>
              <a:rPr lang="en-US" sz="1800" b="1" dirty="0"/>
              <a:t>T</a:t>
            </a:r>
            <a:r>
              <a:rPr lang="id-ID" sz="1800" b="1" dirty="0"/>
              <a:t>eori </a:t>
            </a:r>
            <a:r>
              <a:rPr lang="en-US" sz="1800" b="1" dirty="0"/>
              <a:t>M</a:t>
            </a:r>
            <a:r>
              <a:rPr lang="id-ID" sz="1800" b="1" dirty="0"/>
              <a:t>otivasi</a:t>
            </a:r>
            <a:r>
              <a:rPr lang="en-US" sz="1800" b="1" dirty="0"/>
              <a:t>/motivation theories</a:t>
            </a:r>
            <a:r>
              <a:rPr lang="id-ID" sz="1800" b="1" dirty="0"/>
              <a:t> </a:t>
            </a:r>
            <a:endParaRPr lang="en-US" sz="1800" b="1" dirty="0"/>
          </a:p>
          <a:p>
            <a:pPr lvl="1"/>
            <a:r>
              <a:rPr lang="en-US" sz="1800" b="1" dirty="0"/>
              <a:t>P</a:t>
            </a:r>
            <a:r>
              <a:rPr lang="id-ID" sz="1800" b="1" dirty="0"/>
              <a:t>engaruh dan </a:t>
            </a:r>
            <a:r>
              <a:rPr lang="en-US" sz="1800" b="1" dirty="0"/>
              <a:t>K</a:t>
            </a:r>
            <a:r>
              <a:rPr lang="id-ID" sz="1800" b="1" dirty="0"/>
              <a:t>ekuasaan</a:t>
            </a:r>
            <a:r>
              <a:rPr lang="en-US" sz="1800" b="1" dirty="0"/>
              <a:t>/influence and power</a:t>
            </a:r>
          </a:p>
          <a:p>
            <a:pPr lvl="1"/>
            <a:r>
              <a:rPr lang="id-ID" sz="1800" b="1" dirty="0"/>
              <a:t>Keefektifan</a:t>
            </a:r>
            <a:r>
              <a:rPr lang="en-US" sz="1800" b="1" dirty="0"/>
              <a:t>/Effectiveness</a:t>
            </a:r>
            <a:r>
              <a:rPr lang="id-ID" sz="1800" b="1" dirty="0"/>
              <a:t> 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2480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29731" y="1514604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7349" y="2083005"/>
            <a:ext cx="8233700" cy="3058196"/>
          </a:xfrm>
        </p:spPr>
        <p:txBody>
          <a:bodyPr>
            <a:noAutofit/>
          </a:bodyPr>
          <a:lstStyle/>
          <a:p>
            <a:r>
              <a:rPr lang="id-ID" dirty="0"/>
              <a:t>Banyak penelitian dan pemikiran bagaimana menerapkan teori psikologis dan manajemen sumber daya manusia menjadi loyal untuk menempati kedudukan tertentu dalam tim proyek</a:t>
            </a:r>
            <a:endParaRPr lang="en-US" dirty="0"/>
          </a:p>
          <a:p>
            <a:endParaRPr lang="en-US" dirty="0"/>
          </a:p>
          <a:p>
            <a:r>
              <a:rPr lang="id-ID" dirty="0"/>
              <a:t>Hal yang penting berkaitan dengan manajemen proyek meliputi:</a:t>
            </a:r>
            <a:endParaRPr lang="en-US" dirty="0"/>
          </a:p>
          <a:p>
            <a:pPr lvl="1"/>
            <a:r>
              <a:rPr lang="en-US" sz="1800" b="1" dirty="0"/>
              <a:t>T</a:t>
            </a:r>
            <a:r>
              <a:rPr lang="id-ID" sz="1800" b="1" dirty="0"/>
              <a:t>eori </a:t>
            </a:r>
            <a:r>
              <a:rPr lang="en-US" sz="1800" b="1" dirty="0"/>
              <a:t>M</a:t>
            </a:r>
            <a:r>
              <a:rPr lang="id-ID" sz="1800" b="1" dirty="0"/>
              <a:t>otivasi</a:t>
            </a:r>
            <a:r>
              <a:rPr lang="en-US" sz="1800" b="1" dirty="0"/>
              <a:t>/motivation theories</a:t>
            </a:r>
            <a:r>
              <a:rPr lang="id-ID" sz="1800" b="1" dirty="0"/>
              <a:t> </a:t>
            </a:r>
            <a:endParaRPr lang="en-US" sz="1800" b="1" dirty="0"/>
          </a:p>
          <a:p>
            <a:pPr lvl="1"/>
            <a:r>
              <a:rPr lang="en-US" sz="1800" b="1" dirty="0"/>
              <a:t>P</a:t>
            </a:r>
            <a:r>
              <a:rPr lang="id-ID" sz="1800" b="1" dirty="0"/>
              <a:t>engaruh dan </a:t>
            </a:r>
            <a:r>
              <a:rPr lang="en-US" sz="1800" b="1" dirty="0"/>
              <a:t>K</a:t>
            </a:r>
            <a:r>
              <a:rPr lang="id-ID" sz="1800" b="1" dirty="0"/>
              <a:t>ekuasaan</a:t>
            </a:r>
            <a:r>
              <a:rPr lang="en-US" sz="1800" b="1" dirty="0"/>
              <a:t>/influence and power</a:t>
            </a:r>
          </a:p>
          <a:p>
            <a:pPr lvl="1"/>
            <a:r>
              <a:rPr lang="id-ID" sz="1800" b="1" dirty="0"/>
              <a:t>Keefektifan</a:t>
            </a:r>
            <a:r>
              <a:rPr lang="en-US" sz="1800" b="1" dirty="0"/>
              <a:t>/Effectiveness</a:t>
            </a:r>
            <a:r>
              <a:rPr lang="id-ID" sz="1800" b="1" dirty="0"/>
              <a:t> 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78644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29731" y="1514604"/>
            <a:ext cx="2727618" cy="77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Maslow Hierarchy</a:t>
            </a:r>
            <a:endParaRPr lang="en-ID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24447" y="232117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Abraham Maslow </a:t>
            </a:r>
            <a:r>
              <a:rPr lang="id-ID" dirty="0"/>
              <a:t>berpendapat bahwa kualitan proses manusia yang unik yang menjadikan mereka dapat membuat pilihan secara indepen, sehingga hal tersebut membuat mereka dapat mestikan tujuan yang ingin dicapai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Dalam hal ini </a:t>
            </a:r>
            <a:r>
              <a:rPr lang="en-US" dirty="0"/>
              <a:t>Maslow </a:t>
            </a:r>
            <a:r>
              <a:rPr lang="id-ID" dirty="0"/>
              <a:t>mengembangkan</a:t>
            </a:r>
            <a:r>
              <a:rPr lang="en-US" dirty="0"/>
              <a:t> </a:t>
            </a:r>
            <a:r>
              <a:rPr lang="en-US" b="1" dirty="0"/>
              <a:t>hierarchy of needs</a:t>
            </a:r>
            <a:r>
              <a:rPr lang="en-US" dirty="0"/>
              <a:t> </a:t>
            </a:r>
            <a:r>
              <a:rPr lang="id-ID" dirty="0"/>
              <a:t>yang menyatakan bhwa perilaku manusia diarahkan dan didorong oleh kebutuhan yang sequence.</a:t>
            </a:r>
          </a:p>
        </p:txBody>
      </p:sp>
    </p:spTree>
    <p:extLst>
      <p:ext uri="{BB962C8B-B14F-4D97-AF65-F5344CB8AC3E}">
        <p14:creationId xmlns:p14="http://schemas.microsoft.com/office/powerpoint/2010/main" val="158382426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821</Words>
  <Application>Microsoft Macintosh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Signika</vt:lpstr>
      <vt:lpstr>1_Custom Design</vt:lpstr>
      <vt:lpstr>MANAJEMEN  SUMBER DAYA MANUSIA (SDM)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82</cp:revision>
  <dcterms:created xsi:type="dcterms:W3CDTF">2020-07-23T01:18:59Z</dcterms:created>
  <dcterms:modified xsi:type="dcterms:W3CDTF">2023-09-09T11:33:59Z</dcterms:modified>
</cp:coreProperties>
</file>