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4" r:id="rId3"/>
    <p:sldId id="366" r:id="rId4"/>
    <p:sldId id="367" r:id="rId5"/>
    <p:sldId id="368" r:id="rId6"/>
    <p:sldId id="369" r:id="rId7"/>
    <p:sldId id="370" r:id="rId8"/>
    <p:sldId id="371" r:id="rId9"/>
    <p:sldId id="377" r:id="rId10"/>
    <p:sldId id="409" r:id="rId11"/>
    <p:sldId id="410" r:id="rId12"/>
    <p:sldId id="411" r:id="rId13"/>
    <p:sldId id="412" r:id="rId14"/>
    <p:sldId id="407" r:id="rId15"/>
    <p:sldId id="408" r:id="rId16"/>
    <p:sldId id="404" r:id="rId17"/>
    <p:sldId id="392" r:id="rId18"/>
    <p:sldId id="393" r:id="rId19"/>
    <p:sldId id="394" r:id="rId20"/>
    <p:sldId id="395" r:id="rId21"/>
    <p:sldId id="396" r:id="rId22"/>
    <p:sldId id="413" r:id="rId23"/>
    <p:sldId id="415" r:id="rId24"/>
    <p:sldId id="416" r:id="rId25"/>
    <p:sldId id="425" r:id="rId26"/>
    <p:sldId id="35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5050"/>
    <a:srgbClr val="FF66FF"/>
    <a:srgbClr val="340EF0"/>
    <a:srgbClr val="FFFF99"/>
    <a:srgbClr val="CC9900"/>
    <a:srgbClr val="FFDBCB"/>
    <a:srgbClr val="FFFF00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13" autoAdjust="0"/>
    <p:restoredTop sz="86364" autoAdjust="0"/>
  </p:normalViewPr>
  <p:slideViewPr>
    <p:cSldViewPr showGuides="1"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10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3F9E1-6821-462F-A9AC-FAA7B569528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693F7445-4C7C-41E1-A7C1-481B102F2D47}" cxnId="{62918C08-F08B-4828-B016-019420EE43D4}" type="parTrans">
      <dgm:prSet/>
      <dgm:spPr/>
      <dgm:t>
        <a:bodyPr/>
        <a:lstStyle/>
        <a:p>
          <a:endParaRPr lang="en-US"/>
        </a:p>
      </dgm:t>
    </dgm:pt>
    <dgm:pt modelId="{046A514F-626A-4E99-8007-18ABBE3BCD18}" cxnId="{62918C08-F08B-4828-B016-019420EE43D4}" type="sibTrans">
      <dgm:prSet/>
      <dgm:spPr/>
      <dgm:t>
        <a:bodyPr/>
        <a:lstStyle/>
        <a:p>
          <a:endParaRPr lang="en-US"/>
        </a:p>
      </dgm:t>
    </dgm:pt>
    <dgm:pt modelId="{889FD60B-B67C-4884-99F5-D7B7BB9C66D4}">
      <dgm:prSet phldrT="[Text]"/>
      <dgm:spPr/>
      <dgm:t>
        <a:bodyPr/>
        <a:lstStyle/>
        <a:p>
          <a:r>
            <a:rPr lang="en-US" dirty="0" err="1" smtClean="0"/>
            <a:t>Transposisi</a:t>
          </a:r>
          <a:r>
            <a:rPr lang="en-US" dirty="0" smtClean="0"/>
            <a:t> Rail Fence</a:t>
          </a:r>
          <a:endParaRPr lang="en-US" dirty="0"/>
        </a:p>
      </dgm:t>
    </dgm:pt>
    <dgm:pt modelId="{1F7B0C03-0611-4EBF-A884-126CB81B5DD9}" cxnId="{15904DF9-1594-4388-862F-E71088C8AE6A}" type="parTrans">
      <dgm:prSet/>
      <dgm:spPr/>
      <dgm:t>
        <a:bodyPr/>
        <a:lstStyle/>
        <a:p>
          <a:endParaRPr lang="en-US"/>
        </a:p>
      </dgm:t>
    </dgm:pt>
    <dgm:pt modelId="{6C1CCCD1-4658-41B6-8866-B2F0A9DD336D}" cxnId="{15904DF9-1594-4388-862F-E71088C8AE6A}" type="sibTrans">
      <dgm:prSet/>
      <dgm:spPr/>
      <dgm:t>
        <a:bodyPr/>
        <a:lstStyle/>
        <a:p>
          <a:endParaRPr lang="en-US"/>
        </a:p>
      </dgm:t>
    </dgm:pt>
    <dgm:pt modelId="{EF86EC32-8F71-47A5-9863-54DD5A20A342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8BB4A42-F468-4030-A549-6B0B2F9D2009}" cxnId="{49591D41-8893-4F6D-9B0B-6DDD7E1B53DE}" type="parTrans">
      <dgm:prSet/>
      <dgm:spPr/>
      <dgm:t>
        <a:bodyPr/>
        <a:lstStyle/>
        <a:p>
          <a:endParaRPr lang="en-US"/>
        </a:p>
      </dgm:t>
    </dgm:pt>
    <dgm:pt modelId="{B72A180E-2D92-4F48-B417-4670F3D4C62F}" cxnId="{49591D41-8893-4F6D-9B0B-6DDD7E1B53DE}" type="sibTrans">
      <dgm:prSet/>
      <dgm:spPr/>
      <dgm:t>
        <a:bodyPr/>
        <a:lstStyle/>
        <a:p>
          <a:endParaRPr lang="en-US"/>
        </a:p>
      </dgm:t>
    </dgm:pt>
    <dgm:pt modelId="{AE048802-98B6-4680-BA0D-4DED1FFC7D24}">
      <dgm:prSet/>
      <dgm:spPr/>
      <dgm:t>
        <a:bodyPr/>
        <a:lstStyle/>
        <a:p>
          <a:r>
            <a:rPr lang="en-US" dirty="0" err="1" smtClean="0"/>
            <a:t>Transposisi</a:t>
          </a:r>
          <a:r>
            <a:rPr lang="en-US" dirty="0" smtClean="0"/>
            <a:t> </a:t>
          </a:r>
          <a:r>
            <a:rPr lang="en-US" dirty="0" err="1" smtClean="0"/>
            <a:t>Kolom</a:t>
          </a:r>
          <a:endParaRPr lang="en-US" dirty="0"/>
        </a:p>
      </dgm:t>
    </dgm:pt>
    <dgm:pt modelId="{82DABA42-0A1F-40F3-813F-E8A3202C6AC4}" cxnId="{0B04EF35-581F-4A8A-9428-48722BBAE212}" type="parTrans">
      <dgm:prSet/>
      <dgm:spPr/>
      <dgm:t>
        <a:bodyPr/>
        <a:lstStyle/>
        <a:p>
          <a:endParaRPr lang="en-US"/>
        </a:p>
      </dgm:t>
    </dgm:pt>
    <dgm:pt modelId="{EAF26F6D-CE66-480C-A511-34435951FEA6}" cxnId="{0B04EF35-581F-4A8A-9428-48722BBAE212}" type="sibTrans">
      <dgm:prSet/>
      <dgm:spPr/>
      <dgm:t>
        <a:bodyPr/>
        <a:lstStyle/>
        <a:p>
          <a:endParaRPr lang="en-US"/>
        </a:p>
      </dgm:t>
    </dgm:pt>
    <dgm:pt modelId="{70EA3A4F-E347-4D15-8D6E-EEA7F623E656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77AE273-E3C6-44E5-B72E-AF012413A5BE}" cxnId="{917B844E-FB57-412C-83CD-A12DE2565EBD}" type="parTrans">
      <dgm:prSet/>
      <dgm:spPr/>
      <dgm:t>
        <a:bodyPr/>
        <a:lstStyle/>
        <a:p>
          <a:endParaRPr lang="en-US"/>
        </a:p>
      </dgm:t>
    </dgm:pt>
    <dgm:pt modelId="{2FAB3ED8-50F5-4516-95FE-D8EAD3F43FFC}" cxnId="{917B844E-FB57-412C-83CD-A12DE2565EBD}" type="sibTrans">
      <dgm:prSet/>
      <dgm:spPr/>
      <dgm:t>
        <a:bodyPr/>
        <a:lstStyle/>
        <a:p>
          <a:endParaRPr lang="en-US"/>
        </a:p>
      </dgm:t>
    </dgm:pt>
    <dgm:pt modelId="{B97A16AB-847F-4D1E-A5DF-6BAD119F93BB}">
      <dgm:prSet/>
      <dgm:spPr/>
      <dgm:t>
        <a:bodyPr/>
        <a:lstStyle/>
        <a:p>
          <a:r>
            <a:rPr lang="en-US" dirty="0" err="1" smtClean="0"/>
            <a:t>Transposisi</a:t>
          </a:r>
          <a:r>
            <a:rPr lang="en-US" dirty="0" smtClean="0"/>
            <a:t> </a:t>
          </a:r>
          <a:r>
            <a:rPr lang="en-US" dirty="0" err="1" smtClean="0"/>
            <a:t>Ganda</a:t>
          </a:r>
          <a:endParaRPr lang="en-US" dirty="0"/>
        </a:p>
      </dgm:t>
    </dgm:pt>
    <dgm:pt modelId="{9083B3B9-F9F0-46D8-A6AE-EE78289382B4}" cxnId="{A347C9DD-00D7-499F-BF63-900F494FA7B1}" type="parTrans">
      <dgm:prSet/>
      <dgm:spPr/>
      <dgm:t>
        <a:bodyPr/>
        <a:lstStyle/>
        <a:p>
          <a:endParaRPr lang="en-US"/>
        </a:p>
      </dgm:t>
    </dgm:pt>
    <dgm:pt modelId="{0BE3F568-2427-4D34-BCC2-CE2F845F6E3B}" cxnId="{A347C9DD-00D7-499F-BF63-900F494FA7B1}" type="sibTrans">
      <dgm:prSet/>
      <dgm:spPr/>
      <dgm:t>
        <a:bodyPr/>
        <a:lstStyle/>
        <a:p>
          <a:endParaRPr lang="en-US"/>
        </a:p>
      </dgm:t>
    </dgm:pt>
    <dgm:pt modelId="{F67ACF48-4E55-47FA-98D3-4A712E7E17E0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31D2BEE-5537-4FD2-AE71-2F11C2A1739B}" cxnId="{B856DD29-A605-4EF9-8171-221884573C3E}" type="parTrans">
      <dgm:prSet/>
      <dgm:spPr/>
      <dgm:t>
        <a:bodyPr/>
        <a:lstStyle/>
        <a:p>
          <a:endParaRPr lang="en-US"/>
        </a:p>
      </dgm:t>
    </dgm:pt>
    <dgm:pt modelId="{2273B404-E92E-4F10-A1A1-3A288F8A0226}" cxnId="{B856DD29-A605-4EF9-8171-221884573C3E}" type="sibTrans">
      <dgm:prSet/>
      <dgm:spPr/>
      <dgm:t>
        <a:bodyPr/>
        <a:lstStyle/>
        <a:p>
          <a:endParaRPr lang="en-US"/>
        </a:p>
      </dgm:t>
    </dgm:pt>
    <dgm:pt modelId="{0BF22841-2A5F-487E-9D68-135A08909D30}">
      <dgm:prSet/>
      <dgm:spPr/>
      <dgm:t>
        <a:bodyPr/>
        <a:lstStyle/>
        <a:p>
          <a:r>
            <a:rPr lang="en-US" dirty="0" err="1" smtClean="0"/>
            <a:t>Transposisi</a:t>
          </a:r>
          <a:r>
            <a:rPr lang="en-US" dirty="0" smtClean="0"/>
            <a:t>  </a:t>
          </a:r>
          <a:r>
            <a:rPr lang="en-US" dirty="0" err="1" smtClean="0"/>
            <a:t>Myszkowski</a:t>
          </a:r>
          <a:endParaRPr lang="en-US" dirty="0"/>
        </a:p>
      </dgm:t>
    </dgm:pt>
    <dgm:pt modelId="{52EDB6EF-9A43-48E9-BDED-2702B894BBBE}" cxnId="{292FE646-7BDE-41D8-9486-080B004D64D4}" type="parTrans">
      <dgm:prSet/>
      <dgm:spPr/>
      <dgm:t>
        <a:bodyPr/>
        <a:lstStyle/>
        <a:p>
          <a:endParaRPr lang="en-US"/>
        </a:p>
      </dgm:t>
    </dgm:pt>
    <dgm:pt modelId="{553D205D-D7B7-49CB-9375-27E040CEE7CE}" cxnId="{292FE646-7BDE-41D8-9486-080B004D64D4}" type="sibTrans">
      <dgm:prSet/>
      <dgm:spPr/>
      <dgm:t>
        <a:bodyPr/>
        <a:lstStyle/>
        <a:p>
          <a:endParaRPr lang="en-US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AABDE-9393-4CD2-A73D-2A396BF08D8A}" type="pres">
      <dgm:prSet presAssocID="{7863F9E1-6821-462F-A9AC-FAA7B569528E}" presName="linNode" presStyleCnt="0"/>
      <dgm:spPr/>
    </dgm:pt>
    <dgm:pt modelId="{BDBEBA2F-61E5-4BB3-AA16-E134B536A7C6}" type="pres">
      <dgm:prSet presAssocID="{7863F9E1-6821-462F-A9AC-FAA7B569528E}" presName="parentText" presStyleLbl="node1" presStyleIdx="0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D289A-5B93-4B36-8FF8-7B2EEB3C11F9}" type="pres">
      <dgm:prSet presAssocID="{7863F9E1-6821-462F-A9AC-FAA7B569528E}" presName="descendantText" presStyleLbl="alignAccFollowNode1" presStyleIdx="0" presStyleCnt="4" custScaleX="120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006E8-73B6-4FAF-BF67-2285DD806962}" type="pres">
      <dgm:prSet presAssocID="{046A514F-626A-4E99-8007-18ABBE3BCD18}" presName="sp" presStyleCnt="0"/>
      <dgm:spPr/>
    </dgm:pt>
    <dgm:pt modelId="{8588572E-2133-4847-B977-0F73A15D6709}" type="pres">
      <dgm:prSet presAssocID="{EF86EC32-8F71-47A5-9863-54DD5A20A342}" presName="linNode" presStyleCnt="0"/>
      <dgm:spPr/>
    </dgm:pt>
    <dgm:pt modelId="{354F7F25-B837-40C4-88E1-E7DC48727EEC}" type="pres">
      <dgm:prSet presAssocID="{EF86EC32-8F71-47A5-9863-54DD5A20A342}" presName="parentText" presStyleLbl="node1" presStyleIdx="1" presStyleCnt="4" custScaleX="488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D784C-61F4-4717-8911-E025B492FA49}" type="pres">
      <dgm:prSet presAssocID="{EF86EC32-8F71-47A5-9863-54DD5A20A342}" presName="descendantText" presStyleLbl="alignAccFollowNode1" presStyleIdx="1" presStyleCnt="4" custScaleX="120254" custScaleY="106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F94CD-9F37-4347-8F1F-96DB4F38FB7F}" type="pres">
      <dgm:prSet presAssocID="{B72A180E-2D92-4F48-B417-4670F3D4C62F}" presName="sp" presStyleCnt="0"/>
      <dgm:spPr/>
    </dgm:pt>
    <dgm:pt modelId="{D1C4EB15-BB67-48B5-AFD7-1ABF33DFC9F9}" type="pres">
      <dgm:prSet presAssocID="{70EA3A4F-E347-4D15-8D6E-EEA7F623E656}" presName="linNode" presStyleCnt="0"/>
      <dgm:spPr/>
    </dgm:pt>
    <dgm:pt modelId="{F22BFABC-074D-4958-B23E-DE74CFE28D7F}" type="pres">
      <dgm:prSet presAssocID="{70EA3A4F-E347-4D15-8D6E-EEA7F623E656}" presName="parentText" presStyleLbl="node1" presStyleIdx="2" presStyleCnt="4" custScaleX="488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B8CE9-750C-4129-B301-CDEED3FCA837}" type="pres">
      <dgm:prSet presAssocID="{70EA3A4F-E347-4D15-8D6E-EEA7F623E656}" presName="descendantText" presStyleLbl="alignAccFollowNode1" presStyleIdx="2" presStyleCnt="4" custScaleX="120254" custScaleY="106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687AD-1009-4544-B7E4-DD9D2B3D4F98}" type="pres">
      <dgm:prSet presAssocID="{2FAB3ED8-50F5-4516-95FE-D8EAD3F43FFC}" presName="sp" presStyleCnt="0"/>
      <dgm:spPr/>
    </dgm:pt>
    <dgm:pt modelId="{FA44E077-ABC1-4E45-A83B-04551CACDD0F}" type="pres">
      <dgm:prSet presAssocID="{F67ACF48-4E55-47FA-98D3-4A712E7E17E0}" presName="linNode" presStyleCnt="0"/>
      <dgm:spPr/>
    </dgm:pt>
    <dgm:pt modelId="{44094699-B7F3-4942-B1F2-7815FEB8BC71}" type="pres">
      <dgm:prSet presAssocID="{F67ACF48-4E55-47FA-98D3-4A712E7E17E0}" presName="parentText" presStyleLbl="node1" presStyleIdx="3" presStyleCnt="4" custScaleX="488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42BCC-CFE3-44B2-B479-196E234AB4D6}" type="pres">
      <dgm:prSet presAssocID="{F67ACF48-4E55-47FA-98D3-4A712E7E17E0}" presName="descendantText" presStyleLbl="alignAccFollowNode1" presStyleIdx="3" presStyleCnt="4" custScaleX="120254" custScaleY="106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47C9DD-00D7-499F-BF63-900F494FA7B1}" srcId="{70EA3A4F-E347-4D15-8D6E-EEA7F623E656}" destId="{B97A16AB-847F-4D1E-A5DF-6BAD119F93BB}" srcOrd="0" destOrd="0" parTransId="{9083B3B9-F9F0-46D8-A6AE-EE78289382B4}" sibTransId="{0BE3F568-2427-4D34-BCC2-CE2F845F6E3B}"/>
    <dgm:cxn modelId="{8476519A-2C8A-403A-B76C-435CDC103D1C}" type="presOf" srcId="{70EA3A4F-E347-4D15-8D6E-EEA7F623E656}" destId="{F22BFABC-074D-4958-B23E-DE74CFE28D7F}" srcOrd="0" destOrd="0" presId="urn:microsoft.com/office/officeart/2005/8/layout/vList5"/>
    <dgm:cxn modelId="{312B5035-EC77-47E7-8F75-B6152AC5097C}" type="presOf" srcId="{6467E482-137B-4FDB-AC1F-894E3B38DF4B}" destId="{AA9B8D8E-0A24-4B38-9E47-52D9D7E9E5CF}" srcOrd="0" destOrd="0" presId="urn:microsoft.com/office/officeart/2005/8/layout/vList5"/>
    <dgm:cxn modelId="{62918C08-F08B-4828-B016-019420EE43D4}" srcId="{6467E482-137B-4FDB-AC1F-894E3B38DF4B}" destId="{7863F9E1-6821-462F-A9AC-FAA7B569528E}" srcOrd="0" destOrd="0" parTransId="{693F7445-4C7C-41E1-A7C1-481B102F2D47}" sibTransId="{046A514F-626A-4E99-8007-18ABBE3BCD18}"/>
    <dgm:cxn modelId="{5731E8FB-D023-4BB8-8EA4-118CDD165254}" type="presOf" srcId="{B97A16AB-847F-4D1E-A5DF-6BAD119F93BB}" destId="{0EDB8CE9-750C-4129-B301-CDEED3FCA837}" srcOrd="0" destOrd="0" presId="urn:microsoft.com/office/officeart/2005/8/layout/vList5"/>
    <dgm:cxn modelId="{653E9849-7BAE-4B38-B7BB-F931425F5783}" type="presOf" srcId="{889FD60B-B67C-4884-99F5-D7B7BB9C66D4}" destId="{5B1D289A-5B93-4B36-8FF8-7B2EEB3C11F9}" srcOrd="0" destOrd="0" presId="urn:microsoft.com/office/officeart/2005/8/layout/vList5"/>
    <dgm:cxn modelId="{CC6CFCF8-68B8-4A8D-82DD-BBAC4E547196}" type="presOf" srcId="{7863F9E1-6821-462F-A9AC-FAA7B569528E}" destId="{BDBEBA2F-61E5-4BB3-AA16-E134B536A7C6}" srcOrd="0" destOrd="0" presId="urn:microsoft.com/office/officeart/2005/8/layout/vList5"/>
    <dgm:cxn modelId="{B856DD29-A605-4EF9-8171-221884573C3E}" srcId="{6467E482-137B-4FDB-AC1F-894E3B38DF4B}" destId="{F67ACF48-4E55-47FA-98D3-4A712E7E17E0}" srcOrd="3" destOrd="0" parTransId="{431D2BEE-5537-4FD2-AE71-2F11C2A1739B}" sibTransId="{2273B404-E92E-4F10-A1A1-3A288F8A0226}"/>
    <dgm:cxn modelId="{15904DF9-1594-4388-862F-E71088C8AE6A}" srcId="{7863F9E1-6821-462F-A9AC-FAA7B569528E}" destId="{889FD60B-B67C-4884-99F5-D7B7BB9C66D4}" srcOrd="0" destOrd="0" parTransId="{1F7B0C03-0611-4EBF-A884-126CB81B5DD9}" sibTransId="{6C1CCCD1-4658-41B6-8866-B2F0A9DD336D}"/>
    <dgm:cxn modelId="{59B77F92-45C5-4812-ADDE-5EDADC65425F}" type="presOf" srcId="{AE048802-98B6-4680-BA0D-4DED1FFC7D24}" destId="{EFAD784C-61F4-4717-8911-E025B492FA49}" srcOrd="0" destOrd="0" presId="urn:microsoft.com/office/officeart/2005/8/layout/vList5"/>
    <dgm:cxn modelId="{1FFD2BEE-2E21-470A-B789-D2752CFC8851}" type="presOf" srcId="{F67ACF48-4E55-47FA-98D3-4A712E7E17E0}" destId="{44094699-B7F3-4942-B1F2-7815FEB8BC71}" srcOrd="0" destOrd="0" presId="urn:microsoft.com/office/officeart/2005/8/layout/vList5"/>
    <dgm:cxn modelId="{77743D1B-D89D-4148-A79E-17598B16944B}" type="presOf" srcId="{0BF22841-2A5F-487E-9D68-135A08909D30}" destId="{38442BCC-CFE3-44B2-B479-196E234AB4D6}" srcOrd="0" destOrd="0" presId="urn:microsoft.com/office/officeart/2005/8/layout/vList5"/>
    <dgm:cxn modelId="{9EFA594D-FC0A-4F9F-8D03-C84859A39AC9}" type="presOf" srcId="{EF86EC32-8F71-47A5-9863-54DD5A20A342}" destId="{354F7F25-B837-40C4-88E1-E7DC48727EEC}" srcOrd="0" destOrd="0" presId="urn:microsoft.com/office/officeart/2005/8/layout/vList5"/>
    <dgm:cxn modelId="{0B04EF35-581F-4A8A-9428-48722BBAE212}" srcId="{EF86EC32-8F71-47A5-9863-54DD5A20A342}" destId="{AE048802-98B6-4680-BA0D-4DED1FFC7D24}" srcOrd="0" destOrd="0" parTransId="{82DABA42-0A1F-40F3-813F-E8A3202C6AC4}" sibTransId="{EAF26F6D-CE66-480C-A511-34435951FEA6}"/>
    <dgm:cxn modelId="{917B844E-FB57-412C-83CD-A12DE2565EBD}" srcId="{6467E482-137B-4FDB-AC1F-894E3B38DF4B}" destId="{70EA3A4F-E347-4D15-8D6E-EEA7F623E656}" srcOrd="2" destOrd="0" parTransId="{477AE273-E3C6-44E5-B72E-AF012413A5BE}" sibTransId="{2FAB3ED8-50F5-4516-95FE-D8EAD3F43FFC}"/>
    <dgm:cxn modelId="{292FE646-7BDE-41D8-9486-080B004D64D4}" srcId="{F67ACF48-4E55-47FA-98D3-4A712E7E17E0}" destId="{0BF22841-2A5F-487E-9D68-135A08909D30}" srcOrd="0" destOrd="0" parTransId="{52EDB6EF-9A43-48E9-BDED-2702B894BBBE}" sibTransId="{553D205D-D7B7-49CB-9375-27E040CEE7CE}"/>
    <dgm:cxn modelId="{49591D41-8893-4F6D-9B0B-6DDD7E1B53DE}" srcId="{6467E482-137B-4FDB-AC1F-894E3B38DF4B}" destId="{EF86EC32-8F71-47A5-9863-54DD5A20A342}" srcOrd="1" destOrd="0" parTransId="{18BB4A42-F468-4030-A549-6B0B2F9D2009}" sibTransId="{B72A180E-2D92-4F48-B417-4670F3D4C62F}"/>
    <dgm:cxn modelId="{8702891D-7F5E-4087-9E51-7A27F31117E7}" type="presParOf" srcId="{AA9B8D8E-0A24-4B38-9E47-52D9D7E9E5CF}" destId="{A51AABDE-9393-4CD2-A73D-2A396BF08D8A}" srcOrd="0" destOrd="0" presId="urn:microsoft.com/office/officeart/2005/8/layout/vList5"/>
    <dgm:cxn modelId="{787EE100-4CB6-4261-9605-3D82A462A2EF}" type="presParOf" srcId="{A51AABDE-9393-4CD2-A73D-2A396BF08D8A}" destId="{BDBEBA2F-61E5-4BB3-AA16-E134B536A7C6}" srcOrd="0" destOrd="0" presId="urn:microsoft.com/office/officeart/2005/8/layout/vList5"/>
    <dgm:cxn modelId="{0FBE1BD1-ABE0-4086-BBCD-321E02DBE83F}" type="presParOf" srcId="{A51AABDE-9393-4CD2-A73D-2A396BF08D8A}" destId="{5B1D289A-5B93-4B36-8FF8-7B2EEB3C11F9}" srcOrd="1" destOrd="0" presId="urn:microsoft.com/office/officeart/2005/8/layout/vList5"/>
    <dgm:cxn modelId="{101CA778-008B-4787-8400-5E7FFE1C35BE}" type="presParOf" srcId="{AA9B8D8E-0A24-4B38-9E47-52D9D7E9E5CF}" destId="{29F006E8-73B6-4FAF-BF67-2285DD806962}" srcOrd="1" destOrd="0" presId="urn:microsoft.com/office/officeart/2005/8/layout/vList5"/>
    <dgm:cxn modelId="{8CCA4D2D-03B4-4138-91CB-B04400C6F554}" type="presParOf" srcId="{AA9B8D8E-0A24-4B38-9E47-52D9D7E9E5CF}" destId="{8588572E-2133-4847-B977-0F73A15D6709}" srcOrd="2" destOrd="0" presId="urn:microsoft.com/office/officeart/2005/8/layout/vList5"/>
    <dgm:cxn modelId="{F985F170-3BB3-49A3-8589-23DC3046D69E}" type="presParOf" srcId="{8588572E-2133-4847-B977-0F73A15D6709}" destId="{354F7F25-B837-40C4-88E1-E7DC48727EEC}" srcOrd="0" destOrd="0" presId="urn:microsoft.com/office/officeart/2005/8/layout/vList5"/>
    <dgm:cxn modelId="{01030CDA-E381-40E9-8FF5-EBEE5FCB5D60}" type="presParOf" srcId="{8588572E-2133-4847-B977-0F73A15D6709}" destId="{EFAD784C-61F4-4717-8911-E025B492FA49}" srcOrd="1" destOrd="0" presId="urn:microsoft.com/office/officeart/2005/8/layout/vList5"/>
    <dgm:cxn modelId="{0B2EEC31-B9E4-44D3-82B6-6B1141F0599A}" type="presParOf" srcId="{AA9B8D8E-0A24-4B38-9E47-52D9D7E9E5CF}" destId="{AC7F94CD-9F37-4347-8F1F-96DB4F38FB7F}" srcOrd="3" destOrd="0" presId="urn:microsoft.com/office/officeart/2005/8/layout/vList5"/>
    <dgm:cxn modelId="{282D2D18-44F9-4B8F-A782-53B989B7CB4B}" type="presParOf" srcId="{AA9B8D8E-0A24-4B38-9E47-52D9D7E9E5CF}" destId="{D1C4EB15-BB67-48B5-AFD7-1ABF33DFC9F9}" srcOrd="4" destOrd="0" presId="urn:microsoft.com/office/officeart/2005/8/layout/vList5"/>
    <dgm:cxn modelId="{A14E34BC-423B-4EFD-860C-D360207AC13D}" type="presParOf" srcId="{D1C4EB15-BB67-48B5-AFD7-1ABF33DFC9F9}" destId="{F22BFABC-074D-4958-B23E-DE74CFE28D7F}" srcOrd="0" destOrd="0" presId="urn:microsoft.com/office/officeart/2005/8/layout/vList5"/>
    <dgm:cxn modelId="{83A6DCB7-3E10-4841-AAC5-060D4261BBF7}" type="presParOf" srcId="{D1C4EB15-BB67-48B5-AFD7-1ABF33DFC9F9}" destId="{0EDB8CE9-750C-4129-B301-CDEED3FCA837}" srcOrd="1" destOrd="0" presId="urn:microsoft.com/office/officeart/2005/8/layout/vList5"/>
    <dgm:cxn modelId="{4FD60E73-1083-4CFC-83F4-2E67E3361716}" type="presParOf" srcId="{AA9B8D8E-0A24-4B38-9E47-52D9D7E9E5CF}" destId="{1AE687AD-1009-4544-B7E4-DD9D2B3D4F98}" srcOrd="5" destOrd="0" presId="urn:microsoft.com/office/officeart/2005/8/layout/vList5"/>
    <dgm:cxn modelId="{1B365B9F-EA76-48C5-99B0-9D55B8674E91}" type="presParOf" srcId="{AA9B8D8E-0A24-4B38-9E47-52D9D7E9E5CF}" destId="{FA44E077-ABC1-4E45-A83B-04551CACDD0F}" srcOrd="6" destOrd="0" presId="urn:microsoft.com/office/officeart/2005/8/layout/vList5"/>
    <dgm:cxn modelId="{ADDF7028-991D-44A5-BEC1-7A2853049EE5}" type="presParOf" srcId="{FA44E077-ABC1-4E45-A83B-04551CACDD0F}" destId="{44094699-B7F3-4942-B1F2-7815FEB8BC71}" srcOrd="0" destOrd="0" presId="urn:microsoft.com/office/officeart/2005/8/layout/vList5"/>
    <dgm:cxn modelId="{9E175F4C-1A3F-4413-9E2E-10B72672147D}" type="presParOf" srcId="{FA44E077-ABC1-4E45-A83B-04551CACDD0F}" destId="{38442BCC-CFE3-44B2-B479-196E234AB4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876800"/>
        <a:chOff x="0" y="0"/>
        <a:chExt cx="8229600" cy="4876800"/>
      </a:xfrm>
    </dsp:grpSpPr>
    <dsp:sp modelId="{5B1D289A-5B93-4B36-8FF8-7B2EEB3C11F9}">
      <dsp:nvSpPr>
        <dsp:cNvPr id="4" name="Round Same Side Corner Rectangle 3"/>
        <dsp:cNvSpPr/>
      </dsp:nvSpPr>
      <dsp:spPr bwMode="white">
        <a:xfrm rot="5400000">
          <a:off x="4350600" y="-2579052"/>
          <a:ext cx="940106" cy="6333237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60020" tIns="80010" rIns="160020" bIns="80010" anchor="ctr"/>
        <a:lstStyle>
          <a:lvl1pPr algn="l">
            <a:defRPr sz="4200"/>
          </a:lvl1pPr>
          <a:lvl2pPr marL="285750" indent="-285750" algn="l">
            <a:defRPr sz="4200"/>
          </a:lvl2pPr>
          <a:lvl3pPr marL="571500" indent="-285750" algn="l">
            <a:defRPr sz="4200"/>
          </a:lvl3pPr>
          <a:lvl4pPr marL="857250" indent="-285750" algn="l">
            <a:defRPr sz="4200"/>
          </a:lvl4pPr>
          <a:lvl5pPr marL="1143000" indent="-285750" algn="l">
            <a:defRPr sz="4200"/>
          </a:lvl5pPr>
          <a:lvl6pPr marL="1428750" indent="-285750" algn="l">
            <a:defRPr sz="4200"/>
          </a:lvl6pPr>
          <a:lvl7pPr marL="1714500" indent="-285750" algn="l">
            <a:defRPr sz="4200"/>
          </a:lvl7pPr>
          <a:lvl8pPr marL="2000250" indent="-285750" algn="l">
            <a:defRPr sz="4200"/>
          </a:lvl8pPr>
          <a:lvl9pPr marL="2286000" indent="-285750" algn="l">
            <a:defRPr sz="4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Transposisi</a:t>
          </a:r>
          <a:r>
            <a:rPr lang="en-US" dirty="0" smtClean="0">
              <a:solidFill>
                <a:schemeClr val="dk1"/>
              </a:solidFill>
            </a:rPr>
            <a:t> Rail Fence</a:t>
          </a:r>
          <a:endParaRPr lang="en-US" dirty="0">
            <a:solidFill>
              <a:schemeClr val="dk1"/>
            </a:solidFill>
          </a:endParaRPr>
        </a:p>
      </dsp:txBody>
      <dsp:txXfrm rot="5400000">
        <a:off x="4350600" y="-2579052"/>
        <a:ext cx="940106" cy="6333237"/>
      </dsp:txXfrm>
    </dsp:sp>
    <dsp:sp modelId="{BDBEBA2F-61E5-4BB3-AA16-E134B536A7C6}">
      <dsp:nvSpPr>
        <dsp:cNvPr id="3" name="Rounded Rectangle 2"/>
        <dsp:cNvSpPr/>
      </dsp:nvSpPr>
      <dsp:spPr bwMode="white">
        <a:xfrm>
          <a:off x="224197" y="0"/>
          <a:ext cx="1429837" cy="1175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9550" tIns="104775" rIns="209550" bIns="104775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1</a:t>
          </a:r>
          <a:endParaRPr lang="en-US" dirty="0"/>
        </a:p>
      </dsp:txBody>
      <dsp:txXfrm>
        <a:off x="224197" y="0"/>
        <a:ext cx="1429837" cy="1175133"/>
      </dsp:txXfrm>
    </dsp:sp>
    <dsp:sp modelId="{EFAD784C-61F4-4717-8911-E025B492FA49}">
      <dsp:nvSpPr>
        <dsp:cNvPr id="6" name="Round Same Side Corner Rectangle 5"/>
        <dsp:cNvSpPr/>
      </dsp:nvSpPr>
      <dsp:spPr bwMode="white">
        <a:xfrm rot="5400000">
          <a:off x="4336427" y="-1345400"/>
          <a:ext cx="1004240" cy="6333711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60020" tIns="80010" rIns="160020" bIns="80010" anchor="ctr"/>
        <a:lstStyle>
          <a:lvl1pPr algn="l">
            <a:defRPr sz="4200"/>
          </a:lvl1pPr>
          <a:lvl2pPr marL="285750" indent="-285750" algn="l">
            <a:defRPr sz="4200"/>
          </a:lvl2pPr>
          <a:lvl3pPr marL="571500" indent="-285750" algn="l">
            <a:defRPr sz="4200"/>
          </a:lvl3pPr>
          <a:lvl4pPr marL="857250" indent="-285750" algn="l">
            <a:defRPr sz="4200"/>
          </a:lvl4pPr>
          <a:lvl5pPr marL="1143000" indent="-285750" algn="l">
            <a:defRPr sz="4200"/>
          </a:lvl5pPr>
          <a:lvl6pPr marL="1428750" indent="-285750" algn="l">
            <a:defRPr sz="4200"/>
          </a:lvl6pPr>
          <a:lvl7pPr marL="1714500" indent="-285750" algn="l">
            <a:defRPr sz="4200"/>
          </a:lvl7pPr>
          <a:lvl8pPr marL="2000250" indent="-285750" algn="l">
            <a:defRPr sz="4200"/>
          </a:lvl8pPr>
          <a:lvl9pPr marL="2286000" indent="-285750" algn="l">
            <a:defRPr sz="4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Transposisi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Kolom</a:t>
          </a:r>
          <a:endParaRPr lang="en-US" dirty="0">
            <a:solidFill>
              <a:schemeClr val="dk1"/>
            </a:solidFill>
          </a:endParaRPr>
        </a:p>
      </dsp:txBody>
      <dsp:txXfrm rot="5400000">
        <a:off x="4336427" y="-1345400"/>
        <a:ext cx="1004240" cy="6333711"/>
      </dsp:txXfrm>
    </dsp:sp>
    <dsp:sp modelId="{354F7F25-B837-40C4-88E1-E7DC48727EEC}">
      <dsp:nvSpPr>
        <dsp:cNvPr id="5" name="Rounded Rectangle 4"/>
        <dsp:cNvSpPr/>
      </dsp:nvSpPr>
      <dsp:spPr bwMode="white">
        <a:xfrm>
          <a:off x="224197" y="1233889"/>
          <a:ext cx="1447494" cy="1175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9550" tIns="104775" rIns="209550" bIns="104775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2</a:t>
          </a:r>
          <a:endParaRPr lang="en-US" dirty="0"/>
        </a:p>
      </dsp:txBody>
      <dsp:txXfrm>
        <a:off x="224197" y="1233889"/>
        <a:ext cx="1447494" cy="1175133"/>
      </dsp:txXfrm>
    </dsp:sp>
    <dsp:sp modelId="{0EDB8CE9-750C-4129-B301-CDEED3FCA837}">
      <dsp:nvSpPr>
        <dsp:cNvPr id="8" name="Round Same Side Corner Rectangle 7"/>
        <dsp:cNvSpPr/>
      </dsp:nvSpPr>
      <dsp:spPr bwMode="white">
        <a:xfrm rot="5400000">
          <a:off x="4336427" y="-111511"/>
          <a:ext cx="1004240" cy="6333711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60020" tIns="80010" rIns="160020" bIns="80010" anchor="ctr"/>
        <a:lstStyle>
          <a:lvl1pPr algn="l">
            <a:defRPr sz="4200"/>
          </a:lvl1pPr>
          <a:lvl2pPr marL="285750" indent="-285750" algn="l">
            <a:defRPr sz="4200"/>
          </a:lvl2pPr>
          <a:lvl3pPr marL="571500" indent="-285750" algn="l">
            <a:defRPr sz="4200"/>
          </a:lvl3pPr>
          <a:lvl4pPr marL="857250" indent="-285750" algn="l">
            <a:defRPr sz="4200"/>
          </a:lvl4pPr>
          <a:lvl5pPr marL="1143000" indent="-285750" algn="l">
            <a:defRPr sz="4200"/>
          </a:lvl5pPr>
          <a:lvl6pPr marL="1428750" indent="-285750" algn="l">
            <a:defRPr sz="4200"/>
          </a:lvl6pPr>
          <a:lvl7pPr marL="1714500" indent="-285750" algn="l">
            <a:defRPr sz="4200"/>
          </a:lvl7pPr>
          <a:lvl8pPr marL="2000250" indent="-285750" algn="l">
            <a:defRPr sz="4200"/>
          </a:lvl8pPr>
          <a:lvl9pPr marL="2286000" indent="-285750" algn="l">
            <a:defRPr sz="4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Transposisi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Ganda</a:t>
          </a:r>
          <a:endParaRPr lang="en-US" dirty="0">
            <a:solidFill>
              <a:schemeClr val="dk1"/>
            </a:solidFill>
          </a:endParaRPr>
        </a:p>
      </dsp:txBody>
      <dsp:txXfrm rot="5400000">
        <a:off x="4336427" y="-111511"/>
        <a:ext cx="1004240" cy="6333711"/>
      </dsp:txXfrm>
    </dsp:sp>
    <dsp:sp modelId="{F22BFABC-074D-4958-B23E-DE74CFE28D7F}">
      <dsp:nvSpPr>
        <dsp:cNvPr id="7" name="Rounded Rectangle 6"/>
        <dsp:cNvSpPr/>
      </dsp:nvSpPr>
      <dsp:spPr bwMode="white">
        <a:xfrm>
          <a:off x="224197" y="2467778"/>
          <a:ext cx="1447494" cy="1175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9550" tIns="104775" rIns="209550" bIns="104775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3</a:t>
          </a:r>
          <a:endParaRPr lang="en-US" dirty="0"/>
        </a:p>
      </dsp:txBody>
      <dsp:txXfrm>
        <a:off x="224197" y="2467778"/>
        <a:ext cx="1447494" cy="1175133"/>
      </dsp:txXfrm>
    </dsp:sp>
    <dsp:sp modelId="{38442BCC-CFE3-44B2-B479-196E234AB4D6}">
      <dsp:nvSpPr>
        <dsp:cNvPr id="10" name="Round Same Side Corner Rectangle 9"/>
        <dsp:cNvSpPr/>
      </dsp:nvSpPr>
      <dsp:spPr bwMode="white">
        <a:xfrm rot="5400000">
          <a:off x="4336427" y="1122378"/>
          <a:ext cx="1004240" cy="6333711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60020" tIns="80010" rIns="160020" bIns="80010" anchor="ctr"/>
        <a:lstStyle>
          <a:lvl1pPr algn="l">
            <a:defRPr sz="4200"/>
          </a:lvl1pPr>
          <a:lvl2pPr marL="285750" indent="-285750" algn="l">
            <a:defRPr sz="4200"/>
          </a:lvl2pPr>
          <a:lvl3pPr marL="571500" indent="-285750" algn="l">
            <a:defRPr sz="4200"/>
          </a:lvl3pPr>
          <a:lvl4pPr marL="857250" indent="-285750" algn="l">
            <a:defRPr sz="4200"/>
          </a:lvl4pPr>
          <a:lvl5pPr marL="1143000" indent="-285750" algn="l">
            <a:defRPr sz="4200"/>
          </a:lvl5pPr>
          <a:lvl6pPr marL="1428750" indent="-285750" algn="l">
            <a:defRPr sz="4200"/>
          </a:lvl6pPr>
          <a:lvl7pPr marL="1714500" indent="-285750" algn="l">
            <a:defRPr sz="4200"/>
          </a:lvl7pPr>
          <a:lvl8pPr marL="2000250" indent="-285750" algn="l">
            <a:defRPr sz="4200"/>
          </a:lvl8pPr>
          <a:lvl9pPr marL="2286000" indent="-285750" algn="l">
            <a:defRPr sz="4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Transposisi</a:t>
          </a:r>
          <a:r>
            <a:rPr lang="en-US" dirty="0" smtClean="0">
              <a:solidFill>
                <a:schemeClr val="dk1"/>
              </a:solidFill>
            </a:rPr>
            <a:t>  </a:t>
          </a:r>
          <a:r>
            <a:rPr lang="en-US" dirty="0" err="1" smtClean="0">
              <a:solidFill>
                <a:schemeClr val="dk1"/>
              </a:solidFill>
            </a:rPr>
            <a:t>Myszkowski</a:t>
          </a:r>
          <a:endParaRPr lang="en-US" dirty="0">
            <a:solidFill>
              <a:schemeClr val="dk1"/>
            </a:solidFill>
          </a:endParaRPr>
        </a:p>
      </dsp:txBody>
      <dsp:txXfrm rot="5400000">
        <a:off x="4336427" y="1122378"/>
        <a:ext cx="1004240" cy="6333711"/>
      </dsp:txXfrm>
    </dsp:sp>
    <dsp:sp modelId="{44094699-B7F3-4942-B1F2-7815FEB8BC71}">
      <dsp:nvSpPr>
        <dsp:cNvPr id="9" name="Rounded Rectangle 8"/>
        <dsp:cNvSpPr/>
      </dsp:nvSpPr>
      <dsp:spPr bwMode="white">
        <a:xfrm>
          <a:off x="224197" y="3701667"/>
          <a:ext cx="1447494" cy="1175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09550" tIns="104775" rIns="209550" bIns="104775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4</a:t>
          </a:r>
          <a:endParaRPr lang="en-US" dirty="0"/>
        </a:p>
      </dsp:txBody>
      <dsp:txXfrm>
        <a:off x="224197" y="3701667"/>
        <a:ext cx="1447494" cy="117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D649-A84E-4EE3-BD2C-F3C2495136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47800"/>
            <a:ext cx="6270922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latin typeface="Algerian" panose="04020705040A02060702" pitchFamily="82" charset="0"/>
              </a:rPr>
              <a:t>Kriptografi</a:t>
            </a:r>
            <a:r>
              <a:rPr lang="en-US" sz="2800" b="1" dirty="0" smtClean="0">
                <a:latin typeface="Algerian" panose="04020705040A02060702" pitchFamily="82" charset="0"/>
              </a:rPr>
              <a:t> – </a:t>
            </a:r>
            <a:r>
              <a:rPr lang="en-US" sz="2800" b="1" dirty="0" err="1" smtClean="0">
                <a:latin typeface="Algerian" panose="04020705040A02060702" pitchFamily="82" charset="0"/>
              </a:rPr>
              <a:t>Pertemuan</a:t>
            </a:r>
            <a:r>
              <a:rPr lang="en-US" sz="2800" b="1" dirty="0" smtClean="0">
                <a:latin typeface="Algerian" panose="04020705040A02060702" pitchFamily="82" charset="0"/>
              </a:rPr>
              <a:t> </a:t>
            </a:r>
            <a:r>
              <a:rPr lang="en-ID" altLang="en-US" sz="2800" b="1" dirty="0" smtClean="0">
                <a:latin typeface="Algerian" panose="04020705040A02060702" pitchFamily="82" charset="0"/>
              </a:rPr>
              <a:t>6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br>
              <a:rPr lang="en-US" sz="2800" b="1" dirty="0" smtClean="0">
                <a:latin typeface="Algerian" panose="04020705040A02060702" pitchFamily="82" charset="0"/>
              </a:rPr>
            </a:br>
            <a:r>
              <a:rPr lang="en-US" sz="2800" b="1" dirty="0" smtClean="0">
                <a:latin typeface="Algerian" panose="04020705040A02060702" pitchFamily="82" charset="0"/>
              </a:rPr>
              <a:t>TEKNIK TRANSPOSISI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7025640" cy="762000"/>
          </a:xfrm>
        </p:spPr>
        <p:txBody>
          <a:bodyPr>
            <a:normAutofit/>
          </a:bodyPr>
          <a:lstStyle/>
          <a:p>
            <a:pPr algn="r"/>
            <a:r>
              <a:rPr lang="en-ID" altLang="en-US" dirty="0" err="1" smtClean="0">
                <a:latin typeface="Calibri" panose="020F0502020204030204" pitchFamily="34" charset="0"/>
              </a:rPr>
              <a:t>Sindhu Rakasiwi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M.Kom</a:t>
            </a:r>
            <a:endParaRPr lang="en-US" dirty="0" smtClean="0">
              <a:latin typeface="Calibri" panose="020F0502020204030204" pitchFamily="34" charset="0"/>
            </a:endParaRPr>
          </a:p>
          <a:p>
            <a:pPr algn="r"/>
            <a:r>
              <a:rPr lang="en-ID" altLang="en-US" b="1" dirty="0">
                <a:latin typeface="Calibri" panose="020F0502020204030204" pitchFamily="34" charset="0"/>
              </a:rPr>
              <a:t>sindhu.rakasiwi</a:t>
            </a:r>
            <a:r>
              <a:rPr lang="en-US" b="1" dirty="0" smtClean="0">
                <a:latin typeface="Calibri" panose="020F0502020204030204" pitchFamily="34" charset="0"/>
              </a:rPr>
              <a:t>@dsn.dinus.ac.id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3276600"/>
            <a:ext cx="1524000" cy="10813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214 6 5 3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214 6 5 3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214 6 5 3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5181600" y="3200400"/>
            <a:ext cx="457200" cy="2362200"/>
          </a:xfrm>
          <a:prstGeom prst="downArrow">
            <a:avLst>
              <a:gd name="adj1" fmla="val 69355"/>
              <a:gd name="adj2" fmla="val 4758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214 6 5 3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NIAAUP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4724400" y="3200400"/>
            <a:ext cx="457200" cy="2362200"/>
          </a:xfrm>
          <a:prstGeom prst="downArrow">
            <a:avLst>
              <a:gd name="adj1" fmla="val 69355"/>
              <a:gd name="adj2" fmla="val 4758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214 6 5 3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NIAAUP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USIWOS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11"/>
          <p:cNvSpPr/>
          <p:nvPr/>
        </p:nvSpPr>
        <p:spPr>
          <a:xfrm>
            <a:off x="7010400" y="3200400"/>
            <a:ext cx="457200" cy="2362200"/>
          </a:xfrm>
          <a:prstGeom prst="downArrow">
            <a:avLst>
              <a:gd name="adj1" fmla="val 69355"/>
              <a:gd name="adj2" fmla="val 4758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214 6 5 3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NIAAUPUSIWOS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RDSRUE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214 6 5 3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NIAAUPUSIWOSRDSRUEITNNDOESUONKVANTIL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kolom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dua</a:t>
            </a:r>
            <a:r>
              <a:rPr lang="en-US" dirty="0" smtClean="0">
                <a:solidFill>
                  <a:schemeClr val="tx1"/>
                </a:solidFill>
              </a:rPr>
              <a:t> kali.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Dua</a:t>
            </a:r>
            <a:r>
              <a:rPr lang="en-US" dirty="0" smtClean="0">
                <a:solidFill>
                  <a:schemeClr val="tx1"/>
                </a:solidFill>
              </a:rPr>
              <a:t> kali proses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mempersulit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upaya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pemecahan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kolom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biasanya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tertentu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kedua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berbeda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Ganda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38300"/>
            <a:ext cx="7200900" cy="3581400"/>
          </a:xfrm>
        </p:spPr>
        <p:txBody>
          <a:bodyPr>
            <a:noAutofit/>
          </a:bodyPr>
          <a:lstStyle/>
          <a:p>
            <a:r>
              <a:rPr lang="en-US" sz="1900" dirty="0" err="1" smtClean="0">
                <a:solidFill>
                  <a:schemeClr val="tx1"/>
                </a:solidFill>
              </a:rPr>
              <a:t>Latihan</a:t>
            </a:r>
            <a:r>
              <a:rPr lang="en-US" sz="1900" dirty="0" smtClean="0">
                <a:solidFill>
                  <a:schemeClr val="tx1"/>
                </a:solidFill>
              </a:rPr>
              <a:t>: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Plaintext: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</a:t>
            </a:r>
            <a:endParaRPr 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dirty="0" err="1" smtClean="0">
                <a:solidFill>
                  <a:schemeClr val="tx1"/>
                </a:solidFill>
              </a:rPr>
              <a:t>Kunci</a:t>
            </a:r>
            <a:r>
              <a:rPr lang="en-US" sz="1900" dirty="0" smtClean="0">
                <a:solidFill>
                  <a:schemeClr val="tx1"/>
                </a:solidFill>
              </a:rPr>
              <a:t> #1: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	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OKE</a:t>
            </a:r>
            <a:endParaRPr 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Ciphertext #1 / Plaintext </a:t>
            </a:r>
            <a:r>
              <a:rPr lang="en-US" sz="1900" dirty="0" err="1" smtClean="0">
                <a:solidFill>
                  <a:schemeClr val="tx1"/>
                </a:solidFill>
              </a:rPr>
              <a:t>Baru</a:t>
            </a:r>
            <a:r>
              <a:rPr lang="en-US" sz="1900" dirty="0" smtClean="0">
                <a:solidFill>
                  <a:schemeClr val="tx1"/>
                </a:solidFill>
              </a:rPr>
              <a:t>: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IRTNEISUVSA</a:t>
            </a:r>
            <a:endParaRPr 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b="1" dirty="0" err="1" smtClean="0">
                <a:solidFill>
                  <a:schemeClr val="tx1"/>
                </a:solidFill>
              </a:rPr>
              <a:t>Kunci</a:t>
            </a:r>
            <a:r>
              <a:rPr lang="en-US" sz="1900" b="1" dirty="0" smtClean="0">
                <a:solidFill>
                  <a:schemeClr val="tx1"/>
                </a:solidFill>
              </a:rPr>
              <a:t> #2:</a:t>
            </a:r>
            <a:endParaRPr lang="en-US" sz="1900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b="1" dirty="0" smtClean="0">
                <a:solidFill>
                  <a:schemeClr val="tx1"/>
                </a:solidFill>
              </a:rPr>
              <a:t>	</a:t>
            </a:r>
            <a:r>
              <a:rPr lang="en-ID" altLang="en-US" sz="1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SAYA</a:t>
            </a:r>
            <a:endParaRPr lang="en-US" sz="19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Ciphertext #2:</a:t>
            </a:r>
            <a:endParaRPr lang="en-US" sz="19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endParaRPr lang="en-US" sz="19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ID" altLang="en-US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RISNUIEVTSA</a:t>
            </a:r>
            <a:endParaRPr lang="en-US" sz="19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1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Ganda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Émile</a:t>
            </a:r>
            <a:r>
              <a:rPr lang="en-US" dirty="0" smtClean="0">
                <a:solidFill>
                  <a:schemeClr val="tx1"/>
                </a:solidFill>
              </a:rPr>
              <a:t> Victor </a:t>
            </a:r>
            <a:r>
              <a:rPr lang="en-US" dirty="0" err="1" smtClean="0">
                <a:solidFill>
                  <a:schemeClr val="tx1"/>
                </a:solidFill>
              </a:rPr>
              <a:t>Théodore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Myszkowski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1902 </a:t>
            </a:r>
            <a:r>
              <a:rPr lang="en-US" dirty="0" err="1" smtClean="0">
                <a:solidFill>
                  <a:schemeClr val="tx1"/>
                </a:solidFill>
              </a:rPr>
              <a:t>memperkenalkan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kolom</a:t>
            </a:r>
            <a:r>
              <a:rPr lang="en-US" dirty="0" smtClean="0">
                <a:solidFill>
                  <a:schemeClr val="tx1"/>
                </a:solidFill>
              </a:rPr>
              <a:t>, yang </a:t>
            </a:r>
            <a:r>
              <a:rPr lang="en-US" dirty="0" err="1" smtClean="0">
                <a:solidFill>
                  <a:schemeClr val="tx1"/>
                </a:solidFill>
              </a:rPr>
              <a:t>dibedakan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pendefinisian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permutasian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kunci-nya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kolom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misalnya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BOROBUDUR</a:t>
            </a:r>
            <a:r>
              <a:rPr lang="en-US" dirty="0" smtClean="0"/>
              <a:t> 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definisikan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1 4 6 5 2 8 3 9 7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Sedangkan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Myszkowski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1 3 4 3 1 5 2 5 4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Myszkowski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Content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Teks sandinya dibaca secara urutan nomor kolom</a:t>
            </a:r>
            <a:r>
              <a:rPr lang="sv-SE" dirty="0" smtClean="0"/>
              <a:t>, </a:t>
            </a:r>
            <a:r>
              <a:rPr lang="sv-SE" dirty="0" smtClean="0">
                <a:solidFill>
                  <a:srgbClr val="FF0000"/>
                </a:solidFill>
              </a:rPr>
              <a:t>bila nomor urut kolomnya sama dibaca secara bersamaan dimulai dari sebelah kiri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Myszkowski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4724400" y="3200400"/>
            <a:ext cx="457200" cy="2362200"/>
          </a:xfrm>
          <a:prstGeom prst="downArrow">
            <a:avLst>
              <a:gd name="adj1" fmla="val 69355"/>
              <a:gd name="adj2" fmla="val 4758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CLEVER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132 5 24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USIWOS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Myszkowski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CLEVER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132 5 24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USIWOS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IETSNUNODNOK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Myszkowski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019800" y="3429000"/>
            <a:ext cx="685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6019800" y="3429000"/>
            <a:ext cx="685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9801" y="3810000"/>
            <a:ext cx="685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6019801" y="3810000"/>
            <a:ext cx="68580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9801" y="4114800"/>
            <a:ext cx="685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6019801" y="4114800"/>
            <a:ext cx="685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19801" y="4495800"/>
            <a:ext cx="685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6019801" y="4495800"/>
            <a:ext cx="68580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9801" y="4800600"/>
            <a:ext cx="6858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6019801" y="4800600"/>
            <a:ext cx="68580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19800" y="5103812"/>
            <a:ext cx="685800" cy="1588"/>
          </a:xfrm>
          <a:prstGeom prst="line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CLEVER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132 5 24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Ciphertext: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USIWOSIETSNUNODNOKNIAAUPRDSRUEVANTIL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980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7518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09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4376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424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71006" y="4037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Myszkowski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24400" y="2819400"/>
          <a:ext cx="2743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28600"/>
            <a:ext cx="7200900" cy="1485900"/>
          </a:xfrm>
        </p:spPr>
        <p:txBody>
          <a:bodyPr/>
          <a:p>
            <a:r>
              <a:rPr lang="en-ID" altLang="en-US"/>
              <a:t>Latihan Soal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200900" cy="3581400"/>
          </a:xfrm>
        </p:spPr>
        <p:txBody>
          <a:bodyPr>
            <a:noAutofit/>
          </a:bodyPr>
          <a:p>
            <a:r>
              <a:rPr lang="en-ID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Soal 1 : (point 40)</a:t>
            </a:r>
            <a:endParaRPr lang="en-ID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D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Plainteks : Kampus Biru Universitas Dian Nuswantoro Jaya Raya</a:t>
            </a:r>
            <a:endParaRPr lang="en-ID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D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Kunci :  Semangat</a:t>
            </a:r>
            <a:endParaRPr lang="en-ID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D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Algoritma : a)Transposisi Kolom</a:t>
            </a:r>
            <a:endParaRPr lang="en-ID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444625" lvl="3" indent="0">
              <a:buNone/>
            </a:pPr>
            <a:r>
              <a:rPr lang="en-ID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b) Transposisi </a:t>
            </a:r>
            <a:r>
              <a:rPr lang="en-ID" altLang="en-US" sz="1800" i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Myszkowski</a:t>
            </a:r>
            <a:endParaRPr lang="en-ID" altLang="en-US" sz="1800" i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84175" lvl="3" algn="l">
              <a:spcBef>
                <a:spcPts val="1000"/>
              </a:spcBef>
              <a:buClrTx/>
              <a:buSzTx/>
              <a:buChar char="■"/>
            </a:pPr>
            <a:r>
              <a:rPr lang="en-ID" altLang="en-US" i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Soal 2 : (point :20)</a:t>
            </a:r>
            <a:endParaRPr lang="en-ID" altLang="en-US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lvl="3" indent="457200" algn="l">
              <a:spcBef>
                <a:spcPts val="1000"/>
              </a:spcBef>
              <a:buClrTx/>
              <a:buSzTx/>
              <a:buNone/>
            </a:pPr>
            <a:r>
              <a:rPr lang="en-ID" altLang="en-US" sz="1800" i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Transposisi Rail Fence </a:t>
            </a:r>
            <a:endParaRPr lang="en-ID" altLang="en-US" sz="1800" i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1444625" lvl="3" indent="457200">
              <a:buNone/>
            </a:pPr>
            <a:r>
              <a:rPr lang="en-ID" altLang="en-US" sz="1800" i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Plaintext : Kampus Biru Ceria</a:t>
            </a:r>
            <a:endParaRPr lang="en-ID" altLang="en-US" sz="1800" i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1444625" lvl="3" indent="457200">
              <a:buNone/>
            </a:pPr>
            <a:r>
              <a:rPr lang="en-ID" altLang="en-US" sz="1800" i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Kunci : 3 Baris</a:t>
            </a:r>
            <a:endParaRPr lang="en-ID" altLang="en-US" sz="1800" i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84175" lvl="3" algn="l">
              <a:spcBef>
                <a:spcPts val="1000"/>
              </a:spcBef>
              <a:buClrTx/>
              <a:buSzTx/>
              <a:buChar char="■"/>
            </a:pPr>
            <a:r>
              <a:rPr lang="en-ID" altLang="en-US" sz="1800" i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Soal 3 : (point 40)</a:t>
            </a:r>
            <a:endParaRPr lang="en-ID" altLang="en-US" sz="1800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1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Plaintext:</a:t>
            </a:r>
            <a:endParaRPr 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None/>
            </a:pPr>
            <a:r>
              <a:rPr lang="en-US" sz="1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UNIVERSITAS DIAN NUSWANTORO UDINUS POLKE</a:t>
            </a:r>
            <a:endParaRPr 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Kunci</a:t>
            </a:r>
            <a:r>
              <a:rPr lang="en-US" sz="1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#1:</a:t>
            </a:r>
            <a:endParaRPr 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None/>
            </a:pPr>
            <a:r>
              <a:rPr lang="en-US" sz="1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en-US" sz="1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JEMPOL</a:t>
            </a:r>
            <a:endParaRPr 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Kunci #2:</a:t>
            </a:r>
            <a:endParaRPr lang="en-US" sz="1800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30225" lvl="1" indent="457200" algn="l">
              <a:buClrTx/>
              <a:buSzTx/>
              <a:buNone/>
            </a:pPr>
            <a:r>
              <a:rPr lang="en-US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UDINUS</a:t>
            </a:r>
            <a:endParaRPr lang="en-US" sz="1800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30225" lvl="1" indent="457200" algn="l">
              <a:buClrTx/>
              <a:buSzTx/>
              <a:buNone/>
            </a:pPr>
            <a:endParaRPr lang="en-US" sz="1800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30225" lvl="1" indent="457200" algn="l">
              <a:buClrTx/>
              <a:buSzTx/>
              <a:buNone/>
            </a:pPr>
            <a:r>
              <a:rPr lang="en-ID" altLang="en-US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GUNAKAN TRANSPOSISI GANDA</a:t>
            </a:r>
            <a:endParaRPr lang="en-US" sz="1800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None/>
            </a:pPr>
            <a:endParaRPr 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8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0" y="1828800"/>
            <a:ext cx="425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TERIMAKASIH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074" name="Picture 2" descr="Hasil gambar untuk bye by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1800"/>
            <a:ext cx="115314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mengubah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letak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pesan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disandikan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aslinya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kembali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cukup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mengembalikan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letak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berdasarkan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pergeseran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huruf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disepakati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Teknik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200900" cy="3581400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Terdapat beberapa algoritma dalam metode penyandian transposisi yaitu </a:t>
            </a:r>
            <a:r>
              <a:rPr lang="pt-BR" dirty="0" smtClean="0">
                <a:solidFill>
                  <a:schemeClr val="tx1"/>
                </a:solidFill>
              </a:rPr>
              <a:t>:</a:t>
            </a:r>
            <a:endParaRPr lang="pt-BR" dirty="0" smtClean="0">
              <a:solidFill>
                <a:schemeClr val="tx1"/>
              </a:solidFill>
            </a:endParaRPr>
          </a:p>
          <a:p>
            <a:pPr algn="just"/>
            <a:endParaRPr lang="pt-BR" dirty="0" smtClean="0">
              <a:solidFill>
                <a:schemeClr val="tx1"/>
              </a:solidFill>
            </a:endParaRP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Transposisi Rail Fence</a:t>
            </a:r>
            <a:endParaRPr lang="pt-BR" dirty="0" smtClean="0">
              <a:solidFill>
                <a:schemeClr val="tx1"/>
              </a:solidFill>
            </a:endParaRP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Transposisi </a:t>
            </a:r>
            <a:r>
              <a:rPr lang="pt-BR" dirty="0" smtClean="0">
                <a:solidFill>
                  <a:schemeClr val="tx1"/>
                </a:solidFill>
              </a:rPr>
              <a:t>Kolom</a:t>
            </a:r>
            <a:endParaRPr lang="pt-BR" dirty="0" smtClean="0">
              <a:solidFill>
                <a:schemeClr val="tx1"/>
              </a:solidFill>
            </a:endParaRP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Transposisi Ganda</a:t>
            </a:r>
            <a:endParaRPr lang="pt-BR" dirty="0" smtClean="0">
              <a:solidFill>
                <a:schemeClr val="tx1"/>
              </a:solidFill>
            </a:endParaRP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Transposisi </a:t>
            </a:r>
            <a:r>
              <a:rPr lang="en-US" dirty="0" err="1" smtClean="0">
                <a:solidFill>
                  <a:schemeClr val="tx1"/>
                </a:solidFill>
              </a:rPr>
              <a:t>Myszkowski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Teknik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smtClean="0">
                <a:solidFill>
                  <a:schemeClr val="tx1"/>
                </a:solidFill>
              </a:rPr>
              <a:t>Rail Fence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pagar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menuliskan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huruf-huruf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turun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pagar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imajiner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sandinya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 per </a:t>
            </a:r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Rail Fence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066803" y="3352800"/>
            <a:ext cx="5105396" cy="990602"/>
            <a:chOff x="1066803" y="3352800"/>
            <a:chExt cx="5105396" cy="990602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768929" y="3650675"/>
              <a:ext cx="990599" cy="3948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1162627" y="3651828"/>
              <a:ext cx="990600" cy="3925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1594427" y="3612574"/>
              <a:ext cx="990600" cy="47105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026227" y="3651828"/>
              <a:ext cx="990600" cy="3925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2458027" y="3612575"/>
              <a:ext cx="990600" cy="47105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889827" y="3651829"/>
              <a:ext cx="990600" cy="3925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3321627" y="3612575"/>
              <a:ext cx="990600" cy="47105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753427" y="3651829"/>
              <a:ext cx="990600" cy="3925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4185227" y="3612575"/>
              <a:ext cx="990600" cy="47105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4617027" y="3651829"/>
              <a:ext cx="990600" cy="3925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5048827" y="3612575"/>
              <a:ext cx="990600" cy="47105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5480627" y="3651829"/>
              <a:ext cx="990600" cy="392544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553200" cy="4191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Plaintext	: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UNIVERSITAS DIAN NUSWANTORO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Kunci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:  3 </a:t>
            </a:r>
            <a:r>
              <a:rPr lang="en-US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baris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Proses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penyandian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U---E---T---I---U---N---O</a:t>
            </a: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N-V-R-I-A-D-A-N-S-A-T-R</a:t>
            </a: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I---S---S---N---W---O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Rail Fence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1143000" y="3352800"/>
            <a:ext cx="5029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95400" y="3884612"/>
            <a:ext cx="47244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24000" y="4343400"/>
            <a:ext cx="4191000" cy="1588"/>
          </a:xfrm>
          <a:prstGeom prst="line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1295400" y="3352800"/>
            <a:ext cx="48768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1524000" y="3886200"/>
            <a:ext cx="449580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00900" cy="3962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Plaintext	: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UNIVERSITAS DIAN NUSWANTORO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Kunci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:  3 </a:t>
            </a:r>
            <a:r>
              <a:rPr lang="en-US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baris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penyandian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U---E---T---I---U---N---O</a:t>
            </a: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N-V-R-I-A-D-A-N-S-A-T-R</a:t>
            </a: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I---S---S---N---W---O</a:t>
            </a: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Ciphertext: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UETIUNONVRIADANSATRISSNWO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Rail Fence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1910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Penyandian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Transposisi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dituliskan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secara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baris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biasa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panjang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kunci-nya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sandi-nya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dibaca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secara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kolom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pengacakan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permutasian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angka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Panjang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permutasian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kolomnya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“kata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prosesnya</a:t>
            </a:r>
            <a:r>
              <a:rPr lang="en-US" dirty="0">
                <a:solidFill>
                  <a:schemeClr val="tx1"/>
                </a:solidFill>
              </a:rPr>
              <a:t>, kata </a:t>
            </a:r>
            <a:r>
              <a:rPr lang="en-US" dirty="0" err="1">
                <a:solidFill>
                  <a:schemeClr val="tx1"/>
                </a:solidFill>
              </a:rPr>
              <a:t>kunci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didefinisikan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dahulu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urutan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abjad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Sedangkan</a:t>
            </a:r>
            <a:r>
              <a:rPr lang="en-US" dirty="0">
                <a:solidFill>
                  <a:schemeClr val="tx1"/>
                </a:solidFill>
              </a:rPr>
              <a:t> proses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mengembalikan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sandi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aslinya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darinya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Plaintext: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UNIVERSITAS DIAN NUSWANTORO UDINUS POLKE</a:t>
            </a:r>
            <a:endParaRPr 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JEMPOL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Ciphertext</a:t>
            </a:r>
            <a:r>
              <a:rPr lang="en-US" sz="2400" dirty="0" smtClean="0">
                <a:solidFill>
                  <a:schemeClr val="tx1"/>
                </a:solidFill>
              </a:rPr>
              <a:t>: ???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539839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Transposisi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Kolom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4846</Words>
  <Application>WPS Presentation</Application>
  <PresentationFormat>On-screen Show (4:3)</PresentationFormat>
  <Paragraphs>1009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Franklin Gothic Book</vt:lpstr>
      <vt:lpstr>Algerian</vt:lpstr>
      <vt:lpstr>Calibri</vt:lpstr>
      <vt:lpstr>Courier New</vt:lpstr>
      <vt:lpstr>Times New Roman</vt:lpstr>
      <vt:lpstr>Microsoft YaHei</vt:lpstr>
      <vt:lpstr>Arial Unicode MS</vt:lpstr>
      <vt:lpstr>Wingdings</vt:lpstr>
      <vt:lpstr>Crop</vt:lpstr>
      <vt:lpstr>Kriptografi – Pertemuan 5  TEKNIK TRANSPOSISI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Latihan Soal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– Minggu 2 Teknik Subtitusi Abjad</dc:title>
  <dc:creator>Prajanto</dc:creator>
  <cp:lastModifiedBy>WPS_1648456838</cp:lastModifiedBy>
  <cp:revision>211</cp:revision>
  <dcterms:created xsi:type="dcterms:W3CDTF">2014-03-06T14:01:00Z</dcterms:created>
  <dcterms:modified xsi:type="dcterms:W3CDTF">2023-10-25T06:47:57Z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2731D9E21474482A952693E4D5CEA169_13</vt:lpwstr>
  </property>
  <property fmtid="{D5CDD505-2E9C-101B-9397-08002B2CF9AE}" pid="3" name="KSOProductBuildVer">
    <vt:lpwstr>1033-12.2.0.13266</vt:lpwstr>
  </property>
</Properties>
</file>