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4" r:id="rId9"/>
    <p:sldId id="268" r:id="rId10"/>
    <p:sldId id="269" r:id="rId11"/>
    <p:sldId id="270" r:id="rId12"/>
    <p:sldId id="265" r:id="rId13"/>
    <p:sldId id="272" r:id="rId14"/>
    <p:sldId id="266" r:id="rId15"/>
    <p:sldId id="267" r:id="rId16"/>
    <p:sldId id="273" r:id="rId17"/>
    <p:sldId id="274" r:id="rId18"/>
    <p:sldId id="275" r:id="rId19"/>
    <p:sldId id="276" r:id="rId20"/>
    <p:sldId id="277" r:id="rId21"/>
    <p:sldId id="280" r:id="rId22"/>
    <p:sldId id="281" r:id="rId23"/>
    <p:sldId id="282" r:id="rId24"/>
    <p:sldId id="278" r:id="rId25"/>
    <p:sldId id="279" r:id="rId26"/>
    <p:sldId id="283" r:id="rId27"/>
    <p:sldId id="284" r:id="rId28"/>
    <p:sldId id="285" r:id="rId29"/>
    <p:sldId id="286" r:id="rId30"/>
    <p:sldId id="287" r:id="rId31"/>
    <p:sldId id="288" r:id="rId32"/>
    <p:sldId id="271" r:id="rId33"/>
  </p:sldIdLst>
  <p:sldSz cx="10287000" cy="6858000" type="35mm"/>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94563" autoAdjust="0"/>
  </p:normalViewPr>
  <p:slideViewPr>
    <p:cSldViewPr>
      <p:cViewPr varScale="1">
        <p:scale>
          <a:sx n="84" d="100"/>
          <a:sy n="84" d="100"/>
        </p:scale>
        <p:origin x="1308" y="-54"/>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114" y="12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75B76A32-D69A-4C9F-8F66-00A7C70F8EC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5363" name="Rectangle 3">
            <a:extLst>
              <a:ext uri="{FF2B5EF4-FFF2-40B4-BE49-F238E27FC236}">
                <a16:creationId xmlns:a16="http://schemas.microsoft.com/office/drawing/2014/main" xmlns="" id="{777FD14C-46AC-445A-BD7E-D72E808AFED5}"/>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15364" name="Rectangle 4">
            <a:extLst>
              <a:ext uri="{FF2B5EF4-FFF2-40B4-BE49-F238E27FC236}">
                <a16:creationId xmlns:a16="http://schemas.microsoft.com/office/drawing/2014/main" xmlns="" id="{E95BBE7D-42C8-47C8-9710-6F249991809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5365" name="Rectangle 5">
            <a:extLst>
              <a:ext uri="{FF2B5EF4-FFF2-40B4-BE49-F238E27FC236}">
                <a16:creationId xmlns:a16="http://schemas.microsoft.com/office/drawing/2014/main" xmlns="" id="{77526A70-08C3-4694-A1F5-E56AE295FEF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93CCC39-E13A-4C33-AD03-48395B83E0F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12C524F1-20AD-4EE6-82B9-FA6425DB0CA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3315" name="Rectangle 3">
            <a:extLst>
              <a:ext uri="{FF2B5EF4-FFF2-40B4-BE49-F238E27FC236}">
                <a16:creationId xmlns:a16="http://schemas.microsoft.com/office/drawing/2014/main" xmlns="" id="{25CE55CB-A895-47C4-B108-A9CCBF4970C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41988" name="Rectangle 4">
            <a:extLst>
              <a:ext uri="{FF2B5EF4-FFF2-40B4-BE49-F238E27FC236}">
                <a16:creationId xmlns:a16="http://schemas.microsoft.com/office/drawing/2014/main" xmlns="" id="{465D00B6-BE90-4947-B87F-FFF6563A9B07}"/>
              </a:ext>
            </a:extLst>
          </p:cNvPr>
          <p:cNvSpPr>
            <a:spLocks noGrp="1" noRot="1" noChangeAspect="1" noChangeArrowheads="1" noTextEdit="1"/>
          </p:cNvSpPr>
          <p:nvPr>
            <p:ph type="sldImg" idx="2"/>
          </p:nvPr>
        </p:nvSpPr>
        <p:spPr bwMode="auto">
          <a:xfrm>
            <a:off x="838200" y="838200"/>
            <a:ext cx="51435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xmlns="" id="{503722B3-AB42-4235-AFA9-8ED1A7FB7E7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Ary Natalina</a:t>
            </a:r>
          </a:p>
        </p:txBody>
      </p:sp>
      <p:sp>
        <p:nvSpPr>
          <p:cNvPr id="13318" name="Rectangle 6">
            <a:extLst>
              <a:ext uri="{FF2B5EF4-FFF2-40B4-BE49-F238E27FC236}">
                <a16:creationId xmlns:a16="http://schemas.microsoft.com/office/drawing/2014/main" xmlns="" id="{19F7331B-C1FC-45A1-AF50-E5542709762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13319" name="Rectangle 7">
            <a:extLst>
              <a:ext uri="{FF2B5EF4-FFF2-40B4-BE49-F238E27FC236}">
                <a16:creationId xmlns:a16="http://schemas.microsoft.com/office/drawing/2014/main" xmlns="" id="{8873E8C3-BC01-49EF-BE5F-5E870D573AA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35C4E9D-2FB7-4B03-B1B5-C8DABEA1246E}" type="slidenum">
              <a:rPr lang="en-US" altLang="en-US"/>
              <a:pPr/>
              <a:t>‹#›</a:t>
            </a:fld>
            <a:endParaRPr lang="en-US" altLang="en-US"/>
          </a:p>
        </p:txBody>
      </p:sp>
    </p:spTree>
    <p:extLst>
      <p:ext uri="{BB962C8B-B14F-4D97-AF65-F5344CB8AC3E}">
        <p14:creationId xmlns:p14="http://schemas.microsoft.com/office/powerpoint/2010/main" val="599798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xmlns="" id="{5FD53057-D42B-4C05-A095-F8FEC24A9A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AA5624-B719-4CAC-835C-B7040225E251}" type="slidenum">
              <a:rPr lang="en-US" altLang="en-US"/>
              <a:pPr/>
              <a:t>1</a:t>
            </a:fld>
            <a:endParaRPr lang="en-US" altLang="en-US"/>
          </a:p>
        </p:txBody>
      </p:sp>
      <p:sp>
        <p:nvSpPr>
          <p:cNvPr id="43011" name="Rectangle 2">
            <a:extLst>
              <a:ext uri="{FF2B5EF4-FFF2-40B4-BE49-F238E27FC236}">
                <a16:creationId xmlns:a16="http://schemas.microsoft.com/office/drawing/2014/main" xmlns="" id="{1552B5AD-315B-4D1E-B474-F97B1BC288F9}"/>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xmlns="" id="{10AEBF77-840D-4D8A-B951-B07AFB3A25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9693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FD951AEE-5046-4B90-A73B-5D56DF520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FF9518-017E-4AE6-B438-A3D3D5C43FF4}" type="slidenum">
              <a:rPr lang="en-US" altLang="en-US"/>
              <a:pPr/>
              <a:t>10</a:t>
            </a:fld>
            <a:endParaRPr lang="en-US" altLang="en-US"/>
          </a:p>
        </p:txBody>
      </p:sp>
      <p:sp>
        <p:nvSpPr>
          <p:cNvPr id="52227" name="Rectangle 2">
            <a:extLst>
              <a:ext uri="{FF2B5EF4-FFF2-40B4-BE49-F238E27FC236}">
                <a16:creationId xmlns:a16="http://schemas.microsoft.com/office/drawing/2014/main" xmlns="" id="{3BA50791-5A60-4DC5-9AAF-E56CA361C57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xmlns="" id="{DB2389BF-DEBB-49FB-97B6-56A6D0EEF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087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xmlns="" id="{81B15364-82DD-4542-9965-DFF6CFC01B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38B77F-8EDD-4899-9125-83C26A974ABA}" type="slidenum">
              <a:rPr lang="en-US" altLang="en-US"/>
              <a:pPr/>
              <a:t>11</a:t>
            </a:fld>
            <a:endParaRPr lang="en-US" altLang="en-US"/>
          </a:p>
        </p:txBody>
      </p:sp>
      <p:sp>
        <p:nvSpPr>
          <p:cNvPr id="53251" name="Rectangle 2">
            <a:extLst>
              <a:ext uri="{FF2B5EF4-FFF2-40B4-BE49-F238E27FC236}">
                <a16:creationId xmlns:a16="http://schemas.microsoft.com/office/drawing/2014/main" xmlns="" id="{3BA79888-4A12-41A1-96F2-5EF6FF9D52F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xmlns="" id="{5C470FE0-41FB-462D-9BA3-06544B7F5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6981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F851D05C-CFA6-4D8C-A3F8-956A7F611B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3B8A8F-1574-4766-9177-DDCF657471AF}" type="slidenum">
              <a:rPr lang="en-US" altLang="en-US"/>
              <a:pPr/>
              <a:t>12</a:t>
            </a:fld>
            <a:endParaRPr lang="en-US" altLang="en-US"/>
          </a:p>
        </p:txBody>
      </p:sp>
      <p:sp>
        <p:nvSpPr>
          <p:cNvPr id="54275" name="Rectangle 2">
            <a:extLst>
              <a:ext uri="{FF2B5EF4-FFF2-40B4-BE49-F238E27FC236}">
                <a16:creationId xmlns:a16="http://schemas.microsoft.com/office/drawing/2014/main" xmlns="" id="{E5E5874D-3230-47A8-BD53-7EEAB082054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5E2732B9-6CF1-465D-B91F-BAD4A0EEF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28474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0D952939-DFFC-43D6-9672-5421E9AEB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083A1C-398B-443E-9765-C7B91F843FB5}" type="slidenum">
              <a:rPr lang="en-US" altLang="en-US"/>
              <a:pPr/>
              <a:t>13</a:t>
            </a:fld>
            <a:endParaRPr lang="en-US" altLang="en-US"/>
          </a:p>
        </p:txBody>
      </p:sp>
      <p:sp>
        <p:nvSpPr>
          <p:cNvPr id="54275" name="Rectangle 2">
            <a:extLst>
              <a:ext uri="{FF2B5EF4-FFF2-40B4-BE49-F238E27FC236}">
                <a16:creationId xmlns:a16="http://schemas.microsoft.com/office/drawing/2014/main" xmlns="" id="{DD8B0351-8ABE-4EFA-BB55-7DBAA81E1E3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AF661C0F-1773-45AC-A721-0F432B996D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5292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xmlns="" id="{AFB246A4-862E-43DE-9C0D-59D760364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0E0C0D-C662-45EE-A46A-3B481E8E257A}" type="slidenum">
              <a:rPr lang="en-US" altLang="en-US"/>
              <a:pPr/>
              <a:t>14</a:t>
            </a:fld>
            <a:endParaRPr lang="en-US" altLang="en-US"/>
          </a:p>
        </p:txBody>
      </p:sp>
      <p:sp>
        <p:nvSpPr>
          <p:cNvPr id="55299" name="Rectangle 2">
            <a:extLst>
              <a:ext uri="{FF2B5EF4-FFF2-40B4-BE49-F238E27FC236}">
                <a16:creationId xmlns:a16="http://schemas.microsoft.com/office/drawing/2014/main" xmlns="" id="{4F2CB8DA-084E-4A46-8C4E-D468FA1C5630}"/>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xmlns="" id="{3621643C-A475-4BFE-A338-58ABF48986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8612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3857C990-94D9-4BFB-AAD5-0B7FA00D7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D9FA17-AB89-4E91-B979-9B140FFED2A2}" type="slidenum">
              <a:rPr lang="en-US" altLang="en-US"/>
              <a:pPr/>
              <a:t>15</a:t>
            </a:fld>
            <a:endParaRPr lang="en-US" altLang="en-US"/>
          </a:p>
        </p:txBody>
      </p:sp>
      <p:sp>
        <p:nvSpPr>
          <p:cNvPr id="56323" name="Rectangle 2">
            <a:extLst>
              <a:ext uri="{FF2B5EF4-FFF2-40B4-BE49-F238E27FC236}">
                <a16:creationId xmlns:a16="http://schemas.microsoft.com/office/drawing/2014/main" xmlns="" id="{8B3AEE04-64CB-4A4B-A761-1177B0BFA1C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41CFFB5E-25A1-407E-A89A-4831A1203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09682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9BB5543B-9CFC-498B-8105-9C23BFC80B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56E8F9-4568-49EF-8E31-94322CDB75D1}" type="slidenum">
              <a:rPr lang="en-US" altLang="en-US"/>
              <a:pPr/>
              <a:t>16</a:t>
            </a:fld>
            <a:endParaRPr lang="en-US" altLang="en-US"/>
          </a:p>
        </p:txBody>
      </p:sp>
      <p:sp>
        <p:nvSpPr>
          <p:cNvPr id="57347" name="Rectangle 2">
            <a:extLst>
              <a:ext uri="{FF2B5EF4-FFF2-40B4-BE49-F238E27FC236}">
                <a16:creationId xmlns:a16="http://schemas.microsoft.com/office/drawing/2014/main" xmlns="" id="{E9DF7061-6251-4F19-8A8D-4253C9A89802}"/>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xmlns="" id="{B0F930D0-9272-45F9-A32C-746B2E3113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47287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F6FE528D-CCBB-437B-A8B5-A395731C1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AA761F-21BF-4EC9-9C75-B876AC9E2384}" type="slidenum">
              <a:rPr lang="en-US" altLang="en-US"/>
              <a:pPr/>
              <a:t>17</a:t>
            </a:fld>
            <a:endParaRPr lang="en-US" altLang="en-US"/>
          </a:p>
        </p:txBody>
      </p:sp>
      <p:sp>
        <p:nvSpPr>
          <p:cNvPr id="58371" name="Rectangle 2">
            <a:extLst>
              <a:ext uri="{FF2B5EF4-FFF2-40B4-BE49-F238E27FC236}">
                <a16:creationId xmlns:a16="http://schemas.microsoft.com/office/drawing/2014/main" xmlns="" id="{F5EDC1B7-1FBD-4E45-B358-C2FD59E339F7}"/>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xmlns="" id="{9229A17C-1F59-442A-B22F-9446318B5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72116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6DD76034-FF84-49A3-8843-EAD13634E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E9A50-92C7-419A-9CF6-DB401E3CC6FA}" type="slidenum">
              <a:rPr lang="en-US" altLang="en-US"/>
              <a:pPr/>
              <a:t>18</a:t>
            </a:fld>
            <a:endParaRPr lang="en-US" altLang="en-US"/>
          </a:p>
        </p:txBody>
      </p:sp>
      <p:sp>
        <p:nvSpPr>
          <p:cNvPr id="59395" name="Rectangle 2">
            <a:extLst>
              <a:ext uri="{FF2B5EF4-FFF2-40B4-BE49-F238E27FC236}">
                <a16:creationId xmlns:a16="http://schemas.microsoft.com/office/drawing/2014/main" xmlns="" id="{59631FD9-146E-41EB-AC16-09648B79540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xmlns="" id="{0CA537DB-5CD1-4308-A92B-626EEC9BB7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70391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8A5E40EA-9C8D-42AA-89D2-9EA67FAFB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215E50-DC89-4353-9031-1BCB35710325}" type="slidenum">
              <a:rPr lang="en-US" altLang="en-US"/>
              <a:pPr/>
              <a:t>19</a:t>
            </a:fld>
            <a:endParaRPr lang="en-US" altLang="en-US"/>
          </a:p>
        </p:txBody>
      </p:sp>
      <p:sp>
        <p:nvSpPr>
          <p:cNvPr id="60419" name="Rectangle 2">
            <a:extLst>
              <a:ext uri="{FF2B5EF4-FFF2-40B4-BE49-F238E27FC236}">
                <a16:creationId xmlns:a16="http://schemas.microsoft.com/office/drawing/2014/main" xmlns="" id="{EACB4DE4-C825-4EFB-9533-11993324B76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xmlns="" id="{1DDD59CD-7599-40B6-A8CD-B8B3F4A7CF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3798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1AEEB0F2-2F10-40BB-8842-E96BA9DC8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2745E6-0B48-4C5F-8CEF-067CE58051B8}" type="slidenum">
              <a:rPr lang="en-US" altLang="en-US"/>
              <a:pPr/>
              <a:t>2</a:t>
            </a:fld>
            <a:endParaRPr lang="en-US" altLang="en-US"/>
          </a:p>
        </p:txBody>
      </p:sp>
      <p:sp>
        <p:nvSpPr>
          <p:cNvPr id="44035" name="Rectangle 2">
            <a:extLst>
              <a:ext uri="{FF2B5EF4-FFF2-40B4-BE49-F238E27FC236}">
                <a16:creationId xmlns:a16="http://schemas.microsoft.com/office/drawing/2014/main" xmlns="" id="{842587DA-12BE-4990-8780-D1B4F18AECB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326B4E93-6EB3-45FC-8F7B-0DCA2E22C7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89976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66DFB9AC-828B-4773-8591-1D5215AAF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09634C-4E6F-4EA4-8262-0E61AF90D98F}" type="slidenum">
              <a:rPr lang="en-US" altLang="en-US"/>
              <a:pPr/>
              <a:t>20</a:t>
            </a:fld>
            <a:endParaRPr lang="en-US" altLang="en-US"/>
          </a:p>
        </p:txBody>
      </p:sp>
      <p:sp>
        <p:nvSpPr>
          <p:cNvPr id="61443" name="Rectangle 2">
            <a:extLst>
              <a:ext uri="{FF2B5EF4-FFF2-40B4-BE49-F238E27FC236}">
                <a16:creationId xmlns:a16="http://schemas.microsoft.com/office/drawing/2014/main" xmlns="" id="{CC10BD2C-1D5D-4A7B-90D3-4A507B756927}"/>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xmlns="" id="{1C544E16-DA69-4083-B65E-1201A0D6D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12928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0383A087-6AC9-4120-8985-C62E339D5B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C8EF34-46DB-48FB-A556-5BCE7E2B5AC8}" type="slidenum">
              <a:rPr lang="en-US" altLang="en-US"/>
              <a:pPr/>
              <a:t>21</a:t>
            </a:fld>
            <a:endParaRPr lang="en-US" altLang="en-US"/>
          </a:p>
        </p:txBody>
      </p:sp>
      <p:sp>
        <p:nvSpPr>
          <p:cNvPr id="62467" name="Rectangle 2">
            <a:extLst>
              <a:ext uri="{FF2B5EF4-FFF2-40B4-BE49-F238E27FC236}">
                <a16:creationId xmlns:a16="http://schemas.microsoft.com/office/drawing/2014/main" xmlns="" id="{E2BCBB3B-FB06-49F9-B361-D12E1374923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xmlns="" id="{61480459-E167-4E12-B312-480C4BD1A5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8157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BFD8AFD9-77B4-4507-840E-9E6EB0031C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F15C2B-4B72-433E-BC71-4C0BFE8256A3}" type="slidenum">
              <a:rPr lang="en-US" altLang="en-US"/>
              <a:pPr/>
              <a:t>22</a:t>
            </a:fld>
            <a:endParaRPr lang="en-US" altLang="en-US"/>
          </a:p>
        </p:txBody>
      </p:sp>
      <p:sp>
        <p:nvSpPr>
          <p:cNvPr id="63491" name="Rectangle 2">
            <a:extLst>
              <a:ext uri="{FF2B5EF4-FFF2-40B4-BE49-F238E27FC236}">
                <a16:creationId xmlns:a16="http://schemas.microsoft.com/office/drawing/2014/main" xmlns="" id="{4933BF62-6112-4A57-A712-39CB7CFFA8E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622E6C6E-DE8F-4FE2-B0AC-8B1724F2E0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89808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B0A53072-A0B7-4C89-89B4-4DCD6F653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5820DC-1E00-4AFB-A66D-2A2EC882D5C7}" type="slidenum">
              <a:rPr lang="en-US" altLang="en-US"/>
              <a:pPr/>
              <a:t>23</a:t>
            </a:fld>
            <a:endParaRPr lang="en-US" altLang="en-US"/>
          </a:p>
        </p:txBody>
      </p:sp>
      <p:sp>
        <p:nvSpPr>
          <p:cNvPr id="64515" name="Rectangle 2">
            <a:extLst>
              <a:ext uri="{FF2B5EF4-FFF2-40B4-BE49-F238E27FC236}">
                <a16:creationId xmlns:a16="http://schemas.microsoft.com/office/drawing/2014/main" xmlns="" id="{CEE2B6C4-D875-47C3-B488-1175269A01E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FAB0A72E-E923-48DD-805D-2489ECDE9B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0633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9EF089DC-8F83-499D-956E-318B87176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A49712-43D8-4F4F-AFEE-1D71498EDB97}" type="slidenum">
              <a:rPr lang="en-US" altLang="en-US"/>
              <a:pPr/>
              <a:t>24</a:t>
            </a:fld>
            <a:endParaRPr lang="en-US" altLang="en-US"/>
          </a:p>
        </p:txBody>
      </p:sp>
      <p:sp>
        <p:nvSpPr>
          <p:cNvPr id="65539" name="Rectangle 2">
            <a:extLst>
              <a:ext uri="{FF2B5EF4-FFF2-40B4-BE49-F238E27FC236}">
                <a16:creationId xmlns:a16="http://schemas.microsoft.com/office/drawing/2014/main" xmlns="" id="{526096A0-5DE4-4266-BC2A-D4DE61A9346D}"/>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xmlns="" id="{D034703F-824F-46F6-9D15-F7EEB62D0A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82968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16F0F6D4-820F-456F-9828-7B7C173146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BB4E5E-E6A3-464D-8237-A3FD8ED33789}" type="slidenum">
              <a:rPr lang="en-US" altLang="en-US"/>
              <a:pPr/>
              <a:t>25</a:t>
            </a:fld>
            <a:endParaRPr lang="en-US" altLang="en-US"/>
          </a:p>
        </p:txBody>
      </p:sp>
      <p:sp>
        <p:nvSpPr>
          <p:cNvPr id="66563" name="Rectangle 2">
            <a:extLst>
              <a:ext uri="{FF2B5EF4-FFF2-40B4-BE49-F238E27FC236}">
                <a16:creationId xmlns:a16="http://schemas.microsoft.com/office/drawing/2014/main" xmlns="" id="{72A4F01D-077D-495C-9E78-9F31C51451E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xmlns="" id="{E2011FC3-27D4-47B7-8840-C8409B71D8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26011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xmlns="" id="{66455465-B5F5-428A-8831-13A60206A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53F251-CA8D-457F-81E0-69C6C685816C}" type="slidenum">
              <a:rPr lang="en-US" altLang="en-US"/>
              <a:pPr/>
              <a:t>26</a:t>
            </a:fld>
            <a:endParaRPr lang="en-US" altLang="en-US"/>
          </a:p>
        </p:txBody>
      </p:sp>
      <p:sp>
        <p:nvSpPr>
          <p:cNvPr id="67587" name="Rectangle 2">
            <a:extLst>
              <a:ext uri="{FF2B5EF4-FFF2-40B4-BE49-F238E27FC236}">
                <a16:creationId xmlns:a16="http://schemas.microsoft.com/office/drawing/2014/main" xmlns="" id="{5C464E9A-88A3-419A-9AA7-47A2E0147A33}"/>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xmlns="" id="{95B3D8F5-2211-489B-98E2-46566270C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9607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xmlns="" id="{811E94AE-0F0A-42BC-A5A6-23391E9F0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413A05-537D-4205-A1EA-8EA39598F903}" type="slidenum">
              <a:rPr lang="en-US" altLang="en-US"/>
              <a:pPr/>
              <a:t>27</a:t>
            </a:fld>
            <a:endParaRPr lang="en-US" altLang="en-US"/>
          </a:p>
        </p:txBody>
      </p:sp>
      <p:sp>
        <p:nvSpPr>
          <p:cNvPr id="68611" name="Rectangle 2">
            <a:extLst>
              <a:ext uri="{FF2B5EF4-FFF2-40B4-BE49-F238E27FC236}">
                <a16:creationId xmlns:a16="http://schemas.microsoft.com/office/drawing/2014/main" xmlns="" id="{B99B5B4E-D490-436F-80AE-3F318191C5C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xmlns="" id="{91FF8FFD-463E-4245-A3B5-A0EB73DDB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50123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xmlns="" id="{5933FAAF-9CBB-4042-8330-EEA23B490F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1736C3-2D12-46E3-9B78-AB6B74812FC1}" type="slidenum">
              <a:rPr lang="en-US" altLang="en-US"/>
              <a:pPr/>
              <a:t>28</a:t>
            </a:fld>
            <a:endParaRPr lang="en-US" altLang="en-US"/>
          </a:p>
        </p:txBody>
      </p:sp>
      <p:sp>
        <p:nvSpPr>
          <p:cNvPr id="69635" name="Rectangle 2">
            <a:extLst>
              <a:ext uri="{FF2B5EF4-FFF2-40B4-BE49-F238E27FC236}">
                <a16:creationId xmlns:a16="http://schemas.microsoft.com/office/drawing/2014/main" xmlns="" id="{BA2E4A64-AC14-4379-A1FA-FED01734E07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xmlns="" id="{1CFFF2AB-AD77-489C-90EC-605A057EB6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67530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F932F312-6118-4426-A39B-63A73781F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AC3B23-627B-49A8-A460-B0856D354FF4}" type="slidenum">
              <a:rPr lang="en-US" altLang="en-US"/>
              <a:pPr/>
              <a:t>29</a:t>
            </a:fld>
            <a:endParaRPr lang="en-US" altLang="en-US"/>
          </a:p>
        </p:txBody>
      </p:sp>
      <p:sp>
        <p:nvSpPr>
          <p:cNvPr id="70659" name="Rectangle 2">
            <a:extLst>
              <a:ext uri="{FF2B5EF4-FFF2-40B4-BE49-F238E27FC236}">
                <a16:creationId xmlns:a16="http://schemas.microsoft.com/office/drawing/2014/main" xmlns="" id="{B230E827-650E-4E86-829E-1A78739E03B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xmlns="" id="{57F83528-12AE-4655-964B-F39A5BFB6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9534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12F1DA79-FF88-497C-BB72-EB4BB2A99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30301E-DA61-4C41-8798-ADE2FA2928DD}" type="slidenum">
              <a:rPr lang="en-US" altLang="en-US"/>
              <a:pPr/>
              <a:t>3</a:t>
            </a:fld>
            <a:endParaRPr lang="en-US" altLang="en-US"/>
          </a:p>
        </p:txBody>
      </p:sp>
      <p:sp>
        <p:nvSpPr>
          <p:cNvPr id="45059" name="Rectangle 2">
            <a:extLst>
              <a:ext uri="{FF2B5EF4-FFF2-40B4-BE49-F238E27FC236}">
                <a16:creationId xmlns:a16="http://schemas.microsoft.com/office/drawing/2014/main" xmlns="" id="{387659AE-43C1-481D-9204-AFAC9A7F352F}"/>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xmlns="" id="{7E308438-1110-4652-B531-CB9F8BE9CB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17910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xmlns="" id="{918C8018-C2A8-47FB-B077-CCDCA3913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06ADB7-440D-4221-B092-D7507AE0C361}" type="slidenum">
              <a:rPr lang="en-US" altLang="en-US"/>
              <a:pPr/>
              <a:t>30</a:t>
            </a:fld>
            <a:endParaRPr lang="en-US" altLang="en-US"/>
          </a:p>
        </p:txBody>
      </p:sp>
      <p:sp>
        <p:nvSpPr>
          <p:cNvPr id="71683" name="Rectangle 2">
            <a:extLst>
              <a:ext uri="{FF2B5EF4-FFF2-40B4-BE49-F238E27FC236}">
                <a16:creationId xmlns:a16="http://schemas.microsoft.com/office/drawing/2014/main" xmlns="" id="{E66153A0-67E0-4BE8-9DEC-F18AE817845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xmlns="" id="{F382B7CB-9B25-436C-918A-BEAA6F9277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75029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59EBFDE7-3D8A-4C0F-A517-1C3398D54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6C08F7-2CEC-4B63-8A37-70B48AE45BC9}" type="slidenum">
              <a:rPr lang="en-US" altLang="en-US"/>
              <a:pPr/>
              <a:t>31</a:t>
            </a:fld>
            <a:endParaRPr lang="en-US" altLang="en-US"/>
          </a:p>
        </p:txBody>
      </p:sp>
      <p:sp>
        <p:nvSpPr>
          <p:cNvPr id="72707" name="Rectangle 2">
            <a:extLst>
              <a:ext uri="{FF2B5EF4-FFF2-40B4-BE49-F238E27FC236}">
                <a16:creationId xmlns:a16="http://schemas.microsoft.com/office/drawing/2014/main" xmlns="" id="{1FD945BF-7DE2-46B6-B694-37CEC3E315CE}"/>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xmlns="" id="{6DD7FC58-CA52-451B-AC51-826460698E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3438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B5B42D43-8589-4317-84B5-2901D4B0AD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B7E742-6AFF-45D9-A8ED-A1D7C6C63695}" type="slidenum">
              <a:rPr lang="en-US" altLang="en-US"/>
              <a:pPr/>
              <a:t>4</a:t>
            </a:fld>
            <a:endParaRPr lang="en-US" altLang="en-US"/>
          </a:p>
        </p:txBody>
      </p:sp>
      <p:sp>
        <p:nvSpPr>
          <p:cNvPr id="46083" name="Rectangle 2">
            <a:extLst>
              <a:ext uri="{FF2B5EF4-FFF2-40B4-BE49-F238E27FC236}">
                <a16:creationId xmlns:a16="http://schemas.microsoft.com/office/drawing/2014/main" xmlns="" id="{75A56966-4DAB-4628-B83B-4D6B8D5E32A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8D12450F-1936-4F1B-B0EB-57D7F99D26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126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5E7D1B53-F316-4210-B7F0-4CBDB09EE0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01008F-74EA-4B2D-8B1D-279A61D30FE9}" type="slidenum">
              <a:rPr lang="en-US" altLang="en-US"/>
              <a:pPr/>
              <a:t>5</a:t>
            </a:fld>
            <a:endParaRPr lang="en-US" altLang="en-US"/>
          </a:p>
        </p:txBody>
      </p:sp>
      <p:sp>
        <p:nvSpPr>
          <p:cNvPr id="47107" name="Rectangle 2">
            <a:extLst>
              <a:ext uri="{FF2B5EF4-FFF2-40B4-BE49-F238E27FC236}">
                <a16:creationId xmlns:a16="http://schemas.microsoft.com/office/drawing/2014/main" xmlns="" id="{18622EA2-0AF9-4C17-9F42-F3603059D202}"/>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xmlns="" id="{6DC2E031-2B0C-4111-BD41-3D88F66B0F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4950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8E6D1D8D-24C4-4403-95E7-E3A84C633F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486BB2-AA26-4D26-AF7A-8AA350C01FFA}" type="slidenum">
              <a:rPr lang="en-US" altLang="en-US"/>
              <a:pPr/>
              <a:t>6</a:t>
            </a:fld>
            <a:endParaRPr lang="en-US" altLang="en-US"/>
          </a:p>
        </p:txBody>
      </p:sp>
      <p:sp>
        <p:nvSpPr>
          <p:cNvPr id="48131" name="Rectangle 2">
            <a:extLst>
              <a:ext uri="{FF2B5EF4-FFF2-40B4-BE49-F238E27FC236}">
                <a16:creationId xmlns:a16="http://schemas.microsoft.com/office/drawing/2014/main" xmlns="" id="{E1526993-7C62-4DF9-9A38-D470484F0CC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EF18F52E-DCAD-42BB-A1CD-49EAA1BD7A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6942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E7A3CA9F-3958-4903-AE72-CAB76E70EE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7B9E4A-3837-4FBF-B453-7D25DC422931}" type="slidenum">
              <a:rPr lang="en-US" altLang="en-US"/>
              <a:pPr/>
              <a:t>7</a:t>
            </a:fld>
            <a:endParaRPr lang="en-US" altLang="en-US"/>
          </a:p>
        </p:txBody>
      </p:sp>
      <p:sp>
        <p:nvSpPr>
          <p:cNvPr id="49155" name="Rectangle 2">
            <a:extLst>
              <a:ext uri="{FF2B5EF4-FFF2-40B4-BE49-F238E27FC236}">
                <a16:creationId xmlns:a16="http://schemas.microsoft.com/office/drawing/2014/main" xmlns="" id="{4780F541-86E1-483C-AFBC-0CFB1100383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760DB31C-DA77-470C-BEA1-FCBC7A07C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787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A83ADB16-3D38-4D23-987E-2025E80B3E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83395D-C470-4663-B178-476B12966DB9}" type="slidenum">
              <a:rPr lang="en-US" altLang="en-US"/>
              <a:pPr/>
              <a:t>8</a:t>
            </a:fld>
            <a:endParaRPr lang="en-US" altLang="en-US"/>
          </a:p>
        </p:txBody>
      </p:sp>
      <p:sp>
        <p:nvSpPr>
          <p:cNvPr id="50179" name="Rectangle 2">
            <a:extLst>
              <a:ext uri="{FF2B5EF4-FFF2-40B4-BE49-F238E27FC236}">
                <a16:creationId xmlns:a16="http://schemas.microsoft.com/office/drawing/2014/main" xmlns="" id="{A313E682-C013-4C70-AE48-8CBB03E7D48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xmlns="" id="{07F43075-443B-42A5-93D9-66C32C8936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112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E1198857-CB57-41DB-A24E-CFB2EC88C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E7E774-3059-4FDB-955A-D9C6DC3AF698}" type="slidenum">
              <a:rPr lang="en-US" altLang="en-US"/>
              <a:pPr/>
              <a:t>9</a:t>
            </a:fld>
            <a:endParaRPr lang="en-US" altLang="en-US"/>
          </a:p>
        </p:txBody>
      </p:sp>
      <p:sp>
        <p:nvSpPr>
          <p:cNvPr id="51203" name="Rectangle 2">
            <a:extLst>
              <a:ext uri="{FF2B5EF4-FFF2-40B4-BE49-F238E27FC236}">
                <a16:creationId xmlns:a16="http://schemas.microsoft.com/office/drawing/2014/main" xmlns="" id="{5DC11BB0-326A-4975-A971-620E41F0DB6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xmlns="" id="{48E2D8F0-537A-4965-ACFA-29FD081D9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6907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xmlns="" id="{CB975E4C-481F-4A82-816C-7D804E62BB7E}"/>
              </a:ext>
            </a:extLst>
          </p:cNvPr>
          <p:cNvGrpSpPr>
            <a:grpSpLocks/>
          </p:cNvGrpSpPr>
          <p:nvPr/>
        </p:nvGrpSpPr>
        <p:grpSpPr bwMode="auto">
          <a:xfrm>
            <a:off x="-560388" y="1311275"/>
            <a:ext cx="11733213" cy="5908675"/>
            <a:chOff x="-313" y="824"/>
            <a:chExt cx="6570" cy="3722"/>
          </a:xfrm>
        </p:grpSpPr>
        <p:sp>
          <p:nvSpPr>
            <p:cNvPr id="5" name="Rectangle 3">
              <a:extLst>
                <a:ext uri="{FF2B5EF4-FFF2-40B4-BE49-F238E27FC236}">
                  <a16:creationId xmlns:a16="http://schemas.microsoft.com/office/drawing/2014/main" xmlns="" id="{E518F60A-85E9-4F5E-982C-DF5D6C90DCC3}"/>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6" name="Rectangle 4">
              <a:extLst>
                <a:ext uri="{FF2B5EF4-FFF2-40B4-BE49-F238E27FC236}">
                  <a16:creationId xmlns:a16="http://schemas.microsoft.com/office/drawing/2014/main" xmlns="" id="{5F97B872-84F3-4784-9872-52F879CD2D70}"/>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7" name="Rectangle 5">
              <a:extLst>
                <a:ext uri="{FF2B5EF4-FFF2-40B4-BE49-F238E27FC236}">
                  <a16:creationId xmlns:a16="http://schemas.microsoft.com/office/drawing/2014/main" xmlns="" id="{497007F0-9597-4A41-87DD-5ABC426F4C2E}"/>
                </a:ext>
              </a:extLst>
            </p:cNvPr>
            <p:cNvSpPr>
              <a:spLocks noChangeArrowheads="1"/>
            </p:cNvSpPr>
            <p:nvPr userDrawn="1"/>
          </p:nvSpPr>
          <p:spPr bwMode="hidden">
            <a:xfrm rot="20757421" flipV="1">
              <a:off x="-27" y="1198"/>
              <a:ext cx="2245"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8" name="Rectangle 6">
              <a:extLst>
                <a:ext uri="{FF2B5EF4-FFF2-40B4-BE49-F238E27FC236}">
                  <a16:creationId xmlns:a16="http://schemas.microsoft.com/office/drawing/2014/main" xmlns="" id="{B74AD480-ED96-4979-AF49-17AEBF4F57D0}"/>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9" name="Rectangle 7">
              <a:extLst>
                <a:ext uri="{FF2B5EF4-FFF2-40B4-BE49-F238E27FC236}">
                  <a16:creationId xmlns:a16="http://schemas.microsoft.com/office/drawing/2014/main" xmlns="" id="{44F06750-D791-48F4-B999-EE09419406E9}"/>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0" name="Rectangle 8">
              <a:extLst>
                <a:ext uri="{FF2B5EF4-FFF2-40B4-BE49-F238E27FC236}">
                  <a16:creationId xmlns:a16="http://schemas.microsoft.com/office/drawing/2014/main" xmlns="" id="{4AFD2C06-B166-4D98-8EDF-3D21F78A8F21}"/>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1" name="Rectangle 9">
              <a:extLst>
                <a:ext uri="{FF2B5EF4-FFF2-40B4-BE49-F238E27FC236}">
                  <a16:creationId xmlns:a16="http://schemas.microsoft.com/office/drawing/2014/main" xmlns="" id="{D78A3143-530D-45DD-B15C-E548F3416935}"/>
                </a:ext>
              </a:extLst>
            </p:cNvPr>
            <p:cNvSpPr>
              <a:spLocks noChangeArrowheads="1"/>
            </p:cNvSpPr>
            <p:nvPr userDrawn="1"/>
          </p:nvSpPr>
          <p:spPr bwMode="hidden">
            <a:xfrm rot="20466593" flipV="1">
              <a:off x="-93" y="1694"/>
              <a:ext cx="340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2" name="Rectangle 10">
              <a:extLst>
                <a:ext uri="{FF2B5EF4-FFF2-40B4-BE49-F238E27FC236}">
                  <a16:creationId xmlns:a16="http://schemas.microsoft.com/office/drawing/2014/main" xmlns="" id="{A8768728-1AFE-496C-A852-64933E6653F3}"/>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3" name="Rectangle 11">
              <a:extLst>
                <a:ext uri="{FF2B5EF4-FFF2-40B4-BE49-F238E27FC236}">
                  <a16:creationId xmlns:a16="http://schemas.microsoft.com/office/drawing/2014/main" xmlns="" id="{C9477BAC-EBAD-468E-819F-B14FE503212A}"/>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4" name="Rectangle 12">
              <a:extLst>
                <a:ext uri="{FF2B5EF4-FFF2-40B4-BE49-F238E27FC236}">
                  <a16:creationId xmlns:a16="http://schemas.microsoft.com/office/drawing/2014/main" xmlns="" id="{B71401C8-2AD7-491E-95FC-AA90A090252F}"/>
                </a:ext>
              </a:extLst>
            </p:cNvPr>
            <p:cNvSpPr>
              <a:spLocks noChangeArrowheads="1"/>
            </p:cNvSpPr>
            <p:nvPr userDrawn="1"/>
          </p:nvSpPr>
          <p:spPr bwMode="hidden">
            <a:xfrm rot="20102912" flipV="1">
              <a:off x="-214" y="2289"/>
              <a:ext cx="4613"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5" name="Rectangle 13">
              <a:extLst>
                <a:ext uri="{FF2B5EF4-FFF2-40B4-BE49-F238E27FC236}">
                  <a16:creationId xmlns:a16="http://schemas.microsoft.com/office/drawing/2014/main" xmlns="" id="{6B72F30F-252C-41C4-8A8E-0D121FDF86E2}"/>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6" name="Rectangle 14">
              <a:extLst>
                <a:ext uri="{FF2B5EF4-FFF2-40B4-BE49-F238E27FC236}">
                  <a16:creationId xmlns:a16="http://schemas.microsoft.com/office/drawing/2014/main" xmlns="" id="{C2124599-F13F-4EE7-A28C-842D7685C194}"/>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7" name="Rectangle 15">
              <a:extLst>
                <a:ext uri="{FF2B5EF4-FFF2-40B4-BE49-F238E27FC236}">
                  <a16:creationId xmlns:a16="http://schemas.microsoft.com/office/drawing/2014/main" xmlns="" id="{3BAF3A70-AF07-40AB-B53D-6A8AD2E3E7E1}"/>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8" name="Rectangle 16">
              <a:extLst>
                <a:ext uri="{FF2B5EF4-FFF2-40B4-BE49-F238E27FC236}">
                  <a16:creationId xmlns:a16="http://schemas.microsoft.com/office/drawing/2014/main" xmlns="" id="{76525AA6-BDB9-4F40-B17D-3A92ECE48DDC}"/>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9" name="Rectangle 17">
              <a:extLst>
                <a:ext uri="{FF2B5EF4-FFF2-40B4-BE49-F238E27FC236}">
                  <a16:creationId xmlns:a16="http://schemas.microsoft.com/office/drawing/2014/main" xmlns="" id="{35A2272E-4AE6-4867-AEED-200F259311B9}"/>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0" name="Rectangle 18">
              <a:extLst>
                <a:ext uri="{FF2B5EF4-FFF2-40B4-BE49-F238E27FC236}">
                  <a16:creationId xmlns:a16="http://schemas.microsoft.com/office/drawing/2014/main" xmlns="" id="{E59F911A-43A7-4F29-9D9A-DC243F4DFF60}"/>
                </a:ext>
              </a:extLst>
            </p:cNvPr>
            <p:cNvSpPr>
              <a:spLocks noChangeArrowheads="1"/>
            </p:cNvSpPr>
            <p:nvPr userDrawn="1"/>
          </p:nvSpPr>
          <p:spPr bwMode="hidden">
            <a:xfrm rot="39991575" flipH="1" flipV="1">
              <a:off x="5369" y="4166"/>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1" name="Rectangle 19">
              <a:extLst>
                <a:ext uri="{FF2B5EF4-FFF2-40B4-BE49-F238E27FC236}">
                  <a16:creationId xmlns:a16="http://schemas.microsoft.com/office/drawing/2014/main" xmlns="" id="{E3A37289-CE4A-4E7D-9577-CA2E7FD8A949}"/>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2" name="Rectangle 20">
              <a:extLst>
                <a:ext uri="{FF2B5EF4-FFF2-40B4-BE49-F238E27FC236}">
                  <a16:creationId xmlns:a16="http://schemas.microsoft.com/office/drawing/2014/main" xmlns="" id="{B675FB90-9645-4D73-AD10-F9A647358314}"/>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3" name="Rectangle 21">
              <a:extLst>
                <a:ext uri="{FF2B5EF4-FFF2-40B4-BE49-F238E27FC236}">
                  <a16:creationId xmlns:a16="http://schemas.microsoft.com/office/drawing/2014/main" xmlns="" id="{ACD78509-4E66-4B74-B42C-9CC2C579EF1A}"/>
                </a:ext>
              </a:extLst>
            </p:cNvPr>
            <p:cNvSpPr>
              <a:spLocks noChangeArrowheads="1"/>
            </p:cNvSpPr>
            <p:nvPr userDrawn="1"/>
          </p:nvSpPr>
          <p:spPr bwMode="hidden">
            <a:xfrm rot="1732981">
              <a:off x="-165" y="3624"/>
              <a:ext cx="2805"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4" name="Rectangle 22">
              <a:extLst>
                <a:ext uri="{FF2B5EF4-FFF2-40B4-BE49-F238E27FC236}">
                  <a16:creationId xmlns:a16="http://schemas.microsoft.com/office/drawing/2014/main" xmlns="" id="{9662064B-DF79-40AF-86A4-A52E1D870DCA}"/>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5" name="Rectangle 23">
              <a:extLst>
                <a:ext uri="{FF2B5EF4-FFF2-40B4-BE49-F238E27FC236}">
                  <a16:creationId xmlns:a16="http://schemas.microsoft.com/office/drawing/2014/main" xmlns="" id="{D9A34C2E-DF6B-492E-A03B-C34B5569890A}"/>
                </a:ext>
              </a:extLst>
            </p:cNvPr>
            <p:cNvSpPr>
              <a:spLocks noChangeArrowheads="1"/>
            </p:cNvSpPr>
            <p:nvPr userDrawn="1"/>
          </p:nvSpPr>
          <p:spPr bwMode="hidden">
            <a:xfrm rot="-20213826">
              <a:off x="-216" y="3221"/>
              <a:ext cx="5478"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6" name="Rectangle 24">
              <a:extLst>
                <a:ext uri="{FF2B5EF4-FFF2-40B4-BE49-F238E27FC236}">
                  <a16:creationId xmlns:a16="http://schemas.microsoft.com/office/drawing/2014/main" xmlns="" id="{293FBD6A-E27F-410F-A0D4-1043F4BF53F1}"/>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latin typeface="Arial" charset="0"/>
              </a:endParaRPr>
            </a:p>
          </p:txBody>
        </p:sp>
        <p:sp>
          <p:nvSpPr>
            <p:cNvPr id="27" name="Rectangle 25">
              <a:extLst>
                <a:ext uri="{FF2B5EF4-FFF2-40B4-BE49-F238E27FC236}">
                  <a16:creationId xmlns:a16="http://schemas.microsoft.com/office/drawing/2014/main" xmlns="" id="{707CC54A-EB8A-4039-9A00-DE3AC41C460B}"/>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28" name="Rectangle 26">
              <a:extLst>
                <a:ext uri="{FF2B5EF4-FFF2-40B4-BE49-F238E27FC236}">
                  <a16:creationId xmlns:a16="http://schemas.microsoft.com/office/drawing/2014/main" xmlns="" id="{200DE8B7-2FAE-46BC-B823-6B0B7C49BB9A}"/>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9" name="Rectangle 27">
              <a:extLst>
                <a:ext uri="{FF2B5EF4-FFF2-40B4-BE49-F238E27FC236}">
                  <a16:creationId xmlns:a16="http://schemas.microsoft.com/office/drawing/2014/main" xmlns="" id="{EB267597-7465-45D7-A224-79FB5D227494}"/>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0" name="Rectangle 28">
              <a:extLst>
                <a:ext uri="{FF2B5EF4-FFF2-40B4-BE49-F238E27FC236}">
                  <a16:creationId xmlns:a16="http://schemas.microsoft.com/office/drawing/2014/main" xmlns="" id="{C7A3BDC5-FA8C-4F1F-9314-1553ECD7EE02}"/>
                </a:ext>
              </a:extLst>
            </p:cNvPr>
            <p:cNvSpPr>
              <a:spLocks noChangeArrowheads="1"/>
            </p:cNvSpPr>
            <p:nvPr userDrawn="1"/>
          </p:nvSpPr>
          <p:spPr bwMode="hidden">
            <a:xfrm rot="-42464612">
              <a:off x="1053" y="1476"/>
              <a:ext cx="4758"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1" name="Rectangle 29">
              <a:extLst>
                <a:ext uri="{FF2B5EF4-FFF2-40B4-BE49-F238E27FC236}">
                  <a16:creationId xmlns:a16="http://schemas.microsoft.com/office/drawing/2014/main" xmlns="" id="{F4584FF1-70DD-43B3-ADF2-FA8BC8DFF25B}"/>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2" name="Rectangle 30">
              <a:extLst>
                <a:ext uri="{FF2B5EF4-FFF2-40B4-BE49-F238E27FC236}">
                  <a16:creationId xmlns:a16="http://schemas.microsoft.com/office/drawing/2014/main" xmlns="" id="{17869016-D970-4657-A3F1-B7CF192A36F5}"/>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3" name="Rectangle 31">
              <a:extLst>
                <a:ext uri="{FF2B5EF4-FFF2-40B4-BE49-F238E27FC236}">
                  <a16:creationId xmlns:a16="http://schemas.microsoft.com/office/drawing/2014/main" xmlns="" id="{D129EEF6-9954-4FE0-ABE1-86045E6BD5B9}"/>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4" name="Rectangle 32">
              <a:extLst>
                <a:ext uri="{FF2B5EF4-FFF2-40B4-BE49-F238E27FC236}">
                  <a16:creationId xmlns:a16="http://schemas.microsoft.com/office/drawing/2014/main" xmlns="" id="{95E98812-E054-4B7A-88B5-1E7B82C79145}"/>
                </a:ext>
              </a:extLst>
            </p:cNvPr>
            <p:cNvSpPr>
              <a:spLocks noChangeArrowheads="1"/>
            </p:cNvSpPr>
            <p:nvPr userDrawn="1"/>
          </p:nvSpPr>
          <p:spPr bwMode="hidden">
            <a:xfrm rot="803987" flipV="1">
              <a:off x="611" y="1684"/>
              <a:ext cx="520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5" name="Rectangle 33">
              <a:extLst>
                <a:ext uri="{FF2B5EF4-FFF2-40B4-BE49-F238E27FC236}">
                  <a16:creationId xmlns:a16="http://schemas.microsoft.com/office/drawing/2014/main" xmlns="" id="{56C57071-C469-4B40-8AEC-5C2363794600}"/>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6" name="Rectangle 34">
              <a:extLst>
                <a:ext uri="{FF2B5EF4-FFF2-40B4-BE49-F238E27FC236}">
                  <a16:creationId xmlns:a16="http://schemas.microsoft.com/office/drawing/2014/main" xmlns="" id="{57E5D93A-49C7-4874-BD56-286F83278B1F}"/>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7" name="Oval 35">
              <a:extLst>
                <a:ext uri="{FF2B5EF4-FFF2-40B4-BE49-F238E27FC236}">
                  <a16:creationId xmlns:a16="http://schemas.microsoft.com/office/drawing/2014/main" xmlns="" id="{5F3CC599-D2D2-4E41-A49B-5337A265023B}"/>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38" name="Oval 36">
              <a:extLst>
                <a:ext uri="{FF2B5EF4-FFF2-40B4-BE49-F238E27FC236}">
                  <a16:creationId xmlns:a16="http://schemas.microsoft.com/office/drawing/2014/main" xmlns="" id="{F459FC44-63D8-443C-8C6B-9C25AB068A89}"/>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39" name="Oval 37">
              <a:extLst>
                <a:ext uri="{FF2B5EF4-FFF2-40B4-BE49-F238E27FC236}">
                  <a16:creationId xmlns:a16="http://schemas.microsoft.com/office/drawing/2014/main" xmlns="" id="{1CB657C2-70D7-4503-9EC2-D1CE4C5F51AA}"/>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40" name="Oval 38">
              <a:extLst>
                <a:ext uri="{FF2B5EF4-FFF2-40B4-BE49-F238E27FC236}">
                  <a16:creationId xmlns:a16="http://schemas.microsoft.com/office/drawing/2014/main" xmlns="" id="{A9C8E902-FD0C-4CF5-8477-767F3A22403B}"/>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41" name="Oval 39">
              <a:extLst>
                <a:ext uri="{FF2B5EF4-FFF2-40B4-BE49-F238E27FC236}">
                  <a16:creationId xmlns:a16="http://schemas.microsoft.com/office/drawing/2014/main" xmlns="" id="{62BB40F4-5346-465E-86DC-29EA809012CB}"/>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42" name="Oval 40">
              <a:extLst>
                <a:ext uri="{FF2B5EF4-FFF2-40B4-BE49-F238E27FC236}">
                  <a16:creationId xmlns:a16="http://schemas.microsoft.com/office/drawing/2014/main" xmlns="" id="{717881ED-D096-4B8C-A020-827CD542D424}"/>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43" name="Oval 41">
              <a:extLst>
                <a:ext uri="{FF2B5EF4-FFF2-40B4-BE49-F238E27FC236}">
                  <a16:creationId xmlns:a16="http://schemas.microsoft.com/office/drawing/2014/main" xmlns="" id="{D29384D4-5ABA-42E3-A91A-CE4D3640693D}"/>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44" name="Oval 42">
              <a:extLst>
                <a:ext uri="{FF2B5EF4-FFF2-40B4-BE49-F238E27FC236}">
                  <a16:creationId xmlns:a16="http://schemas.microsoft.com/office/drawing/2014/main" xmlns="" id="{B1B3AC79-9239-46DE-A4B3-2A1836B0CD27}"/>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45" name="Oval 43">
              <a:extLst>
                <a:ext uri="{FF2B5EF4-FFF2-40B4-BE49-F238E27FC236}">
                  <a16:creationId xmlns:a16="http://schemas.microsoft.com/office/drawing/2014/main" xmlns="" id="{E60DD4DF-4A7C-4960-AB3E-05B3BC57D0DF}"/>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46" name="Oval 44">
              <a:extLst>
                <a:ext uri="{FF2B5EF4-FFF2-40B4-BE49-F238E27FC236}">
                  <a16:creationId xmlns:a16="http://schemas.microsoft.com/office/drawing/2014/main" xmlns="" id="{82A4E4A6-AFCA-4487-ABC5-30501E40FC01}"/>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47" name="Oval 45">
              <a:extLst>
                <a:ext uri="{FF2B5EF4-FFF2-40B4-BE49-F238E27FC236}">
                  <a16:creationId xmlns:a16="http://schemas.microsoft.com/office/drawing/2014/main" xmlns="" id="{6D3D75EF-6491-40AD-A588-D19F8E9375E5}"/>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48" name="Oval 46">
              <a:extLst>
                <a:ext uri="{FF2B5EF4-FFF2-40B4-BE49-F238E27FC236}">
                  <a16:creationId xmlns:a16="http://schemas.microsoft.com/office/drawing/2014/main" xmlns="" id="{02665961-815A-45F7-94B1-C818617AA2A0}"/>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49" name="Oval 47">
              <a:extLst>
                <a:ext uri="{FF2B5EF4-FFF2-40B4-BE49-F238E27FC236}">
                  <a16:creationId xmlns:a16="http://schemas.microsoft.com/office/drawing/2014/main" xmlns="" id="{CA19B4C0-496E-4525-AB45-1B88BE7247FE}"/>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50" name="Oval 48">
              <a:extLst>
                <a:ext uri="{FF2B5EF4-FFF2-40B4-BE49-F238E27FC236}">
                  <a16:creationId xmlns:a16="http://schemas.microsoft.com/office/drawing/2014/main" xmlns="" id="{5168E77A-E8CA-41A5-9020-692B1E8523BF}"/>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51" name="Oval 49">
              <a:extLst>
                <a:ext uri="{FF2B5EF4-FFF2-40B4-BE49-F238E27FC236}">
                  <a16:creationId xmlns:a16="http://schemas.microsoft.com/office/drawing/2014/main" xmlns="" id="{AC5F101C-C6AA-4486-B2EC-E3410341CAEA}"/>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52" name="Oval 50">
              <a:extLst>
                <a:ext uri="{FF2B5EF4-FFF2-40B4-BE49-F238E27FC236}">
                  <a16:creationId xmlns:a16="http://schemas.microsoft.com/office/drawing/2014/main" xmlns="" id="{F6678F6B-E2F8-439B-AC22-BA8E04216A12}"/>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53" name="Oval 51">
              <a:extLst>
                <a:ext uri="{FF2B5EF4-FFF2-40B4-BE49-F238E27FC236}">
                  <a16:creationId xmlns:a16="http://schemas.microsoft.com/office/drawing/2014/main" xmlns="" id="{27675C9E-C2FE-419E-AFE9-FA997D65A346}"/>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54" name="Oval 52">
              <a:extLst>
                <a:ext uri="{FF2B5EF4-FFF2-40B4-BE49-F238E27FC236}">
                  <a16:creationId xmlns:a16="http://schemas.microsoft.com/office/drawing/2014/main" xmlns="" id="{2612EF85-E4B1-44D2-AA26-8AA45255F10E}"/>
                </a:ext>
              </a:extLst>
            </p:cNvPr>
            <p:cNvSpPr>
              <a:spLocks noChangeArrowheads="1"/>
            </p:cNvSpPr>
            <p:nvPr/>
          </p:nvSpPr>
          <p:spPr bwMode="hidden">
            <a:xfrm>
              <a:off x="3277" y="2024"/>
              <a:ext cx="133"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55" name="Oval 53">
              <a:extLst>
                <a:ext uri="{FF2B5EF4-FFF2-40B4-BE49-F238E27FC236}">
                  <a16:creationId xmlns:a16="http://schemas.microsoft.com/office/drawing/2014/main" xmlns="" id="{0030054B-FF6B-4CE0-8E6E-99577055F7E0}"/>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56" name="Oval 54">
              <a:extLst>
                <a:ext uri="{FF2B5EF4-FFF2-40B4-BE49-F238E27FC236}">
                  <a16:creationId xmlns:a16="http://schemas.microsoft.com/office/drawing/2014/main" xmlns="" id="{6C3B9267-E4FE-4C18-AB82-BB7230D38F7F}"/>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57" name="Oval 55">
              <a:extLst>
                <a:ext uri="{FF2B5EF4-FFF2-40B4-BE49-F238E27FC236}">
                  <a16:creationId xmlns:a16="http://schemas.microsoft.com/office/drawing/2014/main" xmlns="" id="{E17E111D-623C-4C9B-9D09-F7FF9FE1B597}"/>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58" name="Oval 56">
              <a:extLst>
                <a:ext uri="{FF2B5EF4-FFF2-40B4-BE49-F238E27FC236}">
                  <a16:creationId xmlns:a16="http://schemas.microsoft.com/office/drawing/2014/main" xmlns="" id="{7D31E1E0-C77A-4E38-8DE3-239363618387}"/>
                </a:ext>
              </a:extLst>
            </p:cNvPr>
            <p:cNvSpPr>
              <a:spLocks noChangeArrowheads="1"/>
            </p:cNvSpPr>
            <p:nvPr/>
          </p:nvSpPr>
          <p:spPr bwMode="hidden">
            <a:xfrm>
              <a:off x="1513" y="2175"/>
              <a:ext cx="140"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59" name="Oval 57">
              <a:extLst>
                <a:ext uri="{FF2B5EF4-FFF2-40B4-BE49-F238E27FC236}">
                  <a16:creationId xmlns:a16="http://schemas.microsoft.com/office/drawing/2014/main" xmlns="" id="{A443CFD0-1E5D-46D9-934E-A1638BFC7F50}"/>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60" name="Oval 58">
              <a:extLst>
                <a:ext uri="{FF2B5EF4-FFF2-40B4-BE49-F238E27FC236}">
                  <a16:creationId xmlns:a16="http://schemas.microsoft.com/office/drawing/2014/main" xmlns="" id="{E7DDC644-B9AB-40D1-AE9B-0D841B3D95C2}"/>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1" name="Oval 59">
              <a:extLst>
                <a:ext uri="{FF2B5EF4-FFF2-40B4-BE49-F238E27FC236}">
                  <a16:creationId xmlns:a16="http://schemas.microsoft.com/office/drawing/2014/main" xmlns="" id="{A6AA374C-518F-468E-A000-2F887C6EAB3A}"/>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2" name="Oval 60">
              <a:extLst>
                <a:ext uri="{FF2B5EF4-FFF2-40B4-BE49-F238E27FC236}">
                  <a16:creationId xmlns:a16="http://schemas.microsoft.com/office/drawing/2014/main" xmlns="" id="{5910D398-4AC4-4328-9E30-B6E47035D7CD}"/>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3" name="Oval 61">
              <a:extLst>
                <a:ext uri="{FF2B5EF4-FFF2-40B4-BE49-F238E27FC236}">
                  <a16:creationId xmlns:a16="http://schemas.microsoft.com/office/drawing/2014/main" xmlns="" id="{D9FAD73A-74E5-4748-9B5C-F8524EB365A6}"/>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4" name="Oval 62">
              <a:extLst>
                <a:ext uri="{FF2B5EF4-FFF2-40B4-BE49-F238E27FC236}">
                  <a16:creationId xmlns:a16="http://schemas.microsoft.com/office/drawing/2014/main" xmlns="" id="{B3EC998D-EA34-4996-B294-CD31CBE92B84}"/>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5" name="Oval 63">
              <a:extLst>
                <a:ext uri="{FF2B5EF4-FFF2-40B4-BE49-F238E27FC236}">
                  <a16:creationId xmlns:a16="http://schemas.microsoft.com/office/drawing/2014/main" xmlns="" id="{AEB588F7-4629-41D8-B00C-218CE2BCE6DC}"/>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66" name="Oval 64">
              <a:extLst>
                <a:ext uri="{FF2B5EF4-FFF2-40B4-BE49-F238E27FC236}">
                  <a16:creationId xmlns:a16="http://schemas.microsoft.com/office/drawing/2014/main" xmlns="" id="{D1E359C3-F124-4C17-AE0D-A5BC8EB0B5E5}"/>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67" name="Oval 65">
              <a:extLst>
                <a:ext uri="{FF2B5EF4-FFF2-40B4-BE49-F238E27FC236}">
                  <a16:creationId xmlns:a16="http://schemas.microsoft.com/office/drawing/2014/main" xmlns="" id="{B8539CB5-A4EA-4C74-8E26-DD3F7CC65CC1}"/>
                </a:ext>
              </a:extLst>
            </p:cNvPr>
            <p:cNvSpPr>
              <a:spLocks noChangeArrowheads="1"/>
            </p:cNvSpPr>
            <p:nvPr/>
          </p:nvSpPr>
          <p:spPr bwMode="hidden">
            <a:xfrm>
              <a:off x="68" y="2166"/>
              <a:ext cx="133"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68" name="Oval 66">
              <a:extLst>
                <a:ext uri="{FF2B5EF4-FFF2-40B4-BE49-F238E27FC236}">
                  <a16:creationId xmlns:a16="http://schemas.microsoft.com/office/drawing/2014/main" xmlns="" id="{DA94AE1F-FC69-44F5-AF3A-A3AE4DC4D0A4}"/>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69" name="Oval 67">
              <a:extLst>
                <a:ext uri="{FF2B5EF4-FFF2-40B4-BE49-F238E27FC236}">
                  <a16:creationId xmlns:a16="http://schemas.microsoft.com/office/drawing/2014/main" xmlns="" id="{C2048ABA-05D1-47F9-BE8A-874C6B773FE5}"/>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70" name="Oval 68">
              <a:extLst>
                <a:ext uri="{FF2B5EF4-FFF2-40B4-BE49-F238E27FC236}">
                  <a16:creationId xmlns:a16="http://schemas.microsoft.com/office/drawing/2014/main" xmlns="" id="{CAA97D9F-842E-4906-BE50-00CF7D6CE64C}"/>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71" name="Oval 69">
              <a:extLst>
                <a:ext uri="{FF2B5EF4-FFF2-40B4-BE49-F238E27FC236}">
                  <a16:creationId xmlns:a16="http://schemas.microsoft.com/office/drawing/2014/main" xmlns="" id="{BC108223-0643-4FD3-BBE6-B7A2F5F2C6DD}"/>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72" name="Oval 70">
              <a:extLst>
                <a:ext uri="{FF2B5EF4-FFF2-40B4-BE49-F238E27FC236}">
                  <a16:creationId xmlns:a16="http://schemas.microsoft.com/office/drawing/2014/main" xmlns="" id="{6BC8350B-4466-4002-AA52-7889D3B93C9E}"/>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73" name="Oval 71">
              <a:extLst>
                <a:ext uri="{FF2B5EF4-FFF2-40B4-BE49-F238E27FC236}">
                  <a16:creationId xmlns:a16="http://schemas.microsoft.com/office/drawing/2014/main" xmlns="" id="{8D357AB2-1127-4178-B555-2BA85EA07882}"/>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74" name="Oval 72">
              <a:extLst>
                <a:ext uri="{FF2B5EF4-FFF2-40B4-BE49-F238E27FC236}">
                  <a16:creationId xmlns:a16="http://schemas.microsoft.com/office/drawing/2014/main" xmlns="" id="{4A0C6D01-C6BD-4803-BB7F-01C07A067651}"/>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75" name="Oval 73">
              <a:extLst>
                <a:ext uri="{FF2B5EF4-FFF2-40B4-BE49-F238E27FC236}">
                  <a16:creationId xmlns:a16="http://schemas.microsoft.com/office/drawing/2014/main" xmlns="" id="{4A3104E3-6257-48BE-BCFA-4C5A983A224C}"/>
                </a:ext>
              </a:extLst>
            </p:cNvPr>
            <p:cNvSpPr>
              <a:spLocks noChangeArrowheads="1"/>
            </p:cNvSpPr>
            <p:nvPr/>
          </p:nvSpPr>
          <p:spPr bwMode="hidden">
            <a:xfrm>
              <a:off x="1457" y="1700"/>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76" name="Oval 74">
              <a:extLst>
                <a:ext uri="{FF2B5EF4-FFF2-40B4-BE49-F238E27FC236}">
                  <a16:creationId xmlns:a16="http://schemas.microsoft.com/office/drawing/2014/main" xmlns="" id="{D04D9ADC-ABF0-4CB2-8F52-58517C6BA682}"/>
                </a:ext>
              </a:extLst>
            </p:cNvPr>
            <p:cNvSpPr>
              <a:spLocks noChangeArrowheads="1"/>
            </p:cNvSpPr>
            <p:nvPr/>
          </p:nvSpPr>
          <p:spPr bwMode="hidden">
            <a:xfrm>
              <a:off x="1747" y="1599"/>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77" name="Oval 75">
              <a:extLst>
                <a:ext uri="{FF2B5EF4-FFF2-40B4-BE49-F238E27FC236}">
                  <a16:creationId xmlns:a16="http://schemas.microsoft.com/office/drawing/2014/main" xmlns="" id="{7BF8C9C4-4FC1-4881-873E-4659C48AA7D0}"/>
                </a:ext>
              </a:extLst>
            </p:cNvPr>
            <p:cNvSpPr>
              <a:spLocks noChangeArrowheads="1"/>
            </p:cNvSpPr>
            <p:nvPr/>
          </p:nvSpPr>
          <p:spPr bwMode="hidden">
            <a:xfrm>
              <a:off x="1385" y="1506"/>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78" name="Oval 76">
              <a:extLst>
                <a:ext uri="{FF2B5EF4-FFF2-40B4-BE49-F238E27FC236}">
                  <a16:creationId xmlns:a16="http://schemas.microsoft.com/office/drawing/2014/main" xmlns="" id="{61467668-958E-4057-943F-93DBDB049D82}"/>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79" name="Oval 77">
              <a:extLst>
                <a:ext uri="{FF2B5EF4-FFF2-40B4-BE49-F238E27FC236}">
                  <a16:creationId xmlns:a16="http://schemas.microsoft.com/office/drawing/2014/main" xmlns="" id="{EF152B4D-10A1-4972-BAF2-F3B8577CBBD3}"/>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80" name="Oval 78">
              <a:extLst>
                <a:ext uri="{FF2B5EF4-FFF2-40B4-BE49-F238E27FC236}">
                  <a16:creationId xmlns:a16="http://schemas.microsoft.com/office/drawing/2014/main" xmlns="" id="{A8D5DD7F-0955-4E7D-8A3B-13AA2C449C9D}"/>
                </a:ext>
              </a:extLst>
            </p:cNvPr>
            <p:cNvSpPr>
              <a:spLocks noChangeArrowheads="1"/>
            </p:cNvSpPr>
            <p:nvPr/>
          </p:nvSpPr>
          <p:spPr bwMode="hidden">
            <a:xfrm>
              <a:off x="2011" y="1512"/>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81" name="Oval 79">
              <a:extLst>
                <a:ext uri="{FF2B5EF4-FFF2-40B4-BE49-F238E27FC236}">
                  <a16:creationId xmlns:a16="http://schemas.microsoft.com/office/drawing/2014/main" xmlns="" id="{DB0C74A5-6BB5-4862-9441-662D03E1EF31}"/>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82" name="Oval 80">
              <a:extLst>
                <a:ext uri="{FF2B5EF4-FFF2-40B4-BE49-F238E27FC236}">
                  <a16:creationId xmlns:a16="http://schemas.microsoft.com/office/drawing/2014/main" xmlns="" id="{4B1E4567-F3F9-4A63-B4D3-A418215725EB}"/>
                </a:ext>
              </a:extLst>
            </p:cNvPr>
            <p:cNvSpPr>
              <a:spLocks noChangeArrowheads="1"/>
            </p:cNvSpPr>
            <p:nvPr/>
          </p:nvSpPr>
          <p:spPr bwMode="hidden">
            <a:xfrm>
              <a:off x="2345" y="1601"/>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83" name="Oval 81">
              <a:extLst>
                <a:ext uri="{FF2B5EF4-FFF2-40B4-BE49-F238E27FC236}">
                  <a16:creationId xmlns:a16="http://schemas.microsoft.com/office/drawing/2014/main" xmlns="" id="{44C3E2E3-BA2E-42A1-89D4-621FD43F7977}"/>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84" name="Oval 82">
              <a:extLst>
                <a:ext uri="{FF2B5EF4-FFF2-40B4-BE49-F238E27FC236}">
                  <a16:creationId xmlns:a16="http://schemas.microsoft.com/office/drawing/2014/main" xmlns="" id="{4E483FD4-0700-4D54-9D57-921E164247E3}"/>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85" name="Oval 83">
              <a:extLst>
                <a:ext uri="{FF2B5EF4-FFF2-40B4-BE49-F238E27FC236}">
                  <a16:creationId xmlns:a16="http://schemas.microsoft.com/office/drawing/2014/main" xmlns="" id="{9D3DCF60-3F96-4FC7-9582-3D1B8E18EB8F}"/>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86" name="Oval 84">
              <a:extLst>
                <a:ext uri="{FF2B5EF4-FFF2-40B4-BE49-F238E27FC236}">
                  <a16:creationId xmlns:a16="http://schemas.microsoft.com/office/drawing/2014/main" xmlns="" id="{2BD5DEE2-7869-4E38-97A3-6798CA561AD7}"/>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87" name="Oval 85">
              <a:extLst>
                <a:ext uri="{FF2B5EF4-FFF2-40B4-BE49-F238E27FC236}">
                  <a16:creationId xmlns:a16="http://schemas.microsoft.com/office/drawing/2014/main" xmlns="" id="{EE91A3D0-F7D4-470A-A4E6-C4727165C19C}"/>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88" name="Oval 86">
              <a:extLst>
                <a:ext uri="{FF2B5EF4-FFF2-40B4-BE49-F238E27FC236}">
                  <a16:creationId xmlns:a16="http://schemas.microsoft.com/office/drawing/2014/main" xmlns="" id="{ED796BC5-0C2B-4D3F-9887-E67E6A06E70C}"/>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89" name="Oval 87">
              <a:extLst>
                <a:ext uri="{FF2B5EF4-FFF2-40B4-BE49-F238E27FC236}">
                  <a16:creationId xmlns:a16="http://schemas.microsoft.com/office/drawing/2014/main" xmlns="" id="{269369A9-C1E9-4273-AD8B-29F28F64D20E}"/>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90" name="Oval 88">
              <a:extLst>
                <a:ext uri="{FF2B5EF4-FFF2-40B4-BE49-F238E27FC236}">
                  <a16:creationId xmlns:a16="http://schemas.microsoft.com/office/drawing/2014/main" xmlns="" id="{AF7A08A9-E467-48DE-8497-7512A769AEEE}"/>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91" name="Oval 89">
              <a:extLst>
                <a:ext uri="{FF2B5EF4-FFF2-40B4-BE49-F238E27FC236}">
                  <a16:creationId xmlns:a16="http://schemas.microsoft.com/office/drawing/2014/main" xmlns="" id="{A0E906B4-AB59-4FA2-A379-4F3B51AF9A60}"/>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92" name="Oval 90">
              <a:extLst>
                <a:ext uri="{FF2B5EF4-FFF2-40B4-BE49-F238E27FC236}">
                  <a16:creationId xmlns:a16="http://schemas.microsoft.com/office/drawing/2014/main" xmlns="" id="{E0C229F1-81B1-4606-A0BA-2102F1A6D2A9}"/>
                </a:ext>
              </a:extLst>
            </p:cNvPr>
            <p:cNvSpPr>
              <a:spLocks noChangeArrowheads="1"/>
            </p:cNvSpPr>
            <p:nvPr/>
          </p:nvSpPr>
          <p:spPr bwMode="hidden">
            <a:xfrm>
              <a:off x="3651" y="1506"/>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93" name="Oval 91">
              <a:extLst>
                <a:ext uri="{FF2B5EF4-FFF2-40B4-BE49-F238E27FC236}">
                  <a16:creationId xmlns:a16="http://schemas.microsoft.com/office/drawing/2014/main" xmlns="" id="{A081CFEE-860A-4F32-8E19-5C1A365E20C6}"/>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94" name="Oval 92">
              <a:extLst>
                <a:ext uri="{FF2B5EF4-FFF2-40B4-BE49-F238E27FC236}">
                  <a16:creationId xmlns:a16="http://schemas.microsoft.com/office/drawing/2014/main" xmlns="" id="{5D38EBCD-7219-4377-8A87-2212EDF5AFB3}"/>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95" name="Oval 93">
              <a:extLst>
                <a:ext uri="{FF2B5EF4-FFF2-40B4-BE49-F238E27FC236}">
                  <a16:creationId xmlns:a16="http://schemas.microsoft.com/office/drawing/2014/main" xmlns="" id="{27750417-6853-4754-9D20-2F3963BE2B67}"/>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96" name="Oval 94">
              <a:extLst>
                <a:ext uri="{FF2B5EF4-FFF2-40B4-BE49-F238E27FC236}">
                  <a16:creationId xmlns:a16="http://schemas.microsoft.com/office/drawing/2014/main" xmlns="" id="{6B9BD782-1275-42FB-AB8B-5C3BA89D14DE}"/>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97" name="Oval 95">
              <a:extLst>
                <a:ext uri="{FF2B5EF4-FFF2-40B4-BE49-F238E27FC236}">
                  <a16:creationId xmlns:a16="http://schemas.microsoft.com/office/drawing/2014/main" xmlns="" id="{89279008-0040-44B1-B712-802D72815DA8}"/>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98" name="Oval 96">
              <a:extLst>
                <a:ext uri="{FF2B5EF4-FFF2-40B4-BE49-F238E27FC236}">
                  <a16:creationId xmlns:a16="http://schemas.microsoft.com/office/drawing/2014/main" xmlns="" id="{73EE745B-3531-4A9B-AC4B-6E80C0CFCBC5}"/>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99" name="Oval 97">
              <a:extLst>
                <a:ext uri="{FF2B5EF4-FFF2-40B4-BE49-F238E27FC236}">
                  <a16:creationId xmlns:a16="http://schemas.microsoft.com/office/drawing/2014/main" xmlns="" id="{EF7FD675-3AF8-4AC0-ACE3-4EEACB2CB9A0}"/>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0" name="Oval 98">
              <a:extLst>
                <a:ext uri="{FF2B5EF4-FFF2-40B4-BE49-F238E27FC236}">
                  <a16:creationId xmlns:a16="http://schemas.microsoft.com/office/drawing/2014/main" xmlns="" id="{8680CA3E-F16E-4167-AE56-BC5EA713D56A}"/>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1" name="Oval 99">
              <a:extLst>
                <a:ext uri="{FF2B5EF4-FFF2-40B4-BE49-F238E27FC236}">
                  <a16:creationId xmlns:a16="http://schemas.microsoft.com/office/drawing/2014/main" xmlns="" id="{23DD8750-BB40-492D-8BA6-F3B6C0A5F2C4}"/>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2" name="Oval 100">
              <a:extLst>
                <a:ext uri="{FF2B5EF4-FFF2-40B4-BE49-F238E27FC236}">
                  <a16:creationId xmlns:a16="http://schemas.microsoft.com/office/drawing/2014/main" xmlns="" id="{09933FE2-8ED4-4400-8E85-0330451D7D4E}"/>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3" name="Oval 101">
              <a:extLst>
                <a:ext uri="{FF2B5EF4-FFF2-40B4-BE49-F238E27FC236}">
                  <a16:creationId xmlns:a16="http://schemas.microsoft.com/office/drawing/2014/main" xmlns="" id="{88708C00-29EA-4909-90A7-2B961713B03D}"/>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4" name="Oval 102">
              <a:extLst>
                <a:ext uri="{FF2B5EF4-FFF2-40B4-BE49-F238E27FC236}">
                  <a16:creationId xmlns:a16="http://schemas.microsoft.com/office/drawing/2014/main" xmlns="" id="{5FEC6D80-E4BB-4A8A-BA82-50FAC83FC762}"/>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5" name="Oval 103">
              <a:extLst>
                <a:ext uri="{FF2B5EF4-FFF2-40B4-BE49-F238E27FC236}">
                  <a16:creationId xmlns:a16="http://schemas.microsoft.com/office/drawing/2014/main" xmlns="" id="{6029462C-6F24-4A91-8D87-8F0F2416D71F}"/>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06" name="Oval 104">
              <a:extLst>
                <a:ext uri="{FF2B5EF4-FFF2-40B4-BE49-F238E27FC236}">
                  <a16:creationId xmlns:a16="http://schemas.microsoft.com/office/drawing/2014/main" xmlns="" id="{42B00DDD-D1FA-4EAF-9D15-4E99446D0B4C}"/>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07" name="Oval 105">
              <a:extLst>
                <a:ext uri="{FF2B5EF4-FFF2-40B4-BE49-F238E27FC236}">
                  <a16:creationId xmlns:a16="http://schemas.microsoft.com/office/drawing/2014/main" xmlns="" id="{BA9E283E-BC89-48BD-B975-73DDAF25D35F}"/>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08" name="Oval 106">
              <a:extLst>
                <a:ext uri="{FF2B5EF4-FFF2-40B4-BE49-F238E27FC236}">
                  <a16:creationId xmlns:a16="http://schemas.microsoft.com/office/drawing/2014/main" xmlns="" id="{87774CB3-8BBF-492B-8432-7C413B9B30EA}"/>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09" name="Oval 107">
              <a:extLst>
                <a:ext uri="{FF2B5EF4-FFF2-40B4-BE49-F238E27FC236}">
                  <a16:creationId xmlns:a16="http://schemas.microsoft.com/office/drawing/2014/main" xmlns="" id="{629FCD6E-C4BB-4E3C-932D-AE4F9E51672B}"/>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10" name="Oval 108">
              <a:extLst>
                <a:ext uri="{FF2B5EF4-FFF2-40B4-BE49-F238E27FC236}">
                  <a16:creationId xmlns:a16="http://schemas.microsoft.com/office/drawing/2014/main" xmlns="" id="{5F501C86-EB2F-4413-92F5-5F1944572BD7}"/>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11" name="Oval 109">
              <a:extLst>
                <a:ext uri="{FF2B5EF4-FFF2-40B4-BE49-F238E27FC236}">
                  <a16:creationId xmlns:a16="http://schemas.microsoft.com/office/drawing/2014/main" xmlns="" id="{B6F2907B-690E-4E45-9D23-BB640D29BEE6}"/>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12" name="Oval 110">
              <a:extLst>
                <a:ext uri="{FF2B5EF4-FFF2-40B4-BE49-F238E27FC236}">
                  <a16:creationId xmlns:a16="http://schemas.microsoft.com/office/drawing/2014/main" xmlns="" id="{F7107E90-6523-4168-9951-A5414F7A4409}"/>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13" name="Oval 111">
              <a:extLst>
                <a:ext uri="{FF2B5EF4-FFF2-40B4-BE49-F238E27FC236}">
                  <a16:creationId xmlns:a16="http://schemas.microsoft.com/office/drawing/2014/main" xmlns="" id="{4E7014AE-00C5-41CA-BEC8-3B16A8746542}"/>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14" name="Oval 112">
              <a:extLst>
                <a:ext uri="{FF2B5EF4-FFF2-40B4-BE49-F238E27FC236}">
                  <a16:creationId xmlns:a16="http://schemas.microsoft.com/office/drawing/2014/main" xmlns="" id="{6BE11A09-D0FE-4952-B730-E787155AEE39}"/>
                </a:ext>
              </a:extLst>
            </p:cNvPr>
            <p:cNvSpPr>
              <a:spLocks noChangeArrowheads="1"/>
            </p:cNvSpPr>
            <p:nvPr/>
          </p:nvSpPr>
          <p:spPr bwMode="hidden">
            <a:xfrm>
              <a:off x="2972" y="1366"/>
              <a:ext cx="110"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15" name="Oval 113">
              <a:extLst>
                <a:ext uri="{FF2B5EF4-FFF2-40B4-BE49-F238E27FC236}">
                  <a16:creationId xmlns:a16="http://schemas.microsoft.com/office/drawing/2014/main" xmlns="" id="{0A34A644-EA25-4354-B051-DE05A2D45199}"/>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16" name="Oval 114">
              <a:extLst>
                <a:ext uri="{FF2B5EF4-FFF2-40B4-BE49-F238E27FC236}">
                  <a16:creationId xmlns:a16="http://schemas.microsoft.com/office/drawing/2014/main" xmlns="" id="{95191D39-4C98-4AEE-9A9A-0D51A6B5A957}"/>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17" name="Oval 115">
              <a:extLst>
                <a:ext uri="{FF2B5EF4-FFF2-40B4-BE49-F238E27FC236}">
                  <a16:creationId xmlns:a16="http://schemas.microsoft.com/office/drawing/2014/main" xmlns="" id="{4A47D466-63BB-4937-A342-1DF53E6C6CCD}"/>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18" name="Oval 116">
              <a:extLst>
                <a:ext uri="{FF2B5EF4-FFF2-40B4-BE49-F238E27FC236}">
                  <a16:creationId xmlns:a16="http://schemas.microsoft.com/office/drawing/2014/main" xmlns="" id="{72BDE2A8-E6B7-4087-B5E2-F208E487D63A}"/>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19" name="Oval 117">
              <a:extLst>
                <a:ext uri="{FF2B5EF4-FFF2-40B4-BE49-F238E27FC236}">
                  <a16:creationId xmlns:a16="http://schemas.microsoft.com/office/drawing/2014/main" xmlns="" id="{3592A870-37D6-463A-BD36-1A3DF96D41AE}"/>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0" name="Oval 118">
              <a:extLst>
                <a:ext uri="{FF2B5EF4-FFF2-40B4-BE49-F238E27FC236}">
                  <a16:creationId xmlns:a16="http://schemas.microsoft.com/office/drawing/2014/main" xmlns="" id="{A6039626-65E3-456B-BE79-EFA55ECB36D8}"/>
                </a:ext>
              </a:extLst>
            </p:cNvPr>
            <p:cNvSpPr>
              <a:spLocks noChangeArrowheads="1"/>
            </p:cNvSpPr>
            <p:nvPr/>
          </p:nvSpPr>
          <p:spPr bwMode="hidden">
            <a:xfrm>
              <a:off x="2228" y="1442"/>
              <a:ext cx="110"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1" name="Oval 119">
              <a:extLst>
                <a:ext uri="{FF2B5EF4-FFF2-40B4-BE49-F238E27FC236}">
                  <a16:creationId xmlns:a16="http://schemas.microsoft.com/office/drawing/2014/main" xmlns="" id="{9465E03A-746F-411B-B6BB-EA7213F670DF}"/>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2" name="Oval 120">
              <a:extLst>
                <a:ext uri="{FF2B5EF4-FFF2-40B4-BE49-F238E27FC236}">
                  <a16:creationId xmlns:a16="http://schemas.microsoft.com/office/drawing/2014/main" xmlns="" id="{9B8B17EE-627F-437E-9E16-7E6B6A466CE6}"/>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3" name="Oval 121">
              <a:extLst>
                <a:ext uri="{FF2B5EF4-FFF2-40B4-BE49-F238E27FC236}">
                  <a16:creationId xmlns:a16="http://schemas.microsoft.com/office/drawing/2014/main" xmlns="" id="{CE25FEA4-8D88-4E1C-B6AB-CB115A821AE1}"/>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4" name="Oval 122">
              <a:extLst>
                <a:ext uri="{FF2B5EF4-FFF2-40B4-BE49-F238E27FC236}">
                  <a16:creationId xmlns:a16="http://schemas.microsoft.com/office/drawing/2014/main" xmlns="" id="{460A073F-27B4-4140-B261-16E5291E54FF}"/>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5" name="Oval 123">
              <a:extLst>
                <a:ext uri="{FF2B5EF4-FFF2-40B4-BE49-F238E27FC236}">
                  <a16:creationId xmlns:a16="http://schemas.microsoft.com/office/drawing/2014/main" xmlns="" id="{E1460B8C-8F87-43F6-93A9-12F5EF4E8E0D}"/>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6" name="Oval 124">
              <a:extLst>
                <a:ext uri="{FF2B5EF4-FFF2-40B4-BE49-F238E27FC236}">
                  <a16:creationId xmlns:a16="http://schemas.microsoft.com/office/drawing/2014/main" xmlns="" id="{B42D2CFD-2AAC-471E-A97D-6CFB1CC03EA6}"/>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7" name="Oval 125">
              <a:extLst>
                <a:ext uri="{FF2B5EF4-FFF2-40B4-BE49-F238E27FC236}">
                  <a16:creationId xmlns:a16="http://schemas.microsoft.com/office/drawing/2014/main" xmlns="" id="{A3780C9A-7FCB-4864-9B36-33A655BCE50D}"/>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8" name="Oval 126">
              <a:extLst>
                <a:ext uri="{FF2B5EF4-FFF2-40B4-BE49-F238E27FC236}">
                  <a16:creationId xmlns:a16="http://schemas.microsoft.com/office/drawing/2014/main" xmlns="" id="{52169E20-1C98-405A-9D8D-46195803C8A0}"/>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 name="Oval 127">
              <a:extLst>
                <a:ext uri="{FF2B5EF4-FFF2-40B4-BE49-F238E27FC236}">
                  <a16:creationId xmlns:a16="http://schemas.microsoft.com/office/drawing/2014/main" xmlns="" id="{8E293CFE-846A-4657-BAE7-A74063CE47E2}"/>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30" name="Oval 128">
              <a:extLst>
                <a:ext uri="{FF2B5EF4-FFF2-40B4-BE49-F238E27FC236}">
                  <a16:creationId xmlns:a16="http://schemas.microsoft.com/office/drawing/2014/main" xmlns="" id="{CBA8A868-9FAD-4B60-ABCA-CA30E79170C7}"/>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31" name="Oval 129">
              <a:extLst>
                <a:ext uri="{FF2B5EF4-FFF2-40B4-BE49-F238E27FC236}">
                  <a16:creationId xmlns:a16="http://schemas.microsoft.com/office/drawing/2014/main" xmlns="" id="{EA28CB53-7084-42A5-B1B5-60E9222AF141}"/>
                </a:ext>
              </a:extLst>
            </p:cNvPr>
            <p:cNvSpPr>
              <a:spLocks noChangeArrowheads="1"/>
            </p:cNvSpPr>
            <p:nvPr/>
          </p:nvSpPr>
          <p:spPr bwMode="hidden">
            <a:xfrm>
              <a:off x="2859" y="1045"/>
              <a:ext cx="107"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32" name="Oval 130">
              <a:extLst>
                <a:ext uri="{FF2B5EF4-FFF2-40B4-BE49-F238E27FC236}">
                  <a16:creationId xmlns:a16="http://schemas.microsoft.com/office/drawing/2014/main" xmlns="" id="{01CF1671-7379-4CFC-818E-FF139E958311}"/>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3" name="Oval 131">
              <a:extLst>
                <a:ext uri="{FF2B5EF4-FFF2-40B4-BE49-F238E27FC236}">
                  <a16:creationId xmlns:a16="http://schemas.microsoft.com/office/drawing/2014/main" xmlns="" id="{9DBDD117-7807-43C2-A84C-FFC14987EF89}"/>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4" name="Oval 132">
              <a:extLst>
                <a:ext uri="{FF2B5EF4-FFF2-40B4-BE49-F238E27FC236}">
                  <a16:creationId xmlns:a16="http://schemas.microsoft.com/office/drawing/2014/main" xmlns="" id="{C22A8235-517A-447B-A4CA-0C4A0A9E0B74}"/>
                </a:ext>
              </a:extLst>
            </p:cNvPr>
            <p:cNvSpPr>
              <a:spLocks noChangeArrowheads="1"/>
            </p:cNvSpPr>
            <p:nvPr/>
          </p:nvSpPr>
          <p:spPr bwMode="hidden">
            <a:xfrm>
              <a:off x="827" y="1350"/>
              <a:ext cx="107"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5" name="Oval 133">
              <a:extLst>
                <a:ext uri="{FF2B5EF4-FFF2-40B4-BE49-F238E27FC236}">
                  <a16:creationId xmlns:a16="http://schemas.microsoft.com/office/drawing/2014/main" xmlns="" id="{4CBBDC54-6FBA-44B1-90AF-CD788183B950}"/>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6" name="Oval 134">
              <a:extLst>
                <a:ext uri="{FF2B5EF4-FFF2-40B4-BE49-F238E27FC236}">
                  <a16:creationId xmlns:a16="http://schemas.microsoft.com/office/drawing/2014/main" xmlns="" id="{3E372961-A7E8-4954-BC13-0E3A93A85D49}"/>
                </a:ext>
              </a:extLst>
            </p:cNvPr>
            <p:cNvSpPr>
              <a:spLocks noChangeArrowheads="1"/>
            </p:cNvSpPr>
            <p:nvPr/>
          </p:nvSpPr>
          <p:spPr bwMode="hidden">
            <a:xfrm>
              <a:off x="635" y="1060"/>
              <a:ext cx="107"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7" name="Oval 135">
              <a:extLst>
                <a:ext uri="{FF2B5EF4-FFF2-40B4-BE49-F238E27FC236}">
                  <a16:creationId xmlns:a16="http://schemas.microsoft.com/office/drawing/2014/main" xmlns="" id="{C39AF448-6720-431E-A09D-D54FF93AA23F}"/>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8" name="Oval 136">
              <a:extLst>
                <a:ext uri="{FF2B5EF4-FFF2-40B4-BE49-F238E27FC236}">
                  <a16:creationId xmlns:a16="http://schemas.microsoft.com/office/drawing/2014/main" xmlns="" id="{14084BD5-6989-45FE-BD80-F9D3866C0630}"/>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39" name="Oval 137">
              <a:extLst>
                <a:ext uri="{FF2B5EF4-FFF2-40B4-BE49-F238E27FC236}">
                  <a16:creationId xmlns:a16="http://schemas.microsoft.com/office/drawing/2014/main" xmlns="" id="{B13A5B52-6C70-455D-ACAD-E524B0E6C04A}"/>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40" name="Oval 138">
              <a:extLst>
                <a:ext uri="{FF2B5EF4-FFF2-40B4-BE49-F238E27FC236}">
                  <a16:creationId xmlns:a16="http://schemas.microsoft.com/office/drawing/2014/main" xmlns="" id="{305A30F5-E27C-4106-A5F4-1AB95BD86AE3}"/>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41" name="Oval 139">
              <a:extLst>
                <a:ext uri="{FF2B5EF4-FFF2-40B4-BE49-F238E27FC236}">
                  <a16:creationId xmlns:a16="http://schemas.microsoft.com/office/drawing/2014/main" xmlns="" id="{1C2CB16E-35D3-4CFE-AF77-BE98B6ACC971}"/>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42" name="Oval 140">
              <a:extLst>
                <a:ext uri="{FF2B5EF4-FFF2-40B4-BE49-F238E27FC236}">
                  <a16:creationId xmlns:a16="http://schemas.microsoft.com/office/drawing/2014/main" xmlns="" id="{88386A0C-203A-4B6E-8AF4-0E6881D4F908}"/>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43" name="Oval 141">
              <a:extLst>
                <a:ext uri="{FF2B5EF4-FFF2-40B4-BE49-F238E27FC236}">
                  <a16:creationId xmlns:a16="http://schemas.microsoft.com/office/drawing/2014/main" xmlns="" id="{73C21A23-7571-4073-B898-029B5EF5D03F}"/>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44" name="Oval 142">
              <a:extLst>
                <a:ext uri="{FF2B5EF4-FFF2-40B4-BE49-F238E27FC236}">
                  <a16:creationId xmlns:a16="http://schemas.microsoft.com/office/drawing/2014/main" xmlns="" id="{17E0CFCA-542A-4A35-8891-E1928AEC911E}"/>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45" name="Oval 143">
              <a:extLst>
                <a:ext uri="{FF2B5EF4-FFF2-40B4-BE49-F238E27FC236}">
                  <a16:creationId xmlns:a16="http://schemas.microsoft.com/office/drawing/2014/main" xmlns="" id="{2BFD5F7E-E9D8-4F8C-94A3-33528590AF62}"/>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46" name="Oval 144">
              <a:extLst>
                <a:ext uri="{FF2B5EF4-FFF2-40B4-BE49-F238E27FC236}">
                  <a16:creationId xmlns:a16="http://schemas.microsoft.com/office/drawing/2014/main" xmlns="" id="{CC5441B8-0C2D-48A9-A94B-7958FDD20D48}"/>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47" name="Oval 145">
              <a:extLst>
                <a:ext uri="{FF2B5EF4-FFF2-40B4-BE49-F238E27FC236}">
                  <a16:creationId xmlns:a16="http://schemas.microsoft.com/office/drawing/2014/main" xmlns="" id="{3E365905-6217-4BDF-9A36-2E37AE2B3C00}"/>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48" name="Oval 146">
              <a:extLst>
                <a:ext uri="{FF2B5EF4-FFF2-40B4-BE49-F238E27FC236}">
                  <a16:creationId xmlns:a16="http://schemas.microsoft.com/office/drawing/2014/main" xmlns="" id="{AB7B3952-88E2-4088-8B2D-67AEF25EDDF5}"/>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49" name="Oval 147">
              <a:extLst>
                <a:ext uri="{FF2B5EF4-FFF2-40B4-BE49-F238E27FC236}">
                  <a16:creationId xmlns:a16="http://schemas.microsoft.com/office/drawing/2014/main" xmlns="" id="{1028F6C7-4EAA-4718-9770-7025E750362A}"/>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50" name="Oval 148">
              <a:extLst>
                <a:ext uri="{FF2B5EF4-FFF2-40B4-BE49-F238E27FC236}">
                  <a16:creationId xmlns:a16="http://schemas.microsoft.com/office/drawing/2014/main" xmlns="" id="{03772D48-AED8-40EC-A311-CCC439B5B325}"/>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51" name="Oval 149">
              <a:extLst>
                <a:ext uri="{FF2B5EF4-FFF2-40B4-BE49-F238E27FC236}">
                  <a16:creationId xmlns:a16="http://schemas.microsoft.com/office/drawing/2014/main" xmlns="" id="{AA84D6BA-C351-4AFD-B296-12F9503845AF}"/>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2" name="Oval 150">
              <a:extLst>
                <a:ext uri="{FF2B5EF4-FFF2-40B4-BE49-F238E27FC236}">
                  <a16:creationId xmlns:a16="http://schemas.microsoft.com/office/drawing/2014/main" xmlns="" id="{030B028B-A775-4F21-B209-701CE0F9F1E1}"/>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53" name="Oval 151">
              <a:extLst>
                <a:ext uri="{FF2B5EF4-FFF2-40B4-BE49-F238E27FC236}">
                  <a16:creationId xmlns:a16="http://schemas.microsoft.com/office/drawing/2014/main" xmlns="" id="{73E115F1-15FB-4CFE-AD01-036C0D0D56B4}"/>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54" name="Oval 152">
              <a:extLst>
                <a:ext uri="{FF2B5EF4-FFF2-40B4-BE49-F238E27FC236}">
                  <a16:creationId xmlns:a16="http://schemas.microsoft.com/office/drawing/2014/main" xmlns="" id="{7F458E89-7D76-41BD-A03F-ED4613F5D6DF}"/>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5" name="Oval 153">
              <a:extLst>
                <a:ext uri="{FF2B5EF4-FFF2-40B4-BE49-F238E27FC236}">
                  <a16:creationId xmlns:a16="http://schemas.microsoft.com/office/drawing/2014/main" xmlns="" id="{C2C21EB4-8902-4864-9410-F8B02C08CEBF}"/>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6" name="Oval 154">
              <a:extLst>
                <a:ext uri="{FF2B5EF4-FFF2-40B4-BE49-F238E27FC236}">
                  <a16:creationId xmlns:a16="http://schemas.microsoft.com/office/drawing/2014/main" xmlns="" id="{35933123-9DDE-482D-8935-E4DBBF67642D}"/>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7" name="Oval 155">
              <a:extLst>
                <a:ext uri="{FF2B5EF4-FFF2-40B4-BE49-F238E27FC236}">
                  <a16:creationId xmlns:a16="http://schemas.microsoft.com/office/drawing/2014/main" xmlns="" id="{662DF899-82C2-47EF-A953-512DDEB8A23D}"/>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8" name="Oval 156">
              <a:extLst>
                <a:ext uri="{FF2B5EF4-FFF2-40B4-BE49-F238E27FC236}">
                  <a16:creationId xmlns:a16="http://schemas.microsoft.com/office/drawing/2014/main" xmlns="" id="{80D4B7EF-D441-4724-9133-1A761D923B50}"/>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59" name="Oval 157">
              <a:extLst>
                <a:ext uri="{FF2B5EF4-FFF2-40B4-BE49-F238E27FC236}">
                  <a16:creationId xmlns:a16="http://schemas.microsoft.com/office/drawing/2014/main" xmlns="" id="{07225A22-AEF2-46C7-8CEB-EE6E9B2B170A}"/>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0" name="Oval 158">
              <a:extLst>
                <a:ext uri="{FF2B5EF4-FFF2-40B4-BE49-F238E27FC236}">
                  <a16:creationId xmlns:a16="http://schemas.microsoft.com/office/drawing/2014/main" xmlns="" id="{CD641C07-5CD6-4D25-8777-08C87CB3F6B1}"/>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1" name="Oval 159">
              <a:extLst>
                <a:ext uri="{FF2B5EF4-FFF2-40B4-BE49-F238E27FC236}">
                  <a16:creationId xmlns:a16="http://schemas.microsoft.com/office/drawing/2014/main" xmlns="" id="{235D4579-AE6D-46E2-9DED-DAC657456360}"/>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2" name="Oval 160">
              <a:extLst>
                <a:ext uri="{FF2B5EF4-FFF2-40B4-BE49-F238E27FC236}">
                  <a16:creationId xmlns:a16="http://schemas.microsoft.com/office/drawing/2014/main" xmlns="" id="{1BE8192D-8DC9-451E-BFAF-50F58198523A}"/>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3" name="Oval 161">
              <a:extLst>
                <a:ext uri="{FF2B5EF4-FFF2-40B4-BE49-F238E27FC236}">
                  <a16:creationId xmlns:a16="http://schemas.microsoft.com/office/drawing/2014/main" xmlns="" id="{DE8311A1-AE02-4E6D-9206-C7522A5AE7DC}"/>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4" name="Oval 162">
              <a:extLst>
                <a:ext uri="{FF2B5EF4-FFF2-40B4-BE49-F238E27FC236}">
                  <a16:creationId xmlns:a16="http://schemas.microsoft.com/office/drawing/2014/main" xmlns="" id="{C97BE247-409F-40A3-ADC6-47A4B02B46A5}"/>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5" name="Oval 163">
              <a:extLst>
                <a:ext uri="{FF2B5EF4-FFF2-40B4-BE49-F238E27FC236}">
                  <a16:creationId xmlns:a16="http://schemas.microsoft.com/office/drawing/2014/main" xmlns="" id="{DB5C47E0-BAFC-42DC-9ABC-E27E0E82AB37}"/>
                </a:ext>
              </a:extLst>
            </p:cNvPr>
            <p:cNvSpPr>
              <a:spLocks noChangeArrowheads="1"/>
            </p:cNvSpPr>
            <p:nvPr/>
          </p:nvSpPr>
          <p:spPr bwMode="hidden">
            <a:xfrm>
              <a:off x="1341" y="1013"/>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6" name="Oval 164">
              <a:extLst>
                <a:ext uri="{FF2B5EF4-FFF2-40B4-BE49-F238E27FC236}">
                  <a16:creationId xmlns:a16="http://schemas.microsoft.com/office/drawing/2014/main" xmlns="" id="{E9AA6617-A0A1-4897-8374-6F4E57774446}"/>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7" name="Oval 165">
              <a:extLst>
                <a:ext uri="{FF2B5EF4-FFF2-40B4-BE49-F238E27FC236}">
                  <a16:creationId xmlns:a16="http://schemas.microsoft.com/office/drawing/2014/main" xmlns="" id="{B4C30031-B793-49AB-9854-364B9A400C2C}"/>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8" name="Oval 166">
              <a:extLst>
                <a:ext uri="{FF2B5EF4-FFF2-40B4-BE49-F238E27FC236}">
                  <a16:creationId xmlns:a16="http://schemas.microsoft.com/office/drawing/2014/main" xmlns="" id="{2552EAF1-10BC-49BF-9ECD-4D7B87EC36DB}"/>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69" name="Oval 167">
              <a:extLst>
                <a:ext uri="{FF2B5EF4-FFF2-40B4-BE49-F238E27FC236}">
                  <a16:creationId xmlns:a16="http://schemas.microsoft.com/office/drawing/2014/main" xmlns="" id="{EAD06B38-0C7C-47B4-A09C-E96DD82DEE7D}"/>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0" name="Oval 168">
              <a:extLst>
                <a:ext uri="{FF2B5EF4-FFF2-40B4-BE49-F238E27FC236}">
                  <a16:creationId xmlns:a16="http://schemas.microsoft.com/office/drawing/2014/main" xmlns="" id="{ECE9BB51-DD62-4528-A86C-FDEF532145FA}"/>
                </a:ext>
              </a:extLst>
            </p:cNvPr>
            <p:cNvSpPr>
              <a:spLocks noChangeArrowheads="1"/>
            </p:cNvSpPr>
            <p:nvPr/>
          </p:nvSpPr>
          <p:spPr bwMode="hidden">
            <a:xfrm>
              <a:off x="1667" y="1420"/>
              <a:ext cx="107"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71" name="Oval 169">
              <a:extLst>
                <a:ext uri="{FF2B5EF4-FFF2-40B4-BE49-F238E27FC236}">
                  <a16:creationId xmlns:a16="http://schemas.microsoft.com/office/drawing/2014/main" xmlns="" id="{822441D1-6575-454F-A5A2-30B5953F5C97}"/>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72" name="Oval 170">
              <a:extLst>
                <a:ext uri="{FF2B5EF4-FFF2-40B4-BE49-F238E27FC236}">
                  <a16:creationId xmlns:a16="http://schemas.microsoft.com/office/drawing/2014/main" xmlns="" id="{E8613DFE-F190-4EA6-85C9-18AB92A15DF0}"/>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73" name="Oval 171">
              <a:extLst>
                <a:ext uri="{FF2B5EF4-FFF2-40B4-BE49-F238E27FC236}">
                  <a16:creationId xmlns:a16="http://schemas.microsoft.com/office/drawing/2014/main" xmlns="" id="{5C89CDBB-3F7A-497B-838E-14C087C9AE04}"/>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74" name="Oval 172">
              <a:extLst>
                <a:ext uri="{FF2B5EF4-FFF2-40B4-BE49-F238E27FC236}">
                  <a16:creationId xmlns:a16="http://schemas.microsoft.com/office/drawing/2014/main" xmlns="" id="{93A5E2A4-2D5C-48EE-81F1-68B6F62D799C}"/>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5" name="Oval 173">
              <a:extLst>
                <a:ext uri="{FF2B5EF4-FFF2-40B4-BE49-F238E27FC236}">
                  <a16:creationId xmlns:a16="http://schemas.microsoft.com/office/drawing/2014/main" xmlns="" id="{EF93C069-FE4A-484A-8430-779199189426}"/>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6" name="Oval 174">
              <a:extLst>
                <a:ext uri="{FF2B5EF4-FFF2-40B4-BE49-F238E27FC236}">
                  <a16:creationId xmlns:a16="http://schemas.microsoft.com/office/drawing/2014/main" xmlns="" id="{66DD616C-4758-497A-B261-11030B7F1E1A}"/>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7" name="Oval 175">
              <a:extLst>
                <a:ext uri="{FF2B5EF4-FFF2-40B4-BE49-F238E27FC236}">
                  <a16:creationId xmlns:a16="http://schemas.microsoft.com/office/drawing/2014/main" xmlns="" id="{EE90DE7F-2813-4D45-B18A-A573A48339A9}"/>
                </a:ext>
              </a:extLst>
            </p:cNvPr>
            <p:cNvSpPr>
              <a:spLocks noChangeArrowheads="1"/>
            </p:cNvSpPr>
            <p:nvPr/>
          </p:nvSpPr>
          <p:spPr bwMode="hidden">
            <a:xfrm>
              <a:off x="1650" y="824"/>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8" name="Oval 176">
              <a:extLst>
                <a:ext uri="{FF2B5EF4-FFF2-40B4-BE49-F238E27FC236}">
                  <a16:creationId xmlns:a16="http://schemas.microsoft.com/office/drawing/2014/main" xmlns="" id="{463C52C6-4EA1-4EA5-A49F-A3047A3B8B1B}"/>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79" name="Oval 177">
              <a:extLst>
                <a:ext uri="{FF2B5EF4-FFF2-40B4-BE49-F238E27FC236}">
                  <a16:creationId xmlns:a16="http://schemas.microsoft.com/office/drawing/2014/main" xmlns="" id="{118F0D6B-057C-4C55-AD22-568DAD609F11}"/>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80" name="Oval 178">
              <a:extLst>
                <a:ext uri="{FF2B5EF4-FFF2-40B4-BE49-F238E27FC236}">
                  <a16:creationId xmlns:a16="http://schemas.microsoft.com/office/drawing/2014/main" xmlns="" id="{E7FA2417-F8F7-4621-B720-18289C535C34}"/>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81" name="Oval 179">
              <a:extLst>
                <a:ext uri="{FF2B5EF4-FFF2-40B4-BE49-F238E27FC236}">
                  <a16:creationId xmlns:a16="http://schemas.microsoft.com/office/drawing/2014/main" xmlns="" id="{F260D0C5-0BD3-428B-B1A0-4B1BA773F476}"/>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82" name="Oval 180">
              <a:extLst>
                <a:ext uri="{FF2B5EF4-FFF2-40B4-BE49-F238E27FC236}">
                  <a16:creationId xmlns:a16="http://schemas.microsoft.com/office/drawing/2014/main" xmlns="" id="{B5C7E9E6-FBEC-4A7F-B6B8-697A71649754}"/>
                </a:ext>
              </a:extLst>
            </p:cNvPr>
            <p:cNvSpPr>
              <a:spLocks noChangeArrowheads="1"/>
            </p:cNvSpPr>
            <p:nvPr/>
          </p:nvSpPr>
          <p:spPr bwMode="hidden">
            <a:xfrm>
              <a:off x="1076" y="953"/>
              <a:ext cx="100"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83" name="Oval 181">
              <a:extLst>
                <a:ext uri="{FF2B5EF4-FFF2-40B4-BE49-F238E27FC236}">
                  <a16:creationId xmlns:a16="http://schemas.microsoft.com/office/drawing/2014/main" xmlns="" id="{E1A8E3BE-DDDA-4F7A-9357-6E5172ACFFFE}"/>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4" name="Oval 182">
              <a:extLst>
                <a:ext uri="{FF2B5EF4-FFF2-40B4-BE49-F238E27FC236}">
                  <a16:creationId xmlns:a16="http://schemas.microsoft.com/office/drawing/2014/main" xmlns="" id="{631E8A64-937D-4473-821D-64A8317362D8}"/>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5" name="Oval 183">
              <a:extLst>
                <a:ext uri="{FF2B5EF4-FFF2-40B4-BE49-F238E27FC236}">
                  <a16:creationId xmlns:a16="http://schemas.microsoft.com/office/drawing/2014/main" xmlns="" id="{6668EC29-4BAA-497D-BDC1-0CDF5CDD9D4A}"/>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6" name="Oval 184">
              <a:extLst>
                <a:ext uri="{FF2B5EF4-FFF2-40B4-BE49-F238E27FC236}">
                  <a16:creationId xmlns:a16="http://schemas.microsoft.com/office/drawing/2014/main" xmlns="" id="{338D0F7B-6402-41AD-AA39-142F3673F5D8}"/>
                </a:ext>
              </a:extLst>
            </p:cNvPr>
            <p:cNvSpPr>
              <a:spLocks noChangeArrowheads="1"/>
            </p:cNvSpPr>
            <p:nvPr/>
          </p:nvSpPr>
          <p:spPr bwMode="hidden">
            <a:xfrm>
              <a:off x="3550" y="2880"/>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7" name="Oval 185">
              <a:extLst>
                <a:ext uri="{FF2B5EF4-FFF2-40B4-BE49-F238E27FC236}">
                  <a16:creationId xmlns:a16="http://schemas.microsoft.com/office/drawing/2014/main" xmlns="" id="{D256BDFA-2D2B-47AA-B7AE-926996244ACA}"/>
                </a:ext>
              </a:extLst>
            </p:cNvPr>
            <p:cNvSpPr>
              <a:spLocks noChangeArrowheads="1"/>
            </p:cNvSpPr>
            <p:nvPr/>
          </p:nvSpPr>
          <p:spPr bwMode="hidden">
            <a:xfrm>
              <a:off x="2892" y="3377"/>
              <a:ext cx="167"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8" name="Oval 186">
              <a:extLst>
                <a:ext uri="{FF2B5EF4-FFF2-40B4-BE49-F238E27FC236}">
                  <a16:creationId xmlns:a16="http://schemas.microsoft.com/office/drawing/2014/main" xmlns="" id="{53FE1BF2-5623-4B80-B105-6CAE742BCF8A}"/>
                </a:ext>
              </a:extLst>
            </p:cNvPr>
            <p:cNvSpPr>
              <a:spLocks noChangeArrowheads="1"/>
            </p:cNvSpPr>
            <p:nvPr/>
          </p:nvSpPr>
          <p:spPr bwMode="hidden">
            <a:xfrm>
              <a:off x="3869" y="2657"/>
              <a:ext cx="150"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89" name="Oval 187">
              <a:extLst>
                <a:ext uri="{FF2B5EF4-FFF2-40B4-BE49-F238E27FC236}">
                  <a16:creationId xmlns:a16="http://schemas.microsoft.com/office/drawing/2014/main" xmlns="" id="{FB381F77-6019-44EC-A73A-EDDA8B72F71C}"/>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90" name="Oval 188">
              <a:extLst>
                <a:ext uri="{FF2B5EF4-FFF2-40B4-BE49-F238E27FC236}">
                  <a16:creationId xmlns:a16="http://schemas.microsoft.com/office/drawing/2014/main" xmlns="" id="{C28EA821-B9D8-4264-B170-D9B0FDBADBE8}"/>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91" name="Oval 189">
              <a:extLst>
                <a:ext uri="{FF2B5EF4-FFF2-40B4-BE49-F238E27FC236}">
                  <a16:creationId xmlns:a16="http://schemas.microsoft.com/office/drawing/2014/main" xmlns="" id="{180C58EF-8C8E-4067-A7A8-39967D9F9D70}"/>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92" name="Oval 190">
              <a:extLst>
                <a:ext uri="{FF2B5EF4-FFF2-40B4-BE49-F238E27FC236}">
                  <a16:creationId xmlns:a16="http://schemas.microsoft.com/office/drawing/2014/main" xmlns="" id="{25B266D6-79B9-4D38-8090-0581E03E0762}"/>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93" name="Oval 191">
              <a:extLst>
                <a:ext uri="{FF2B5EF4-FFF2-40B4-BE49-F238E27FC236}">
                  <a16:creationId xmlns:a16="http://schemas.microsoft.com/office/drawing/2014/main" xmlns="" id="{F0AC4A8D-1603-4CE2-BC49-21E6DD1B446C}"/>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94" name="Oval 192">
              <a:extLst>
                <a:ext uri="{FF2B5EF4-FFF2-40B4-BE49-F238E27FC236}">
                  <a16:creationId xmlns:a16="http://schemas.microsoft.com/office/drawing/2014/main" xmlns="" id="{56B2F619-F79E-4246-99FA-7D17050D5345}"/>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95" name="Oval 193">
              <a:extLst>
                <a:ext uri="{FF2B5EF4-FFF2-40B4-BE49-F238E27FC236}">
                  <a16:creationId xmlns:a16="http://schemas.microsoft.com/office/drawing/2014/main" xmlns="" id="{77BEDFE9-6DC8-43BF-84E0-B8D8638FF4D9}"/>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96" name="Oval 194">
              <a:extLst>
                <a:ext uri="{FF2B5EF4-FFF2-40B4-BE49-F238E27FC236}">
                  <a16:creationId xmlns:a16="http://schemas.microsoft.com/office/drawing/2014/main" xmlns="" id="{E2BAD451-66F7-4017-8BCE-CCFFD292B4F8}"/>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97" name="Oval 195">
              <a:extLst>
                <a:ext uri="{FF2B5EF4-FFF2-40B4-BE49-F238E27FC236}">
                  <a16:creationId xmlns:a16="http://schemas.microsoft.com/office/drawing/2014/main" xmlns="" id="{7B2E1D02-8889-482C-BFD2-D45628027E9D}"/>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98" name="Oval 196">
              <a:extLst>
                <a:ext uri="{FF2B5EF4-FFF2-40B4-BE49-F238E27FC236}">
                  <a16:creationId xmlns:a16="http://schemas.microsoft.com/office/drawing/2014/main" xmlns="" id="{82F07B1C-D391-420B-8772-A047A950FD70}"/>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99" name="Oval 197">
              <a:extLst>
                <a:ext uri="{FF2B5EF4-FFF2-40B4-BE49-F238E27FC236}">
                  <a16:creationId xmlns:a16="http://schemas.microsoft.com/office/drawing/2014/main" xmlns="" id="{DD77A6A3-7B59-4D35-B3D1-458FF68D7E72}"/>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0" name="Oval 198">
              <a:extLst>
                <a:ext uri="{FF2B5EF4-FFF2-40B4-BE49-F238E27FC236}">
                  <a16:creationId xmlns:a16="http://schemas.microsoft.com/office/drawing/2014/main" xmlns="" id="{A8A785D2-BE66-49D9-A052-988C3355936A}"/>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201" name="Oval 199">
              <a:extLst>
                <a:ext uri="{FF2B5EF4-FFF2-40B4-BE49-F238E27FC236}">
                  <a16:creationId xmlns:a16="http://schemas.microsoft.com/office/drawing/2014/main" xmlns="" id="{EFA65F43-FD74-4CB1-AB9C-CAD7FDCC45E1}"/>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202" name="Oval 200">
              <a:extLst>
                <a:ext uri="{FF2B5EF4-FFF2-40B4-BE49-F238E27FC236}">
                  <a16:creationId xmlns:a16="http://schemas.microsoft.com/office/drawing/2014/main" xmlns="" id="{4DF8EB58-25E9-4CCC-B8EF-E842B093DF73}"/>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3" name="Oval 201">
              <a:extLst>
                <a:ext uri="{FF2B5EF4-FFF2-40B4-BE49-F238E27FC236}">
                  <a16:creationId xmlns:a16="http://schemas.microsoft.com/office/drawing/2014/main" xmlns="" id="{F2F94EE5-13F4-49BF-A2CE-837C31FC6797}"/>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4" name="Oval 202">
              <a:extLst>
                <a:ext uri="{FF2B5EF4-FFF2-40B4-BE49-F238E27FC236}">
                  <a16:creationId xmlns:a16="http://schemas.microsoft.com/office/drawing/2014/main" xmlns="" id="{A3ABA4B5-765F-4E41-A8F8-3EC92155C6B0}"/>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205" name="Oval 203">
              <a:extLst>
                <a:ext uri="{FF2B5EF4-FFF2-40B4-BE49-F238E27FC236}">
                  <a16:creationId xmlns:a16="http://schemas.microsoft.com/office/drawing/2014/main" xmlns="" id="{AECAE25D-ECD0-4B0F-AEDA-C8B8DE090410}"/>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6" name="Oval 204">
              <a:extLst>
                <a:ext uri="{FF2B5EF4-FFF2-40B4-BE49-F238E27FC236}">
                  <a16:creationId xmlns:a16="http://schemas.microsoft.com/office/drawing/2014/main" xmlns="" id="{A366CBF3-266E-40E9-97CE-31FB909F0857}"/>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7" name="Oval 205">
              <a:extLst>
                <a:ext uri="{FF2B5EF4-FFF2-40B4-BE49-F238E27FC236}">
                  <a16:creationId xmlns:a16="http://schemas.microsoft.com/office/drawing/2014/main" xmlns="" id="{C9934510-EFC3-4622-A2D4-F4BD6504E92B}"/>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208" name="Oval 206">
              <a:extLst>
                <a:ext uri="{FF2B5EF4-FFF2-40B4-BE49-F238E27FC236}">
                  <a16:creationId xmlns:a16="http://schemas.microsoft.com/office/drawing/2014/main" xmlns="" id="{C3040C58-7914-4C0C-A1E5-A6DC6BE3D1A8}"/>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09" name="Oval 207">
              <a:extLst>
                <a:ext uri="{FF2B5EF4-FFF2-40B4-BE49-F238E27FC236}">
                  <a16:creationId xmlns:a16="http://schemas.microsoft.com/office/drawing/2014/main" xmlns="" id="{2434EA7E-7C83-49D0-BA16-149BBE1E99B6}"/>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0" name="Oval 208">
              <a:extLst>
                <a:ext uri="{FF2B5EF4-FFF2-40B4-BE49-F238E27FC236}">
                  <a16:creationId xmlns:a16="http://schemas.microsoft.com/office/drawing/2014/main" xmlns="" id="{DF78D13E-8DAE-4203-BF21-C4175A42CDD0}"/>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1" name="Oval 209">
              <a:extLst>
                <a:ext uri="{FF2B5EF4-FFF2-40B4-BE49-F238E27FC236}">
                  <a16:creationId xmlns:a16="http://schemas.microsoft.com/office/drawing/2014/main" xmlns="" id="{FBD044BD-A12F-4724-B4D5-7BAD38C19B8F}"/>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2" name="Oval 210">
              <a:extLst>
                <a:ext uri="{FF2B5EF4-FFF2-40B4-BE49-F238E27FC236}">
                  <a16:creationId xmlns:a16="http://schemas.microsoft.com/office/drawing/2014/main" xmlns="" id="{12E2BFB7-5BCD-4D13-BD31-D27C3F8ACB00}"/>
                </a:ext>
              </a:extLst>
            </p:cNvPr>
            <p:cNvSpPr>
              <a:spLocks noChangeArrowheads="1"/>
            </p:cNvSpPr>
            <p:nvPr/>
          </p:nvSpPr>
          <p:spPr bwMode="hidden">
            <a:xfrm>
              <a:off x="5318" y="2176"/>
              <a:ext cx="133"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3" name="Oval 211">
              <a:extLst>
                <a:ext uri="{FF2B5EF4-FFF2-40B4-BE49-F238E27FC236}">
                  <a16:creationId xmlns:a16="http://schemas.microsoft.com/office/drawing/2014/main" xmlns="" id="{FCDA2D74-57C2-44DE-B915-EF6F6BE875E3}"/>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214" name="Oval 212">
              <a:extLst>
                <a:ext uri="{FF2B5EF4-FFF2-40B4-BE49-F238E27FC236}">
                  <a16:creationId xmlns:a16="http://schemas.microsoft.com/office/drawing/2014/main" xmlns="" id="{391EA7CE-3C7B-4A0C-A3B8-1035A2D39BD7}"/>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215" name="Oval 213">
              <a:extLst>
                <a:ext uri="{FF2B5EF4-FFF2-40B4-BE49-F238E27FC236}">
                  <a16:creationId xmlns:a16="http://schemas.microsoft.com/office/drawing/2014/main" xmlns="" id="{6A6FD898-FC93-4851-9959-1CD7734B4E62}"/>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6" name="Oval 214">
              <a:extLst>
                <a:ext uri="{FF2B5EF4-FFF2-40B4-BE49-F238E27FC236}">
                  <a16:creationId xmlns:a16="http://schemas.microsoft.com/office/drawing/2014/main" xmlns="" id="{2DBC988F-2771-4C36-A6A6-0055B345AA7A}"/>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217" name="Oval 215">
              <a:extLst>
                <a:ext uri="{FF2B5EF4-FFF2-40B4-BE49-F238E27FC236}">
                  <a16:creationId xmlns:a16="http://schemas.microsoft.com/office/drawing/2014/main" xmlns="" id="{E841626F-1FC3-4B60-BA84-06730561DECA}"/>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218" name="Oval 216">
              <a:extLst>
                <a:ext uri="{FF2B5EF4-FFF2-40B4-BE49-F238E27FC236}">
                  <a16:creationId xmlns:a16="http://schemas.microsoft.com/office/drawing/2014/main" xmlns="" id="{A45F212A-39E0-482B-A397-973A1C15E30C}"/>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219" name="Oval 217">
              <a:extLst>
                <a:ext uri="{FF2B5EF4-FFF2-40B4-BE49-F238E27FC236}">
                  <a16:creationId xmlns:a16="http://schemas.microsoft.com/office/drawing/2014/main" xmlns="" id="{14BE30E6-2AF9-49A7-B05D-E25B948048EA}"/>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grpSp>
      <p:sp>
        <p:nvSpPr>
          <p:cNvPr id="130266" name="Rectangle 218"/>
          <p:cNvSpPr>
            <a:spLocks noGrp="1" noChangeArrowheads="1"/>
          </p:cNvSpPr>
          <p:nvPr>
            <p:ph type="ctrTitle" sz="quarter"/>
          </p:nvPr>
        </p:nvSpPr>
        <p:spPr>
          <a:xfrm>
            <a:off x="771525" y="1844675"/>
            <a:ext cx="8743950" cy="1736725"/>
          </a:xfrm>
        </p:spPr>
        <p:txBody>
          <a:bodyPr anchor="b" anchorCtr="1"/>
          <a:lstStyle>
            <a:lvl1pPr>
              <a:defRPr/>
            </a:lvl1pPr>
          </a:lstStyle>
          <a:p>
            <a:r>
              <a:rPr lang="en-US"/>
              <a:t>Click to edit Master title style</a:t>
            </a:r>
          </a:p>
        </p:txBody>
      </p:sp>
      <p:sp>
        <p:nvSpPr>
          <p:cNvPr id="130267" name="Rectangle 219"/>
          <p:cNvSpPr>
            <a:spLocks noGrp="1" noChangeArrowheads="1"/>
          </p:cNvSpPr>
          <p:nvPr>
            <p:ph type="subTitle" sz="quarter" idx="1"/>
          </p:nvPr>
        </p:nvSpPr>
        <p:spPr>
          <a:xfrm>
            <a:off x="1543050" y="3886200"/>
            <a:ext cx="72009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a:extLst>
              <a:ext uri="{FF2B5EF4-FFF2-40B4-BE49-F238E27FC236}">
                <a16:creationId xmlns:a16="http://schemas.microsoft.com/office/drawing/2014/main" xmlns="" id="{31BCA066-2FA3-4307-82B0-F781A6BC9167}"/>
              </a:ext>
            </a:extLst>
          </p:cNvPr>
          <p:cNvSpPr>
            <a:spLocks noGrp="1" noChangeArrowheads="1"/>
          </p:cNvSpPr>
          <p:nvPr>
            <p:ph type="dt" sz="quarter" idx="10"/>
          </p:nvPr>
        </p:nvSpPr>
        <p:spPr/>
        <p:txBody>
          <a:bodyPr/>
          <a:lstStyle>
            <a:lvl1pPr>
              <a:defRPr smtClean="0"/>
            </a:lvl1pPr>
          </a:lstStyle>
          <a:p>
            <a:pPr>
              <a:defRPr/>
            </a:pPr>
            <a:endParaRPr lang="en-US"/>
          </a:p>
        </p:txBody>
      </p:sp>
      <p:sp>
        <p:nvSpPr>
          <p:cNvPr id="221" name="Rectangle 221">
            <a:extLst>
              <a:ext uri="{FF2B5EF4-FFF2-40B4-BE49-F238E27FC236}">
                <a16:creationId xmlns:a16="http://schemas.microsoft.com/office/drawing/2014/main" xmlns="" id="{7516CA71-029E-4611-9744-C3544C176EF0}"/>
              </a:ext>
            </a:extLst>
          </p:cNvPr>
          <p:cNvSpPr>
            <a:spLocks noGrp="1" noChangeArrowheads="1"/>
          </p:cNvSpPr>
          <p:nvPr>
            <p:ph type="ftr" sz="quarter" idx="11"/>
          </p:nvPr>
        </p:nvSpPr>
        <p:spPr>
          <a:xfrm>
            <a:off x="3514725" y="6248400"/>
            <a:ext cx="3257550" cy="457200"/>
          </a:xfrm>
        </p:spPr>
        <p:txBody>
          <a:bodyPr/>
          <a:lstStyle>
            <a:lvl1pPr>
              <a:defRPr smtClean="0"/>
            </a:lvl1pPr>
          </a:lstStyle>
          <a:p>
            <a:pPr>
              <a:defRPr/>
            </a:pPr>
            <a:endParaRPr lang="en-US"/>
          </a:p>
        </p:txBody>
      </p:sp>
      <p:sp>
        <p:nvSpPr>
          <p:cNvPr id="222" name="Rectangle 222">
            <a:extLst>
              <a:ext uri="{FF2B5EF4-FFF2-40B4-BE49-F238E27FC236}">
                <a16:creationId xmlns:a16="http://schemas.microsoft.com/office/drawing/2014/main" xmlns="" id="{E3E59F56-5F80-44F6-A3D2-98F10C37C71A}"/>
              </a:ext>
            </a:extLst>
          </p:cNvPr>
          <p:cNvSpPr>
            <a:spLocks noGrp="1" noChangeArrowheads="1"/>
          </p:cNvSpPr>
          <p:nvPr>
            <p:ph type="sldNum" sz="quarter" idx="12"/>
          </p:nvPr>
        </p:nvSpPr>
        <p:spPr/>
        <p:txBody>
          <a:bodyPr/>
          <a:lstStyle>
            <a:lvl1pPr>
              <a:defRPr/>
            </a:lvl1pPr>
          </a:lstStyle>
          <a:p>
            <a:fld id="{5C91222E-C8D0-4B79-A63E-253BEA36ADE1}" type="slidenum">
              <a:rPr lang="en-US" altLang="en-US"/>
              <a:pPr/>
              <a:t>‹#›</a:t>
            </a:fld>
            <a:endParaRPr lang="en-US" altLang="en-US"/>
          </a:p>
        </p:txBody>
      </p:sp>
    </p:spTree>
    <p:extLst>
      <p:ext uri="{BB962C8B-B14F-4D97-AF65-F5344CB8AC3E}">
        <p14:creationId xmlns:p14="http://schemas.microsoft.com/office/powerpoint/2010/main" val="343136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xmlns="" id="{D08716BF-DDEA-414E-ADD1-722A7C377797}"/>
              </a:ext>
            </a:extLst>
          </p:cNvPr>
          <p:cNvSpPr>
            <a:spLocks noGrp="1" noChangeArrowheads="1"/>
          </p:cNvSpPr>
          <p:nvPr>
            <p:ph type="sldNum" sz="quarter" idx="10"/>
          </p:nvPr>
        </p:nvSpPr>
        <p:spPr>
          <a:ln/>
        </p:spPr>
        <p:txBody>
          <a:bodyPr/>
          <a:lstStyle>
            <a:lvl1pPr>
              <a:defRPr/>
            </a:lvl1pPr>
          </a:lstStyle>
          <a:p>
            <a:fld id="{5D9BDC9A-B9FA-4FEF-9B2F-8C1A30AC3C16}" type="slidenum">
              <a:rPr lang="en-US" altLang="en-US"/>
              <a:pPr/>
              <a:t>‹#›</a:t>
            </a:fld>
            <a:endParaRPr lang="en-US" altLang="en-US"/>
          </a:p>
        </p:txBody>
      </p:sp>
      <p:sp>
        <p:nvSpPr>
          <p:cNvPr id="5" name="Rectangle 219">
            <a:extLst>
              <a:ext uri="{FF2B5EF4-FFF2-40B4-BE49-F238E27FC236}">
                <a16:creationId xmlns:a16="http://schemas.microsoft.com/office/drawing/2014/main" xmlns="" id="{8E613C35-29A8-4BDF-B641-97310E28BB50}"/>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xmlns="" id="{483E313A-AA94-4735-84F2-4FCA490A87E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202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274638"/>
            <a:ext cx="6791325"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xmlns="" id="{3BC69DBD-F67A-47B5-9616-ADDF80FC01E1}"/>
              </a:ext>
            </a:extLst>
          </p:cNvPr>
          <p:cNvSpPr>
            <a:spLocks noGrp="1" noChangeArrowheads="1"/>
          </p:cNvSpPr>
          <p:nvPr>
            <p:ph type="sldNum" sz="quarter" idx="10"/>
          </p:nvPr>
        </p:nvSpPr>
        <p:spPr>
          <a:ln/>
        </p:spPr>
        <p:txBody>
          <a:bodyPr/>
          <a:lstStyle>
            <a:lvl1pPr>
              <a:defRPr/>
            </a:lvl1pPr>
          </a:lstStyle>
          <a:p>
            <a:fld id="{5CC07426-4CFA-4C98-8D98-388C7C44162B}" type="slidenum">
              <a:rPr lang="en-US" altLang="en-US"/>
              <a:pPr/>
              <a:t>‹#›</a:t>
            </a:fld>
            <a:endParaRPr lang="en-US" altLang="en-US"/>
          </a:p>
        </p:txBody>
      </p:sp>
      <p:sp>
        <p:nvSpPr>
          <p:cNvPr id="5" name="Rectangle 219">
            <a:extLst>
              <a:ext uri="{FF2B5EF4-FFF2-40B4-BE49-F238E27FC236}">
                <a16:creationId xmlns:a16="http://schemas.microsoft.com/office/drawing/2014/main" xmlns="" id="{8F76A262-A188-41BD-8766-EA22448F532E}"/>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xmlns="" id="{E19F9CE1-2CB4-47A6-9475-3F58B7192A2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684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xmlns="" id="{76CB76F9-14F4-4508-8255-DEB55E5B1B15}"/>
              </a:ext>
            </a:extLst>
          </p:cNvPr>
          <p:cNvSpPr>
            <a:spLocks noGrp="1" noChangeArrowheads="1"/>
          </p:cNvSpPr>
          <p:nvPr>
            <p:ph type="sldNum" sz="quarter" idx="10"/>
          </p:nvPr>
        </p:nvSpPr>
        <p:spPr>
          <a:ln/>
        </p:spPr>
        <p:txBody>
          <a:bodyPr/>
          <a:lstStyle>
            <a:lvl1pPr>
              <a:defRPr/>
            </a:lvl1pPr>
          </a:lstStyle>
          <a:p>
            <a:fld id="{34FD3EF2-C728-4503-9F7B-F5368ED7E16B}" type="slidenum">
              <a:rPr lang="en-US" altLang="en-US"/>
              <a:pPr/>
              <a:t>‹#›</a:t>
            </a:fld>
            <a:endParaRPr lang="en-US" altLang="en-US"/>
          </a:p>
        </p:txBody>
      </p:sp>
      <p:sp>
        <p:nvSpPr>
          <p:cNvPr id="5" name="Rectangle 219">
            <a:extLst>
              <a:ext uri="{FF2B5EF4-FFF2-40B4-BE49-F238E27FC236}">
                <a16:creationId xmlns:a16="http://schemas.microsoft.com/office/drawing/2014/main" xmlns="" id="{CE0DCD3C-D360-40DD-BA08-A03AD3CDC075}"/>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xmlns="" id="{E5BB352F-5CDA-4E3E-BF7E-3B72D3F2E3D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6360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8">
            <a:extLst>
              <a:ext uri="{FF2B5EF4-FFF2-40B4-BE49-F238E27FC236}">
                <a16:creationId xmlns:a16="http://schemas.microsoft.com/office/drawing/2014/main" xmlns="" id="{B403FC7F-B9E9-46B2-8CD7-48E6CD689EF4}"/>
              </a:ext>
            </a:extLst>
          </p:cNvPr>
          <p:cNvSpPr>
            <a:spLocks noGrp="1" noChangeArrowheads="1"/>
          </p:cNvSpPr>
          <p:nvPr>
            <p:ph type="sldNum" sz="quarter" idx="10"/>
          </p:nvPr>
        </p:nvSpPr>
        <p:spPr>
          <a:ln/>
        </p:spPr>
        <p:txBody>
          <a:bodyPr/>
          <a:lstStyle>
            <a:lvl1pPr>
              <a:defRPr/>
            </a:lvl1pPr>
          </a:lstStyle>
          <a:p>
            <a:fld id="{DB470BFC-F936-436E-8FE6-4FC1EA5F8477}" type="slidenum">
              <a:rPr lang="en-US" altLang="en-US"/>
              <a:pPr/>
              <a:t>‹#›</a:t>
            </a:fld>
            <a:endParaRPr lang="en-US" altLang="en-US"/>
          </a:p>
        </p:txBody>
      </p:sp>
      <p:sp>
        <p:nvSpPr>
          <p:cNvPr id="5" name="Rectangle 219">
            <a:extLst>
              <a:ext uri="{FF2B5EF4-FFF2-40B4-BE49-F238E27FC236}">
                <a16:creationId xmlns:a16="http://schemas.microsoft.com/office/drawing/2014/main" xmlns="" id="{A77E7E4B-EA72-4662-B42E-BB104F6DECA7}"/>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xmlns="" id="{19785329-0153-4970-848C-F0336028E7F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497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1600200"/>
            <a:ext cx="455295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19700" y="1600200"/>
            <a:ext cx="455295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xmlns="" id="{4362505B-6987-4E89-AB73-8AEC6EC508EC}"/>
              </a:ext>
            </a:extLst>
          </p:cNvPr>
          <p:cNvSpPr>
            <a:spLocks noGrp="1" noChangeArrowheads="1"/>
          </p:cNvSpPr>
          <p:nvPr>
            <p:ph type="sldNum" sz="quarter" idx="10"/>
          </p:nvPr>
        </p:nvSpPr>
        <p:spPr>
          <a:ln/>
        </p:spPr>
        <p:txBody>
          <a:bodyPr/>
          <a:lstStyle>
            <a:lvl1pPr>
              <a:defRPr/>
            </a:lvl1pPr>
          </a:lstStyle>
          <a:p>
            <a:fld id="{D7B83941-59C7-4686-93EF-17CC27285C27}" type="slidenum">
              <a:rPr lang="en-US" altLang="en-US"/>
              <a:pPr/>
              <a:t>‹#›</a:t>
            </a:fld>
            <a:endParaRPr lang="en-US" altLang="en-US"/>
          </a:p>
        </p:txBody>
      </p:sp>
      <p:sp>
        <p:nvSpPr>
          <p:cNvPr id="6" name="Rectangle 219">
            <a:extLst>
              <a:ext uri="{FF2B5EF4-FFF2-40B4-BE49-F238E27FC236}">
                <a16:creationId xmlns:a16="http://schemas.microsoft.com/office/drawing/2014/main" xmlns="" id="{4BD8FC3B-B041-4141-9A3C-693069756056}"/>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xmlns="" id="{1ACB0721-959A-4CBE-B752-7FC4EF95CFE1}"/>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5718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a:extLst>
              <a:ext uri="{FF2B5EF4-FFF2-40B4-BE49-F238E27FC236}">
                <a16:creationId xmlns:a16="http://schemas.microsoft.com/office/drawing/2014/main" xmlns="" id="{B9C6916F-306B-4C79-B177-FF4707B1F4B4}"/>
              </a:ext>
            </a:extLst>
          </p:cNvPr>
          <p:cNvSpPr>
            <a:spLocks noGrp="1" noChangeArrowheads="1"/>
          </p:cNvSpPr>
          <p:nvPr>
            <p:ph type="sldNum" sz="quarter" idx="10"/>
          </p:nvPr>
        </p:nvSpPr>
        <p:spPr>
          <a:ln/>
        </p:spPr>
        <p:txBody>
          <a:bodyPr/>
          <a:lstStyle>
            <a:lvl1pPr>
              <a:defRPr/>
            </a:lvl1pPr>
          </a:lstStyle>
          <a:p>
            <a:fld id="{17D2A75F-6742-43B2-9EBD-6BC889973F7D}" type="slidenum">
              <a:rPr lang="en-US" altLang="en-US"/>
              <a:pPr/>
              <a:t>‹#›</a:t>
            </a:fld>
            <a:endParaRPr lang="en-US" altLang="en-US"/>
          </a:p>
        </p:txBody>
      </p:sp>
      <p:sp>
        <p:nvSpPr>
          <p:cNvPr id="8" name="Rectangle 219">
            <a:extLst>
              <a:ext uri="{FF2B5EF4-FFF2-40B4-BE49-F238E27FC236}">
                <a16:creationId xmlns:a16="http://schemas.microsoft.com/office/drawing/2014/main" xmlns="" id="{A63DF224-351B-4485-B33F-300F41AE65A5}"/>
              </a:ext>
            </a:extLst>
          </p:cNvPr>
          <p:cNvSpPr>
            <a:spLocks noGrp="1" noChangeArrowheads="1"/>
          </p:cNvSpPr>
          <p:nvPr>
            <p:ph type="dt" sz="half" idx="11"/>
          </p:nvPr>
        </p:nvSpPr>
        <p:spPr>
          <a:ln/>
        </p:spPr>
        <p:txBody>
          <a:bodyPr/>
          <a:lstStyle>
            <a:lvl1pPr>
              <a:defRPr/>
            </a:lvl1pPr>
          </a:lstStyle>
          <a:p>
            <a:pPr>
              <a:defRPr/>
            </a:pPr>
            <a:endParaRPr lang="en-US"/>
          </a:p>
        </p:txBody>
      </p:sp>
      <p:sp>
        <p:nvSpPr>
          <p:cNvPr id="9" name="Rectangle 220">
            <a:extLst>
              <a:ext uri="{FF2B5EF4-FFF2-40B4-BE49-F238E27FC236}">
                <a16:creationId xmlns:a16="http://schemas.microsoft.com/office/drawing/2014/main" xmlns="" id="{F2CEC9C8-AA13-4FBE-BBDA-C678A9B603B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0828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8">
            <a:extLst>
              <a:ext uri="{FF2B5EF4-FFF2-40B4-BE49-F238E27FC236}">
                <a16:creationId xmlns:a16="http://schemas.microsoft.com/office/drawing/2014/main" xmlns="" id="{441D4235-5443-458E-B317-65E2224601BC}"/>
              </a:ext>
            </a:extLst>
          </p:cNvPr>
          <p:cNvSpPr>
            <a:spLocks noGrp="1" noChangeArrowheads="1"/>
          </p:cNvSpPr>
          <p:nvPr>
            <p:ph type="sldNum" sz="quarter" idx="10"/>
          </p:nvPr>
        </p:nvSpPr>
        <p:spPr>
          <a:ln/>
        </p:spPr>
        <p:txBody>
          <a:bodyPr/>
          <a:lstStyle>
            <a:lvl1pPr>
              <a:defRPr/>
            </a:lvl1pPr>
          </a:lstStyle>
          <a:p>
            <a:fld id="{8D172168-F1D8-42D0-AC8D-C5ADAFE51424}" type="slidenum">
              <a:rPr lang="en-US" altLang="en-US"/>
              <a:pPr/>
              <a:t>‹#›</a:t>
            </a:fld>
            <a:endParaRPr lang="en-US" altLang="en-US"/>
          </a:p>
        </p:txBody>
      </p:sp>
      <p:sp>
        <p:nvSpPr>
          <p:cNvPr id="4" name="Rectangle 219">
            <a:extLst>
              <a:ext uri="{FF2B5EF4-FFF2-40B4-BE49-F238E27FC236}">
                <a16:creationId xmlns:a16="http://schemas.microsoft.com/office/drawing/2014/main" xmlns="" id="{0D45FB1F-370D-4D92-A5D6-517806801C40}"/>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xmlns="" id="{FBE22503-D5E2-449E-964D-5E56328CF65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93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xmlns="" id="{4F580DCC-2585-488A-95D8-C6CBB4C85BFC}"/>
              </a:ext>
            </a:extLst>
          </p:cNvPr>
          <p:cNvSpPr>
            <a:spLocks noGrp="1" noChangeArrowheads="1"/>
          </p:cNvSpPr>
          <p:nvPr>
            <p:ph type="sldNum" sz="quarter" idx="10"/>
          </p:nvPr>
        </p:nvSpPr>
        <p:spPr>
          <a:ln/>
        </p:spPr>
        <p:txBody>
          <a:bodyPr/>
          <a:lstStyle>
            <a:lvl1pPr>
              <a:defRPr/>
            </a:lvl1pPr>
          </a:lstStyle>
          <a:p>
            <a:fld id="{4BB691F4-8C96-40B6-B65C-0971ABCC2796}" type="slidenum">
              <a:rPr lang="en-US" altLang="en-US"/>
              <a:pPr/>
              <a:t>‹#›</a:t>
            </a:fld>
            <a:endParaRPr lang="en-US" altLang="en-US"/>
          </a:p>
        </p:txBody>
      </p:sp>
      <p:sp>
        <p:nvSpPr>
          <p:cNvPr id="3" name="Rectangle 219">
            <a:extLst>
              <a:ext uri="{FF2B5EF4-FFF2-40B4-BE49-F238E27FC236}">
                <a16:creationId xmlns:a16="http://schemas.microsoft.com/office/drawing/2014/main" xmlns="" id="{23EC580A-6ABB-415F-9698-6BEDB9D7A7F9}"/>
              </a:ext>
            </a:extLst>
          </p:cNvPr>
          <p:cNvSpPr>
            <a:spLocks noGrp="1" noChangeArrowheads="1"/>
          </p:cNvSpPr>
          <p:nvPr>
            <p:ph type="dt" sz="half" idx="11"/>
          </p:nvPr>
        </p:nvSpPr>
        <p:spPr>
          <a:ln/>
        </p:spPr>
        <p:txBody>
          <a:bodyPr/>
          <a:lstStyle>
            <a:lvl1pPr>
              <a:defRPr/>
            </a:lvl1pPr>
          </a:lstStyle>
          <a:p>
            <a:pPr>
              <a:defRPr/>
            </a:pPr>
            <a:endParaRPr lang="en-US"/>
          </a:p>
        </p:txBody>
      </p:sp>
      <p:sp>
        <p:nvSpPr>
          <p:cNvPr id="4" name="Rectangle 220">
            <a:extLst>
              <a:ext uri="{FF2B5EF4-FFF2-40B4-BE49-F238E27FC236}">
                <a16:creationId xmlns:a16="http://schemas.microsoft.com/office/drawing/2014/main" xmlns="" id="{F6E7C34E-B30E-40F4-A4C4-BF09BB97E3F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3620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xmlns="" id="{E0CA146F-86B9-48B8-9BB7-4BEE0CDB86BB}"/>
              </a:ext>
            </a:extLst>
          </p:cNvPr>
          <p:cNvSpPr>
            <a:spLocks noGrp="1" noChangeArrowheads="1"/>
          </p:cNvSpPr>
          <p:nvPr>
            <p:ph type="sldNum" sz="quarter" idx="10"/>
          </p:nvPr>
        </p:nvSpPr>
        <p:spPr>
          <a:ln/>
        </p:spPr>
        <p:txBody>
          <a:bodyPr/>
          <a:lstStyle>
            <a:lvl1pPr>
              <a:defRPr/>
            </a:lvl1pPr>
          </a:lstStyle>
          <a:p>
            <a:fld id="{DD1BA9B2-53B4-471A-BE3A-1C8C2C487734}" type="slidenum">
              <a:rPr lang="en-US" altLang="en-US"/>
              <a:pPr/>
              <a:t>‹#›</a:t>
            </a:fld>
            <a:endParaRPr lang="en-US" altLang="en-US"/>
          </a:p>
        </p:txBody>
      </p:sp>
      <p:sp>
        <p:nvSpPr>
          <p:cNvPr id="6" name="Rectangle 219">
            <a:extLst>
              <a:ext uri="{FF2B5EF4-FFF2-40B4-BE49-F238E27FC236}">
                <a16:creationId xmlns:a16="http://schemas.microsoft.com/office/drawing/2014/main" xmlns="" id="{9FC07F47-E967-494E-80D7-E08E0B1EEADA}"/>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xmlns="" id="{D0DB1D76-D2FB-45A7-92A7-2D1E971AA06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9327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xmlns="" id="{18CA7462-832E-45DC-B959-7A7A71BC025A}"/>
              </a:ext>
            </a:extLst>
          </p:cNvPr>
          <p:cNvSpPr>
            <a:spLocks noGrp="1" noChangeArrowheads="1"/>
          </p:cNvSpPr>
          <p:nvPr>
            <p:ph type="sldNum" sz="quarter" idx="10"/>
          </p:nvPr>
        </p:nvSpPr>
        <p:spPr>
          <a:ln/>
        </p:spPr>
        <p:txBody>
          <a:bodyPr/>
          <a:lstStyle>
            <a:lvl1pPr>
              <a:defRPr/>
            </a:lvl1pPr>
          </a:lstStyle>
          <a:p>
            <a:fld id="{C2AA9A1C-999C-4434-B825-D1C502217E1B}" type="slidenum">
              <a:rPr lang="en-US" altLang="en-US"/>
              <a:pPr/>
              <a:t>‹#›</a:t>
            </a:fld>
            <a:endParaRPr lang="en-US" altLang="en-US"/>
          </a:p>
        </p:txBody>
      </p:sp>
      <p:sp>
        <p:nvSpPr>
          <p:cNvPr id="6" name="Rectangle 219">
            <a:extLst>
              <a:ext uri="{FF2B5EF4-FFF2-40B4-BE49-F238E27FC236}">
                <a16:creationId xmlns:a16="http://schemas.microsoft.com/office/drawing/2014/main" xmlns="" id="{442E1603-C778-4974-808B-B665B3F87B31}"/>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xmlns="" id="{C7A8EAB0-ABBF-493C-85E4-36AE20292A5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0031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xmlns="" id="{27EFC08B-ACC6-4C67-B9BB-E46CF159B6A4}"/>
              </a:ext>
            </a:extLst>
          </p:cNvPr>
          <p:cNvGrpSpPr>
            <a:grpSpLocks/>
          </p:cNvGrpSpPr>
          <p:nvPr/>
        </p:nvGrpSpPr>
        <p:grpSpPr bwMode="auto">
          <a:xfrm>
            <a:off x="-558800" y="1308100"/>
            <a:ext cx="11733213" cy="5908675"/>
            <a:chOff x="-313" y="824"/>
            <a:chExt cx="6570" cy="3722"/>
          </a:xfrm>
        </p:grpSpPr>
        <p:sp>
          <p:nvSpPr>
            <p:cNvPr id="129027" name="Rectangle 3">
              <a:extLst>
                <a:ext uri="{FF2B5EF4-FFF2-40B4-BE49-F238E27FC236}">
                  <a16:creationId xmlns:a16="http://schemas.microsoft.com/office/drawing/2014/main" xmlns="" id="{1AE3F26E-92F9-4BB2-8A66-1A7D526243FB}"/>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28" name="Rectangle 4">
              <a:extLst>
                <a:ext uri="{FF2B5EF4-FFF2-40B4-BE49-F238E27FC236}">
                  <a16:creationId xmlns:a16="http://schemas.microsoft.com/office/drawing/2014/main" xmlns="" id="{3C304F4E-917C-4A10-90DC-6CAD7DDA8036}"/>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29" name="Rectangle 5">
              <a:extLst>
                <a:ext uri="{FF2B5EF4-FFF2-40B4-BE49-F238E27FC236}">
                  <a16:creationId xmlns:a16="http://schemas.microsoft.com/office/drawing/2014/main" xmlns="" id="{D67C7655-D263-4737-B602-6ACD2868DF6D}"/>
                </a:ext>
              </a:extLst>
            </p:cNvPr>
            <p:cNvSpPr>
              <a:spLocks noChangeArrowheads="1"/>
            </p:cNvSpPr>
            <p:nvPr userDrawn="1"/>
          </p:nvSpPr>
          <p:spPr bwMode="hidden">
            <a:xfrm rot="20757421" flipV="1">
              <a:off x="-27" y="1198"/>
              <a:ext cx="2245"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0" name="Rectangle 6">
              <a:extLst>
                <a:ext uri="{FF2B5EF4-FFF2-40B4-BE49-F238E27FC236}">
                  <a16:creationId xmlns:a16="http://schemas.microsoft.com/office/drawing/2014/main" xmlns="" id="{DE5F1D79-613C-4B65-9DFC-395B71431429}"/>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1" name="Rectangle 7">
              <a:extLst>
                <a:ext uri="{FF2B5EF4-FFF2-40B4-BE49-F238E27FC236}">
                  <a16:creationId xmlns:a16="http://schemas.microsoft.com/office/drawing/2014/main" xmlns="" id="{238588E1-CF21-4E48-9D5F-AC620A64A7FF}"/>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2" name="Rectangle 8">
              <a:extLst>
                <a:ext uri="{FF2B5EF4-FFF2-40B4-BE49-F238E27FC236}">
                  <a16:creationId xmlns:a16="http://schemas.microsoft.com/office/drawing/2014/main" xmlns="" id="{1C46F946-F07C-4F92-B4BA-43353840089C}"/>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3" name="Rectangle 9">
              <a:extLst>
                <a:ext uri="{FF2B5EF4-FFF2-40B4-BE49-F238E27FC236}">
                  <a16:creationId xmlns:a16="http://schemas.microsoft.com/office/drawing/2014/main" xmlns="" id="{D4699F5B-B946-488F-A44D-873178687AA5}"/>
                </a:ext>
              </a:extLst>
            </p:cNvPr>
            <p:cNvSpPr>
              <a:spLocks noChangeArrowheads="1"/>
            </p:cNvSpPr>
            <p:nvPr userDrawn="1"/>
          </p:nvSpPr>
          <p:spPr bwMode="hidden">
            <a:xfrm rot="20466593" flipV="1">
              <a:off x="-93" y="1694"/>
              <a:ext cx="340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4" name="Rectangle 10">
              <a:extLst>
                <a:ext uri="{FF2B5EF4-FFF2-40B4-BE49-F238E27FC236}">
                  <a16:creationId xmlns:a16="http://schemas.microsoft.com/office/drawing/2014/main" xmlns="" id="{FFA096BF-199A-4569-B424-6A4BED651B52}"/>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5" name="Rectangle 11">
              <a:extLst>
                <a:ext uri="{FF2B5EF4-FFF2-40B4-BE49-F238E27FC236}">
                  <a16:creationId xmlns:a16="http://schemas.microsoft.com/office/drawing/2014/main" xmlns="" id="{821A7B80-DDAC-4391-AF5C-74F95EF8D602}"/>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6" name="Rectangle 12">
              <a:extLst>
                <a:ext uri="{FF2B5EF4-FFF2-40B4-BE49-F238E27FC236}">
                  <a16:creationId xmlns:a16="http://schemas.microsoft.com/office/drawing/2014/main" xmlns="" id="{6944FB00-9BF5-4E62-A93D-D47E30490217}"/>
                </a:ext>
              </a:extLst>
            </p:cNvPr>
            <p:cNvSpPr>
              <a:spLocks noChangeArrowheads="1"/>
            </p:cNvSpPr>
            <p:nvPr userDrawn="1"/>
          </p:nvSpPr>
          <p:spPr bwMode="hidden">
            <a:xfrm rot="20102912" flipV="1">
              <a:off x="-214" y="2289"/>
              <a:ext cx="4613"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7" name="Rectangle 13">
              <a:extLst>
                <a:ext uri="{FF2B5EF4-FFF2-40B4-BE49-F238E27FC236}">
                  <a16:creationId xmlns:a16="http://schemas.microsoft.com/office/drawing/2014/main" xmlns="" id="{7E0F3EE6-0AD7-4674-B57B-83D34D27F0C4}"/>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8" name="Rectangle 14">
              <a:extLst>
                <a:ext uri="{FF2B5EF4-FFF2-40B4-BE49-F238E27FC236}">
                  <a16:creationId xmlns:a16="http://schemas.microsoft.com/office/drawing/2014/main" xmlns="" id="{050B117D-6CED-4A23-9BA8-20478C33DD76}"/>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39" name="Rectangle 15">
              <a:extLst>
                <a:ext uri="{FF2B5EF4-FFF2-40B4-BE49-F238E27FC236}">
                  <a16:creationId xmlns:a16="http://schemas.microsoft.com/office/drawing/2014/main" xmlns="" id="{261DDD7E-15D7-49B8-A1A5-C4C944347353}"/>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40" name="Rectangle 16">
              <a:extLst>
                <a:ext uri="{FF2B5EF4-FFF2-40B4-BE49-F238E27FC236}">
                  <a16:creationId xmlns:a16="http://schemas.microsoft.com/office/drawing/2014/main" xmlns="" id="{572382C1-2BC1-41F9-B521-C762F45DBA89}"/>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41" name="Rectangle 17">
              <a:extLst>
                <a:ext uri="{FF2B5EF4-FFF2-40B4-BE49-F238E27FC236}">
                  <a16:creationId xmlns:a16="http://schemas.microsoft.com/office/drawing/2014/main" xmlns="" id="{83F803CC-1E7D-470E-BF63-586595BA969F}"/>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29042" name="Rectangle 18">
              <a:extLst>
                <a:ext uri="{FF2B5EF4-FFF2-40B4-BE49-F238E27FC236}">
                  <a16:creationId xmlns:a16="http://schemas.microsoft.com/office/drawing/2014/main" xmlns="" id="{9B351B76-E760-49AD-8D59-7BADE21CCF62}"/>
                </a:ext>
              </a:extLst>
            </p:cNvPr>
            <p:cNvSpPr>
              <a:spLocks noChangeArrowheads="1"/>
            </p:cNvSpPr>
            <p:nvPr userDrawn="1"/>
          </p:nvSpPr>
          <p:spPr bwMode="hidden">
            <a:xfrm rot="39991575" flipH="1" flipV="1">
              <a:off x="5369" y="4166"/>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29043" name="Rectangle 19">
              <a:extLst>
                <a:ext uri="{FF2B5EF4-FFF2-40B4-BE49-F238E27FC236}">
                  <a16:creationId xmlns:a16="http://schemas.microsoft.com/office/drawing/2014/main" xmlns="" id="{BE26AE6C-9B0D-42FF-9B16-8501BF614AAA}"/>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4" name="Rectangle 20">
              <a:extLst>
                <a:ext uri="{FF2B5EF4-FFF2-40B4-BE49-F238E27FC236}">
                  <a16:creationId xmlns:a16="http://schemas.microsoft.com/office/drawing/2014/main" xmlns="" id="{8B7B3DE5-3CC6-4AFB-B610-DDA571F6AFF2}"/>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5" name="Rectangle 21">
              <a:extLst>
                <a:ext uri="{FF2B5EF4-FFF2-40B4-BE49-F238E27FC236}">
                  <a16:creationId xmlns:a16="http://schemas.microsoft.com/office/drawing/2014/main" xmlns="" id="{18428509-80E8-452E-B251-A3B3F7A7D465}"/>
                </a:ext>
              </a:extLst>
            </p:cNvPr>
            <p:cNvSpPr>
              <a:spLocks noChangeArrowheads="1"/>
            </p:cNvSpPr>
            <p:nvPr userDrawn="1"/>
          </p:nvSpPr>
          <p:spPr bwMode="hidden">
            <a:xfrm rot="1732981">
              <a:off x="-165" y="3624"/>
              <a:ext cx="2805"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6" name="Rectangle 22">
              <a:extLst>
                <a:ext uri="{FF2B5EF4-FFF2-40B4-BE49-F238E27FC236}">
                  <a16:creationId xmlns:a16="http://schemas.microsoft.com/office/drawing/2014/main" xmlns="" id="{EE9689EC-731B-4E91-A21B-C5ED3F06758C}"/>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7" name="Rectangle 23">
              <a:extLst>
                <a:ext uri="{FF2B5EF4-FFF2-40B4-BE49-F238E27FC236}">
                  <a16:creationId xmlns:a16="http://schemas.microsoft.com/office/drawing/2014/main" xmlns="" id="{3E50672E-C1E9-4F4E-A2A4-F4FA51A87C6A}"/>
                </a:ext>
              </a:extLst>
            </p:cNvPr>
            <p:cNvSpPr>
              <a:spLocks noChangeArrowheads="1"/>
            </p:cNvSpPr>
            <p:nvPr userDrawn="1"/>
          </p:nvSpPr>
          <p:spPr bwMode="hidden">
            <a:xfrm rot="-20213826">
              <a:off x="-216" y="3221"/>
              <a:ext cx="5478"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8" name="Rectangle 24">
              <a:extLst>
                <a:ext uri="{FF2B5EF4-FFF2-40B4-BE49-F238E27FC236}">
                  <a16:creationId xmlns:a16="http://schemas.microsoft.com/office/drawing/2014/main" xmlns="" id="{9E36E54F-B75D-4164-A045-E0844D5EFB20}"/>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49" name="Rectangle 25">
              <a:extLst>
                <a:ext uri="{FF2B5EF4-FFF2-40B4-BE49-F238E27FC236}">
                  <a16:creationId xmlns:a16="http://schemas.microsoft.com/office/drawing/2014/main" xmlns="" id="{2964367B-615C-4839-8AAE-B319AD6DA1C7}"/>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0" name="Rectangle 26">
              <a:extLst>
                <a:ext uri="{FF2B5EF4-FFF2-40B4-BE49-F238E27FC236}">
                  <a16:creationId xmlns:a16="http://schemas.microsoft.com/office/drawing/2014/main" xmlns="" id="{1A9ADC26-1FF7-437F-8502-50B4F3EECD2A}"/>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51" name="Rectangle 27">
              <a:extLst>
                <a:ext uri="{FF2B5EF4-FFF2-40B4-BE49-F238E27FC236}">
                  <a16:creationId xmlns:a16="http://schemas.microsoft.com/office/drawing/2014/main" xmlns="" id="{65293EB7-2117-4784-A321-2E80EEA3EF14}"/>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52" name="Rectangle 28">
              <a:extLst>
                <a:ext uri="{FF2B5EF4-FFF2-40B4-BE49-F238E27FC236}">
                  <a16:creationId xmlns:a16="http://schemas.microsoft.com/office/drawing/2014/main" xmlns="" id="{B6E3B09D-D1C8-4B15-8D19-F5281587EB37}"/>
                </a:ext>
              </a:extLst>
            </p:cNvPr>
            <p:cNvSpPr>
              <a:spLocks noChangeArrowheads="1"/>
            </p:cNvSpPr>
            <p:nvPr userDrawn="1"/>
          </p:nvSpPr>
          <p:spPr bwMode="hidden">
            <a:xfrm rot="-42464612">
              <a:off x="1053" y="1476"/>
              <a:ext cx="4758"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53" name="Rectangle 29">
              <a:extLst>
                <a:ext uri="{FF2B5EF4-FFF2-40B4-BE49-F238E27FC236}">
                  <a16:creationId xmlns:a16="http://schemas.microsoft.com/office/drawing/2014/main" xmlns="" id="{72E578F9-C9DC-440E-8243-E009F7F6C9C6}"/>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29054" name="Rectangle 30">
              <a:extLst>
                <a:ext uri="{FF2B5EF4-FFF2-40B4-BE49-F238E27FC236}">
                  <a16:creationId xmlns:a16="http://schemas.microsoft.com/office/drawing/2014/main" xmlns="" id="{492E4C36-BB57-465D-8489-8CAF8401136E}"/>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5" name="Rectangle 31">
              <a:extLst>
                <a:ext uri="{FF2B5EF4-FFF2-40B4-BE49-F238E27FC236}">
                  <a16:creationId xmlns:a16="http://schemas.microsoft.com/office/drawing/2014/main" xmlns="" id="{A8F26817-861C-4380-8099-BEECE47FC1F7}"/>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6" name="Rectangle 32">
              <a:extLst>
                <a:ext uri="{FF2B5EF4-FFF2-40B4-BE49-F238E27FC236}">
                  <a16:creationId xmlns:a16="http://schemas.microsoft.com/office/drawing/2014/main" xmlns="" id="{937B8A39-64BF-497C-AAE4-52974D6B398A}"/>
                </a:ext>
              </a:extLst>
            </p:cNvPr>
            <p:cNvSpPr>
              <a:spLocks noChangeArrowheads="1"/>
            </p:cNvSpPr>
            <p:nvPr userDrawn="1"/>
          </p:nvSpPr>
          <p:spPr bwMode="hidden">
            <a:xfrm rot="803987" flipV="1">
              <a:off x="611" y="1684"/>
              <a:ext cx="520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7" name="Rectangle 33">
              <a:extLst>
                <a:ext uri="{FF2B5EF4-FFF2-40B4-BE49-F238E27FC236}">
                  <a16:creationId xmlns:a16="http://schemas.microsoft.com/office/drawing/2014/main" xmlns="" id="{59077A8A-A8B5-4203-A108-0D627E17A550}"/>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8" name="Rectangle 34">
              <a:extLst>
                <a:ext uri="{FF2B5EF4-FFF2-40B4-BE49-F238E27FC236}">
                  <a16:creationId xmlns:a16="http://schemas.microsoft.com/office/drawing/2014/main" xmlns="" id="{8A848B28-1789-456A-B8C0-881FE0D77276}"/>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29059" name="Oval 35">
              <a:extLst>
                <a:ext uri="{FF2B5EF4-FFF2-40B4-BE49-F238E27FC236}">
                  <a16:creationId xmlns:a16="http://schemas.microsoft.com/office/drawing/2014/main" xmlns="" id="{50B6F702-CEAD-44F0-864E-BEB46E06913C}"/>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0" name="Oval 36">
              <a:extLst>
                <a:ext uri="{FF2B5EF4-FFF2-40B4-BE49-F238E27FC236}">
                  <a16:creationId xmlns:a16="http://schemas.microsoft.com/office/drawing/2014/main" xmlns="" id="{D184662F-6E35-4C45-8DC8-29329F2E4401}"/>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1" name="Oval 37">
              <a:extLst>
                <a:ext uri="{FF2B5EF4-FFF2-40B4-BE49-F238E27FC236}">
                  <a16:creationId xmlns:a16="http://schemas.microsoft.com/office/drawing/2014/main" xmlns="" id="{C8726513-6F96-4435-931F-F338EFB25857}"/>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2" name="Oval 38">
              <a:extLst>
                <a:ext uri="{FF2B5EF4-FFF2-40B4-BE49-F238E27FC236}">
                  <a16:creationId xmlns:a16="http://schemas.microsoft.com/office/drawing/2014/main" xmlns="" id="{513FC429-AA05-4082-A24D-D3B6882F418E}"/>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3" name="Oval 39">
              <a:extLst>
                <a:ext uri="{FF2B5EF4-FFF2-40B4-BE49-F238E27FC236}">
                  <a16:creationId xmlns:a16="http://schemas.microsoft.com/office/drawing/2014/main" xmlns="" id="{F56BB11B-43A5-4C06-BDB5-1583F0372840}"/>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4" name="Oval 40">
              <a:extLst>
                <a:ext uri="{FF2B5EF4-FFF2-40B4-BE49-F238E27FC236}">
                  <a16:creationId xmlns:a16="http://schemas.microsoft.com/office/drawing/2014/main" xmlns="" id="{0AB068B0-4EA2-4C34-8C02-D2D2D20B6F97}"/>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5" name="Oval 41">
              <a:extLst>
                <a:ext uri="{FF2B5EF4-FFF2-40B4-BE49-F238E27FC236}">
                  <a16:creationId xmlns:a16="http://schemas.microsoft.com/office/drawing/2014/main" xmlns="" id="{80175AED-7046-444E-83DB-D7DB77D45A84}"/>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6" name="Oval 42">
              <a:extLst>
                <a:ext uri="{FF2B5EF4-FFF2-40B4-BE49-F238E27FC236}">
                  <a16:creationId xmlns:a16="http://schemas.microsoft.com/office/drawing/2014/main" xmlns="" id="{944FAFC1-78E4-4E45-B07C-AF26C41AAAB2}"/>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7" name="Oval 43">
              <a:extLst>
                <a:ext uri="{FF2B5EF4-FFF2-40B4-BE49-F238E27FC236}">
                  <a16:creationId xmlns:a16="http://schemas.microsoft.com/office/drawing/2014/main" xmlns="" id="{DB18E0F0-6776-4F90-B22D-9C3AB91FB7D1}"/>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8" name="Oval 44">
              <a:extLst>
                <a:ext uri="{FF2B5EF4-FFF2-40B4-BE49-F238E27FC236}">
                  <a16:creationId xmlns:a16="http://schemas.microsoft.com/office/drawing/2014/main" xmlns="" id="{4FFFCA96-483D-4A85-9A71-250074D9A8A4}"/>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69" name="Oval 45">
              <a:extLst>
                <a:ext uri="{FF2B5EF4-FFF2-40B4-BE49-F238E27FC236}">
                  <a16:creationId xmlns:a16="http://schemas.microsoft.com/office/drawing/2014/main" xmlns="" id="{D85300D2-480E-4F55-8464-86B07208353A}"/>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0" name="Oval 46">
              <a:extLst>
                <a:ext uri="{FF2B5EF4-FFF2-40B4-BE49-F238E27FC236}">
                  <a16:creationId xmlns:a16="http://schemas.microsoft.com/office/drawing/2014/main" xmlns="" id="{580C7C6A-FC4E-4C20-BAE1-41CB28A1B282}"/>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1" name="Oval 47">
              <a:extLst>
                <a:ext uri="{FF2B5EF4-FFF2-40B4-BE49-F238E27FC236}">
                  <a16:creationId xmlns:a16="http://schemas.microsoft.com/office/drawing/2014/main" xmlns="" id="{16016C55-A795-443B-BD57-E447D07FD06D}"/>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2" name="Oval 48">
              <a:extLst>
                <a:ext uri="{FF2B5EF4-FFF2-40B4-BE49-F238E27FC236}">
                  <a16:creationId xmlns:a16="http://schemas.microsoft.com/office/drawing/2014/main" xmlns="" id="{1D815AC3-2018-4BBC-AE43-12FA27103217}"/>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3" name="Oval 49">
              <a:extLst>
                <a:ext uri="{FF2B5EF4-FFF2-40B4-BE49-F238E27FC236}">
                  <a16:creationId xmlns:a16="http://schemas.microsoft.com/office/drawing/2014/main" xmlns="" id="{A088B87E-922B-4E3B-9F16-29D820D04F18}"/>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4" name="Oval 50">
              <a:extLst>
                <a:ext uri="{FF2B5EF4-FFF2-40B4-BE49-F238E27FC236}">
                  <a16:creationId xmlns:a16="http://schemas.microsoft.com/office/drawing/2014/main" xmlns="" id="{0339F95B-AFBF-4B48-9C3B-4D860AEDA1A4}"/>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5" name="Oval 51">
              <a:extLst>
                <a:ext uri="{FF2B5EF4-FFF2-40B4-BE49-F238E27FC236}">
                  <a16:creationId xmlns:a16="http://schemas.microsoft.com/office/drawing/2014/main" xmlns="" id="{BA23D156-5FD3-4ECD-9525-46ADF04D04A7}"/>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6" name="Oval 52">
              <a:extLst>
                <a:ext uri="{FF2B5EF4-FFF2-40B4-BE49-F238E27FC236}">
                  <a16:creationId xmlns:a16="http://schemas.microsoft.com/office/drawing/2014/main" xmlns="" id="{AC9439FD-5398-47CF-9B32-099EC70B9DF7}"/>
                </a:ext>
              </a:extLst>
            </p:cNvPr>
            <p:cNvSpPr>
              <a:spLocks noChangeArrowheads="1"/>
            </p:cNvSpPr>
            <p:nvPr/>
          </p:nvSpPr>
          <p:spPr bwMode="hidden">
            <a:xfrm>
              <a:off x="3277" y="2024"/>
              <a:ext cx="133"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7" name="Oval 53">
              <a:extLst>
                <a:ext uri="{FF2B5EF4-FFF2-40B4-BE49-F238E27FC236}">
                  <a16:creationId xmlns:a16="http://schemas.microsoft.com/office/drawing/2014/main" xmlns="" id="{453A0535-35BE-4636-BCBF-98A4E1FA5ED5}"/>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8" name="Oval 54">
              <a:extLst>
                <a:ext uri="{FF2B5EF4-FFF2-40B4-BE49-F238E27FC236}">
                  <a16:creationId xmlns:a16="http://schemas.microsoft.com/office/drawing/2014/main" xmlns="" id="{9C8723AE-9FCC-411D-8323-5326B1400F57}"/>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79" name="Oval 55">
              <a:extLst>
                <a:ext uri="{FF2B5EF4-FFF2-40B4-BE49-F238E27FC236}">
                  <a16:creationId xmlns:a16="http://schemas.microsoft.com/office/drawing/2014/main" xmlns="" id="{890F850E-F58B-4760-8622-F2A9B31E6A77}"/>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0" name="Oval 56">
              <a:extLst>
                <a:ext uri="{FF2B5EF4-FFF2-40B4-BE49-F238E27FC236}">
                  <a16:creationId xmlns:a16="http://schemas.microsoft.com/office/drawing/2014/main" xmlns="" id="{DAEA0054-0751-4C92-8A8F-7396BD937146}"/>
                </a:ext>
              </a:extLst>
            </p:cNvPr>
            <p:cNvSpPr>
              <a:spLocks noChangeArrowheads="1"/>
            </p:cNvSpPr>
            <p:nvPr/>
          </p:nvSpPr>
          <p:spPr bwMode="hidden">
            <a:xfrm>
              <a:off x="1513" y="2175"/>
              <a:ext cx="140"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1" name="Oval 57">
              <a:extLst>
                <a:ext uri="{FF2B5EF4-FFF2-40B4-BE49-F238E27FC236}">
                  <a16:creationId xmlns:a16="http://schemas.microsoft.com/office/drawing/2014/main" xmlns="" id="{215A56FC-D04E-4187-BCC4-49738F6A08ED}"/>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2" name="Oval 58">
              <a:extLst>
                <a:ext uri="{FF2B5EF4-FFF2-40B4-BE49-F238E27FC236}">
                  <a16:creationId xmlns:a16="http://schemas.microsoft.com/office/drawing/2014/main" xmlns="" id="{16E6CF65-93D5-4800-9618-C6F9BAA03544}"/>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3" name="Oval 59">
              <a:extLst>
                <a:ext uri="{FF2B5EF4-FFF2-40B4-BE49-F238E27FC236}">
                  <a16:creationId xmlns:a16="http://schemas.microsoft.com/office/drawing/2014/main" xmlns="" id="{246969BF-E134-48E2-BC9F-168920130B80}"/>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4" name="Oval 60">
              <a:extLst>
                <a:ext uri="{FF2B5EF4-FFF2-40B4-BE49-F238E27FC236}">
                  <a16:creationId xmlns:a16="http://schemas.microsoft.com/office/drawing/2014/main" xmlns="" id="{F1713F5D-41F5-4FDA-9D97-8E514EB7936A}"/>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5" name="Oval 61">
              <a:extLst>
                <a:ext uri="{FF2B5EF4-FFF2-40B4-BE49-F238E27FC236}">
                  <a16:creationId xmlns:a16="http://schemas.microsoft.com/office/drawing/2014/main" xmlns="" id="{FA4BD462-2573-409B-8AE9-D12D28DC8947}"/>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6" name="Oval 62">
              <a:extLst>
                <a:ext uri="{FF2B5EF4-FFF2-40B4-BE49-F238E27FC236}">
                  <a16:creationId xmlns:a16="http://schemas.microsoft.com/office/drawing/2014/main" xmlns="" id="{320FEE6F-86D7-4A32-9B23-FD0EF689A00A}"/>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7" name="Oval 63">
              <a:extLst>
                <a:ext uri="{FF2B5EF4-FFF2-40B4-BE49-F238E27FC236}">
                  <a16:creationId xmlns:a16="http://schemas.microsoft.com/office/drawing/2014/main" xmlns="" id="{D9D91908-8A55-4980-83C9-49606444D1EE}"/>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8" name="Oval 64">
              <a:extLst>
                <a:ext uri="{FF2B5EF4-FFF2-40B4-BE49-F238E27FC236}">
                  <a16:creationId xmlns:a16="http://schemas.microsoft.com/office/drawing/2014/main" xmlns="" id="{57D4FCDE-9278-4DE1-93D5-991BED2F2098}"/>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89" name="Oval 65">
              <a:extLst>
                <a:ext uri="{FF2B5EF4-FFF2-40B4-BE49-F238E27FC236}">
                  <a16:creationId xmlns:a16="http://schemas.microsoft.com/office/drawing/2014/main" xmlns="" id="{E1529A52-D717-4B07-9A25-EA856E2E844B}"/>
                </a:ext>
              </a:extLst>
            </p:cNvPr>
            <p:cNvSpPr>
              <a:spLocks noChangeArrowheads="1"/>
            </p:cNvSpPr>
            <p:nvPr/>
          </p:nvSpPr>
          <p:spPr bwMode="hidden">
            <a:xfrm>
              <a:off x="68" y="2166"/>
              <a:ext cx="133"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0" name="Oval 66">
              <a:extLst>
                <a:ext uri="{FF2B5EF4-FFF2-40B4-BE49-F238E27FC236}">
                  <a16:creationId xmlns:a16="http://schemas.microsoft.com/office/drawing/2014/main" xmlns="" id="{E11229AE-1585-419E-A246-893D8CABCF7A}"/>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1" name="Oval 67">
              <a:extLst>
                <a:ext uri="{FF2B5EF4-FFF2-40B4-BE49-F238E27FC236}">
                  <a16:creationId xmlns:a16="http://schemas.microsoft.com/office/drawing/2014/main" xmlns="" id="{C7736208-B1A4-49B0-A74C-3F49796261A4}"/>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2" name="Oval 68">
              <a:extLst>
                <a:ext uri="{FF2B5EF4-FFF2-40B4-BE49-F238E27FC236}">
                  <a16:creationId xmlns:a16="http://schemas.microsoft.com/office/drawing/2014/main" xmlns="" id="{90247E95-BA47-4491-BBC3-ECDD4C8AB1AF}"/>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3" name="Oval 69">
              <a:extLst>
                <a:ext uri="{FF2B5EF4-FFF2-40B4-BE49-F238E27FC236}">
                  <a16:creationId xmlns:a16="http://schemas.microsoft.com/office/drawing/2014/main" xmlns="" id="{A27CEC03-25A1-4AB3-B6BA-68D06E12871C}"/>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4" name="Oval 70">
              <a:extLst>
                <a:ext uri="{FF2B5EF4-FFF2-40B4-BE49-F238E27FC236}">
                  <a16:creationId xmlns:a16="http://schemas.microsoft.com/office/drawing/2014/main" xmlns="" id="{19CC1C52-D5F2-4DF2-A383-C433E01DC850}"/>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5" name="Oval 71">
              <a:extLst>
                <a:ext uri="{FF2B5EF4-FFF2-40B4-BE49-F238E27FC236}">
                  <a16:creationId xmlns:a16="http://schemas.microsoft.com/office/drawing/2014/main" xmlns="" id="{AC96C7E3-A27D-4287-9CF0-DDFE58E9BE8B}"/>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6" name="Oval 72">
              <a:extLst>
                <a:ext uri="{FF2B5EF4-FFF2-40B4-BE49-F238E27FC236}">
                  <a16:creationId xmlns:a16="http://schemas.microsoft.com/office/drawing/2014/main" xmlns="" id="{7E816E11-F25E-4DF0-99F0-16140D69BA95}"/>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7" name="Oval 73">
              <a:extLst>
                <a:ext uri="{FF2B5EF4-FFF2-40B4-BE49-F238E27FC236}">
                  <a16:creationId xmlns:a16="http://schemas.microsoft.com/office/drawing/2014/main" xmlns="" id="{74F3836F-B312-4371-BEAD-09A9EE6D3426}"/>
                </a:ext>
              </a:extLst>
            </p:cNvPr>
            <p:cNvSpPr>
              <a:spLocks noChangeArrowheads="1"/>
            </p:cNvSpPr>
            <p:nvPr/>
          </p:nvSpPr>
          <p:spPr bwMode="hidden">
            <a:xfrm>
              <a:off x="1457" y="1700"/>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8" name="Oval 74">
              <a:extLst>
                <a:ext uri="{FF2B5EF4-FFF2-40B4-BE49-F238E27FC236}">
                  <a16:creationId xmlns:a16="http://schemas.microsoft.com/office/drawing/2014/main" xmlns="" id="{B68C4BFC-ACC9-4D2E-B2C1-EB38DB25E2A8}"/>
                </a:ext>
              </a:extLst>
            </p:cNvPr>
            <p:cNvSpPr>
              <a:spLocks noChangeArrowheads="1"/>
            </p:cNvSpPr>
            <p:nvPr/>
          </p:nvSpPr>
          <p:spPr bwMode="hidden">
            <a:xfrm>
              <a:off x="1747" y="1599"/>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099" name="Oval 75">
              <a:extLst>
                <a:ext uri="{FF2B5EF4-FFF2-40B4-BE49-F238E27FC236}">
                  <a16:creationId xmlns:a16="http://schemas.microsoft.com/office/drawing/2014/main" xmlns="" id="{E7811D92-378F-464B-A343-6F2F1FE6C94A}"/>
                </a:ext>
              </a:extLst>
            </p:cNvPr>
            <p:cNvSpPr>
              <a:spLocks noChangeArrowheads="1"/>
            </p:cNvSpPr>
            <p:nvPr/>
          </p:nvSpPr>
          <p:spPr bwMode="hidden">
            <a:xfrm>
              <a:off x="1385" y="1506"/>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0" name="Oval 76">
              <a:extLst>
                <a:ext uri="{FF2B5EF4-FFF2-40B4-BE49-F238E27FC236}">
                  <a16:creationId xmlns:a16="http://schemas.microsoft.com/office/drawing/2014/main" xmlns="" id="{F51B9C8C-4C96-4D8E-8906-91215F83F62E}"/>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1" name="Oval 77">
              <a:extLst>
                <a:ext uri="{FF2B5EF4-FFF2-40B4-BE49-F238E27FC236}">
                  <a16:creationId xmlns:a16="http://schemas.microsoft.com/office/drawing/2014/main" xmlns="" id="{23594C58-17CF-4726-B483-778208EA88A4}"/>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2" name="Oval 78">
              <a:extLst>
                <a:ext uri="{FF2B5EF4-FFF2-40B4-BE49-F238E27FC236}">
                  <a16:creationId xmlns:a16="http://schemas.microsoft.com/office/drawing/2014/main" xmlns="" id="{4EE6B70A-7A80-4FF3-AF85-0B98111B564A}"/>
                </a:ext>
              </a:extLst>
            </p:cNvPr>
            <p:cNvSpPr>
              <a:spLocks noChangeArrowheads="1"/>
            </p:cNvSpPr>
            <p:nvPr/>
          </p:nvSpPr>
          <p:spPr bwMode="hidden">
            <a:xfrm>
              <a:off x="2011" y="1512"/>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3" name="Oval 79">
              <a:extLst>
                <a:ext uri="{FF2B5EF4-FFF2-40B4-BE49-F238E27FC236}">
                  <a16:creationId xmlns:a16="http://schemas.microsoft.com/office/drawing/2014/main" xmlns="" id="{1907558E-0375-4689-8B47-E626C1AD59B5}"/>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4" name="Oval 80">
              <a:extLst>
                <a:ext uri="{FF2B5EF4-FFF2-40B4-BE49-F238E27FC236}">
                  <a16:creationId xmlns:a16="http://schemas.microsoft.com/office/drawing/2014/main" xmlns="" id="{0820C4B9-F890-440D-B789-15FCC8018AD5}"/>
                </a:ext>
              </a:extLst>
            </p:cNvPr>
            <p:cNvSpPr>
              <a:spLocks noChangeArrowheads="1"/>
            </p:cNvSpPr>
            <p:nvPr/>
          </p:nvSpPr>
          <p:spPr bwMode="hidden">
            <a:xfrm>
              <a:off x="2345" y="1601"/>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5" name="Oval 81">
              <a:extLst>
                <a:ext uri="{FF2B5EF4-FFF2-40B4-BE49-F238E27FC236}">
                  <a16:creationId xmlns:a16="http://schemas.microsoft.com/office/drawing/2014/main" xmlns="" id="{F439A965-7211-41F2-80C0-487D02EDCFD2}"/>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6" name="Oval 82">
              <a:extLst>
                <a:ext uri="{FF2B5EF4-FFF2-40B4-BE49-F238E27FC236}">
                  <a16:creationId xmlns:a16="http://schemas.microsoft.com/office/drawing/2014/main" xmlns="" id="{ADA49A2C-1A64-4970-8C9C-FA1169A87881}"/>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7" name="Oval 83">
              <a:extLst>
                <a:ext uri="{FF2B5EF4-FFF2-40B4-BE49-F238E27FC236}">
                  <a16:creationId xmlns:a16="http://schemas.microsoft.com/office/drawing/2014/main" xmlns="" id="{6C11731D-53F8-424A-B564-34F5DDA4C5D9}"/>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8" name="Oval 84">
              <a:extLst>
                <a:ext uri="{FF2B5EF4-FFF2-40B4-BE49-F238E27FC236}">
                  <a16:creationId xmlns:a16="http://schemas.microsoft.com/office/drawing/2014/main" xmlns="" id="{86C2707E-94FD-4A2F-BA8C-30FECE9FA0D8}"/>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09" name="Oval 85">
              <a:extLst>
                <a:ext uri="{FF2B5EF4-FFF2-40B4-BE49-F238E27FC236}">
                  <a16:creationId xmlns:a16="http://schemas.microsoft.com/office/drawing/2014/main" xmlns="" id="{3B81D257-6A87-4B02-8642-5F9A30A69AE7}"/>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0" name="Oval 86">
              <a:extLst>
                <a:ext uri="{FF2B5EF4-FFF2-40B4-BE49-F238E27FC236}">
                  <a16:creationId xmlns:a16="http://schemas.microsoft.com/office/drawing/2014/main" xmlns="" id="{F3B23B65-5B71-44E3-B8A4-5A07D3D959B0}"/>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1" name="Oval 87">
              <a:extLst>
                <a:ext uri="{FF2B5EF4-FFF2-40B4-BE49-F238E27FC236}">
                  <a16:creationId xmlns:a16="http://schemas.microsoft.com/office/drawing/2014/main" xmlns="" id="{C4174098-FF41-4590-B120-2A161F4149BF}"/>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2" name="Oval 88">
              <a:extLst>
                <a:ext uri="{FF2B5EF4-FFF2-40B4-BE49-F238E27FC236}">
                  <a16:creationId xmlns:a16="http://schemas.microsoft.com/office/drawing/2014/main" xmlns="" id="{E06283DA-4DB4-4AA7-97C3-5FF47320325F}"/>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3" name="Oval 89">
              <a:extLst>
                <a:ext uri="{FF2B5EF4-FFF2-40B4-BE49-F238E27FC236}">
                  <a16:creationId xmlns:a16="http://schemas.microsoft.com/office/drawing/2014/main" xmlns="" id="{DD88C20B-8E5E-424C-A500-7B5250F29737}"/>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4" name="Oval 90">
              <a:extLst>
                <a:ext uri="{FF2B5EF4-FFF2-40B4-BE49-F238E27FC236}">
                  <a16:creationId xmlns:a16="http://schemas.microsoft.com/office/drawing/2014/main" xmlns="" id="{E8E35FDD-C606-4EBE-993D-C7367AFDB0F1}"/>
                </a:ext>
              </a:extLst>
            </p:cNvPr>
            <p:cNvSpPr>
              <a:spLocks noChangeArrowheads="1"/>
            </p:cNvSpPr>
            <p:nvPr/>
          </p:nvSpPr>
          <p:spPr bwMode="hidden">
            <a:xfrm>
              <a:off x="3651" y="1506"/>
              <a:ext cx="124"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5" name="Oval 91">
              <a:extLst>
                <a:ext uri="{FF2B5EF4-FFF2-40B4-BE49-F238E27FC236}">
                  <a16:creationId xmlns:a16="http://schemas.microsoft.com/office/drawing/2014/main" xmlns="" id="{8F6102D0-5141-4A08-A45B-30851134359A}"/>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6" name="Oval 92">
              <a:extLst>
                <a:ext uri="{FF2B5EF4-FFF2-40B4-BE49-F238E27FC236}">
                  <a16:creationId xmlns:a16="http://schemas.microsoft.com/office/drawing/2014/main" xmlns="" id="{F126A9F9-10B0-49F2-B315-E78226BBD8BC}"/>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7" name="Oval 93">
              <a:extLst>
                <a:ext uri="{FF2B5EF4-FFF2-40B4-BE49-F238E27FC236}">
                  <a16:creationId xmlns:a16="http://schemas.microsoft.com/office/drawing/2014/main" xmlns="" id="{B5178377-1220-42BF-804B-C390A5F91292}"/>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8" name="Oval 94">
              <a:extLst>
                <a:ext uri="{FF2B5EF4-FFF2-40B4-BE49-F238E27FC236}">
                  <a16:creationId xmlns:a16="http://schemas.microsoft.com/office/drawing/2014/main" xmlns="" id="{D2093F3A-8DA8-4015-A947-6184FCDD724D}"/>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19" name="Oval 95">
              <a:extLst>
                <a:ext uri="{FF2B5EF4-FFF2-40B4-BE49-F238E27FC236}">
                  <a16:creationId xmlns:a16="http://schemas.microsoft.com/office/drawing/2014/main" xmlns="" id="{5BD46A6C-6B4A-4EAC-ABA2-90F76D1C59D1}"/>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0" name="Oval 96">
              <a:extLst>
                <a:ext uri="{FF2B5EF4-FFF2-40B4-BE49-F238E27FC236}">
                  <a16:creationId xmlns:a16="http://schemas.microsoft.com/office/drawing/2014/main" xmlns="" id="{EAE73A69-B9F3-4DB1-A91B-F84F2CD3E19D}"/>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1" name="Oval 97">
              <a:extLst>
                <a:ext uri="{FF2B5EF4-FFF2-40B4-BE49-F238E27FC236}">
                  <a16:creationId xmlns:a16="http://schemas.microsoft.com/office/drawing/2014/main" xmlns="" id="{E1DF28BF-BC7C-4B99-837A-5E4FB746F976}"/>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2" name="Oval 98">
              <a:extLst>
                <a:ext uri="{FF2B5EF4-FFF2-40B4-BE49-F238E27FC236}">
                  <a16:creationId xmlns:a16="http://schemas.microsoft.com/office/drawing/2014/main" xmlns="" id="{535F30E2-F115-4AE2-B47E-D6091ED3648D}"/>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3" name="Oval 99">
              <a:extLst>
                <a:ext uri="{FF2B5EF4-FFF2-40B4-BE49-F238E27FC236}">
                  <a16:creationId xmlns:a16="http://schemas.microsoft.com/office/drawing/2014/main" xmlns="" id="{E1A75D7C-B441-45A1-89BC-16D14035A085}"/>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4" name="Oval 100">
              <a:extLst>
                <a:ext uri="{FF2B5EF4-FFF2-40B4-BE49-F238E27FC236}">
                  <a16:creationId xmlns:a16="http://schemas.microsoft.com/office/drawing/2014/main" xmlns="" id="{0854E8E2-B295-4DFE-A919-9CE290BCCDAF}"/>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5" name="Oval 101">
              <a:extLst>
                <a:ext uri="{FF2B5EF4-FFF2-40B4-BE49-F238E27FC236}">
                  <a16:creationId xmlns:a16="http://schemas.microsoft.com/office/drawing/2014/main" xmlns="" id="{786B39D7-5D8F-4137-AC62-DA252FADE486}"/>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6" name="Oval 102">
              <a:extLst>
                <a:ext uri="{FF2B5EF4-FFF2-40B4-BE49-F238E27FC236}">
                  <a16:creationId xmlns:a16="http://schemas.microsoft.com/office/drawing/2014/main" xmlns="" id="{514BD765-9B67-4331-8A57-854CB2CA35C2}"/>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7" name="Oval 103">
              <a:extLst>
                <a:ext uri="{FF2B5EF4-FFF2-40B4-BE49-F238E27FC236}">
                  <a16:creationId xmlns:a16="http://schemas.microsoft.com/office/drawing/2014/main" xmlns="" id="{DB4BFAB6-CF62-4322-B8F6-953780124402}"/>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8" name="Oval 104">
              <a:extLst>
                <a:ext uri="{FF2B5EF4-FFF2-40B4-BE49-F238E27FC236}">
                  <a16:creationId xmlns:a16="http://schemas.microsoft.com/office/drawing/2014/main" xmlns="" id="{17597035-20E0-414A-BBBF-73C08525E429}"/>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29" name="Oval 105">
              <a:extLst>
                <a:ext uri="{FF2B5EF4-FFF2-40B4-BE49-F238E27FC236}">
                  <a16:creationId xmlns:a16="http://schemas.microsoft.com/office/drawing/2014/main" xmlns="" id="{C40A0A19-6B43-4A8F-ACF5-674535C96F99}"/>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0" name="Oval 106">
              <a:extLst>
                <a:ext uri="{FF2B5EF4-FFF2-40B4-BE49-F238E27FC236}">
                  <a16:creationId xmlns:a16="http://schemas.microsoft.com/office/drawing/2014/main" xmlns="" id="{3217EC0E-E198-48C3-88D5-673ECD74F668}"/>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1" name="Oval 107">
              <a:extLst>
                <a:ext uri="{FF2B5EF4-FFF2-40B4-BE49-F238E27FC236}">
                  <a16:creationId xmlns:a16="http://schemas.microsoft.com/office/drawing/2014/main" xmlns="" id="{D4FD1C83-3FB1-4434-8FBD-82B941C4964F}"/>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2" name="Oval 108">
              <a:extLst>
                <a:ext uri="{FF2B5EF4-FFF2-40B4-BE49-F238E27FC236}">
                  <a16:creationId xmlns:a16="http://schemas.microsoft.com/office/drawing/2014/main" xmlns="" id="{5F41EFD6-C36E-4CAA-8EC6-C233FAFC5F9A}"/>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3" name="Oval 109">
              <a:extLst>
                <a:ext uri="{FF2B5EF4-FFF2-40B4-BE49-F238E27FC236}">
                  <a16:creationId xmlns:a16="http://schemas.microsoft.com/office/drawing/2014/main" xmlns="" id="{2480B6C8-77C2-4C10-B631-009DA56339AF}"/>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4" name="Oval 110">
              <a:extLst>
                <a:ext uri="{FF2B5EF4-FFF2-40B4-BE49-F238E27FC236}">
                  <a16:creationId xmlns:a16="http://schemas.microsoft.com/office/drawing/2014/main" xmlns="" id="{7B09A4A9-85CD-4AA0-A962-4126A6307700}"/>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5" name="Oval 111">
              <a:extLst>
                <a:ext uri="{FF2B5EF4-FFF2-40B4-BE49-F238E27FC236}">
                  <a16:creationId xmlns:a16="http://schemas.microsoft.com/office/drawing/2014/main" xmlns="" id="{1F6EE391-C90E-4239-861D-6F1D084F4F8C}"/>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6" name="Oval 112">
              <a:extLst>
                <a:ext uri="{FF2B5EF4-FFF2-40B4-BE49-F238E27FC236}">
                  <a16:creationId xmlns:a16="http://schemas.microsoft.com/office/drawing/2014/main" xmlns="" id="{9097C86C-157E-42B7-8866-67C4C0914599}"/>
                </a:ext>
              </a:extLst>
            </p:cNvPr>
            <p:cNvSpPr>
              <a:spLocks noChangeArrowheads="1"/>
            </p:cNvSpPr>
            <p:nvPr/>
          </p:nvSpPr>
          <p:spPr bwMode="hidden">
            <a:xfrm>
              <a:off x="2972" y="1366"/>
              <a:ext cx="110"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7" name="Oval 113">
              <a:extLst>
                <a:ext uri="{FF2B5EF4-FFF2-40B4-BE49-F238E27FC236}">
                  <a16:creationId xmlns:a16="http://schemas.microsoft.com/office/drawing/2014/main" xmlns="" id="{86EF43B6-18A3-42A0-9B21-68671DE838FA}"/>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8" name="Oval 114">
              <a:extLst>
                <a:ext uri="{FF2B5EF4-FFF2-40B4-BE49-F238E27FC236}">
                  <a16:creationId xmlns:a16="http://schemas.microsoft.com/office/drawing/2014/main" xmlns="" id="{434C5E68-FFB4-44E3-9932-4ADA9FC60972}"/>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39" name="Oval 115">
              <a:extLst>
                <a:ext uri="{FF2B5EF4-FFF2-40B4-BE49-F238E27FC236}">
                  <a16:creationId xmlns:a16="http://schemas.microsoft.com/office/drawing/2014/main" xmlns="" id="{E3471729-30CA-45CC-B004-3A1E7EEAB53B}"/>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0" name="Oval 116">
              <a:extLst>
                <a:ext uri="{FF2B5EF4-FFF2-40B4-BE49-F238E27FC236}">
                  <a16:creationId xmlns:a16="http://schemas.microsoft.com/office/drawing/2014/main" xmlns="" id="{EDC2C4BE-8BA9-40F1-882A-095C4D75DD8E}"/>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1" name="Oval 117">
              <a:extLst>
                <a:ext uri="{FF2B5EF4-FFF2-40B4-BE49-F238E27FC236}">
                  <a16:creationId xmlns:a16="http://schemas.microsoft.com/office/drawing/2014/main" xmlns="" id="{DF568507-935D-454E-9DC9-3D0B31D913F0}"/>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2" name="Oval 118">
              <a:extLst>
                <a:ext uri="{FF2B5EF4-FFF2-40B4-BE49-F238E27FC236}">
                  <a16:creationId xmlns:a16="http://schemas.microsoft.com/office/drawing/2014/main" xmlns="" id="{4EB2074D-54BF-423E-8F18-D43AB139126C}"/>
                </a:ext>
              </a:extLst>
            </p:cNvPr>
            <p:cNvSpPr>
              <a:spLocks noChangeArrowheads="1"/>
            </p:cNvSpPr>
            <p:nvPr/>
          </p:nvSpPr>
          <p:spPr bwMode="hidden">
            <a:xfrm>
              <a:off x="2228" y="1442"/>
              <a:ext cx="110"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3" name="Oval 119">
              <a:extLst>
                <a:ext uri="{FF2B5EF4-FFF2-40B4-BE49-F238E27FC236}">
                  <a16:creationId xmlns:a16="http://schemas.microsoft.com/office/drawing/2014/main" xmlns="" id="{98898391-2FF9-4BCD-BC8A-C1179B2E72B3}"/>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4" name="Oval 120">
              <a:extLst>
                <a:ext uri="{FF2B5EF4-FFF2-40B4-BE49-F238E27FC236}">
                  <a16:creationId xmlns:a16="http://schemas.microsoft.com/office/drawing/2014/main" xmlns="" id="{F0B2E6F4-B961-4245-BD5A-3A49B8773F6F}"/>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5" name="Oval 121">
              <a:extLst>
                <a:ext uri="{FF2B5EF4-FFF2-40B4-BE49-F238E27FC236}">
                  <a16:creationId xmlns:a16="http://schemas.microsoft.com/office/drawing/2014/main" xmlns="" id="{C52AC7AC-1EFA-4834-BEE5-2A52D7AF9133}"/>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6" name="Oval 122">
              <a:extLst>
                <a:ext uri="{FF2B5EF4-FFF2-40B4-BE49-F238E27FC236}">
                  <a16:creationId xmlns:a16="http://schemas.microsoft.com/office/drawing/2014/main" xmlns="" id="{AD23543E-8723-481D-9BCC-75F849F377F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7" name="Oval 123">
              <a:extLst>
                <a:ext uri="{FF2B5EF4-FFF2-40B4-BE49-F238E27FC236}">
                  <a16:creationId xmlns:a16="http://schemas.microsoft.com/office/drawing/2014/main" xmlns="" id="{6940921E-3599-4EEE-AFF4-1E6FF3EF2B65}"/>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8" name="Oval 124">
              <a:extLst>
                <a:ext uri="{FF2B5EF4-FFF2-40B4-BE49-F238E27FC236}">
                  <a16:creationId xmlns:a16="http://schemas.microsoft.com/office/drawing/2014/main" xmlns="" id="{B9808F60-BD43-4AB7-9980-D3A015836DD4}"/>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49" name="Oval 125">
              <a:extLst>
                <a:ext uri="{FF2B5EF4-FFF2-40B4-BE49-F238E27FC236}">
                  <a16:creationId xmlns:a16="http://schemas.microsoft.com/office/drawing/2014/main" xmlns="" id="{3701F034-CB54-4B34-B32C-BA79FA6F4773}"/>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0" name="Oval 126">
              <a:extLst>
                <a:ext uri="{FF2B5EF4-FFF2-40B4-BE49-F238E27FC236}">
                  <a16:creationId xmlns:a16="http://schemas.microsoft.com/office/drawing/2014/main" xmlns="" id="{A1272A07-1029-4EDD-9F1D-E9165D716AA2}"/>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1" name="Oval 127">
              <a:extLst>
                <a:ext uri="{FF2B5EF4-FFF2-40B4-BE49-F238E27FC236}">
                  <a16:creationId xmlns:a16="http://schemas.microsoft.com/office/drawing/2014/main" xmlns="" id="{DA394146-F0EF-40AA-B4EC-F81A9F88C32D}"/>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2" name="Oval 128">
              <a:extLst>
                <a:ext uri="{FF2B5EF4-FFF2-40B4-BE49-F238E27FC236}">
                  <a16:creationId xmlns:a16="http://schemas.microsoft.com/office/drawing/2014/main" xmlns="" id="{DB9C947E-E66F-4109-BFE5-0864ADC805BF}"/>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3" name="Oval 129">
              <a:extLst>
                <a:ext uri="{FF2B5EF4-FFF2-40B4-BE49-F238E27FC236}">
                  <a16:creationId xmlns:a16="http://schemas.microsoft.com/office/drawing/2014/main" xmlns="" id="{A096E4E4-F981-4770-970B-15F84FB591F1}"/>
                </a:ext>
              </a:extLst>
            </p:cNvPr>
            <p:cNvSpPr>
              <a:spLocks noChangeArrowheads="1"/>
            </p:cNvSpPr>
            <p:nvPr/>
          </p:nvSpPr>
          <p:spPr bwMode="hidden">
            <a:xfrm>
              <a:off x="2859" y="1045"/>
              <a:ext cx="107"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4" name="Oval 130">
              <a:extLst>
                <a:ext uri="{FF2B5EF4-FFF2-40B4-BE49-F238E27FC236}">
                  <a16:creationId xmlns:a16="http://schemas.microsoft.com/office/drawing/2014/main" xmlns="" id="{C9E75EAF-9F71-4D60-8E37-F670DD488976}"/>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5" name="Oval 131">
              <a:extLst>
                <a:ext uri="{FF2B5EF4-FFF2-40B4-BE49-F238E27FC236}">
                  <a16:creationId xmlns:a16="http://schemas.microsoft.com/office/drawing/2014/main" xmlns="" id="{60B612C2-2A45-445A-8719-E20EB70DCF1F}"/>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6" name="Oval 132">
              <a:extLst>
                <a:ext uri="{FF2B5EF4-FFF2-40B4-BE49-F238E27FC236}">
                  <a16:creationId xmlns:a16="http://schemas.microsoft.com/office/drawing/2014/main" xmlns="" id="{8604ADF5-15B4-42F6-A2BD-1562F44701A7}"/>
                </a:ext>
              </a:extLst>
            </p:cNvPr>
            <p:cNvSpPr>
              <a:spLocks noChangeArrowheads="1"/>
            </p:cNvSpPr>
            <p:nvPr/>
          </p:nvSpPr>
          <p:spPr bwMode="hidden">
            <a:xfrm>
              <a:off x="827" y="1350"/>
              <a:ext cx="107"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7" name="Oval 133">
              <a:extLst>
                <a:ext uri="{FF2B5EF4-FFF2-40B4-BE49-F238E27FC236}">
                  <a16:creationId xmlns:a16="http://schemas.microsoft.com/office/drawing/2014/main" xmlns="" id="{A089AE16-463B-4403-A206-61C58B42CE78}"/>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8" name="Oval 134">
              <a:extLst>
                <a:ext uri="{FF2B5EF4-FFF2-40B4-BE49-F238E27FC236}">
                  <a16:creationId xmlns:a16="http://schemas.microsoft.com/office/drawing/2014/main" xmlns="" id="{B716FAAF-E2FE-4E9F-A8BF-C91468E387A4}"/>
                </a:ext>
              </a:extLst>
            </p:cNvPr>
            <p:cNvSpPr>
              <a:spLocks noChangeArrowheads="1"/>
            </p:cNvSpPr>
            <p:nvPr/>
          </p:nvSpPr>
          <p:spPr bwMode="hidden">
            <a:xfrm>
              <a:off x="635" y="1060"/>
              <a:ext cx="107"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59" name="Oval 135">
              <a:extLst>
                <a:ext uri="{FF2B5EF4-FFF2-40B4-BE49-F238E27FC236}">
                  <a16:creationId xmlns:a16="http://schemas.microsoft.com/office/drawing/2014/main" xmlns="" id="{4AF67193-72A9-4BC2-92C6-CF2CCB48DA76}"/>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0" name="Oval 136">
              <a:extLst>
                <a:ext uri="{FF2B5EF4-FFF2-40B4-BE49-F238E27FC236}">
                  <a16:creationId xmlns:a16="http://schemas.microsoft.com/office/drawing/2014/main" xmlns="" id="{A12CC452-9084-422D-B131-71675736894B}"/>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1" name="Oval 137">
              <a:extLst>
                <a:ext uri="{FF2B5EF4-FFF2-40B4-BE49-F238E27FC236}">
                  <a16:creationId xmlns:a16="http://schemas.microsoft.com/office/drawing/2014/main" xmlns="" id="{B90EAB08-7DBD-4A64-A5C3-17416AA41AA0}"/>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2" name="Oval 138">
              <a:extLst>
                <a:ext uri="{FF2B5EF4-FFF2-40B4-BE49-F238E27FC236}">
                  <a16:creationId xmlns:a16="http://schemas.microsoft.com/office/drawing/2014/main" xmlns="" id="{76A8054E-43FB-4470-BDB4-E2A1AC50E8C2}"/>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3" name="Oval 139">
              <a:extLst>
                <a:ext uri="{FF2B5EF4-FFF2-40B4-BE49-F238E27FC236}">
                  <a16:creationId xmlns:a16="http://schemas.microsoft.com/office/drawing/2014/main" xmlns="" id="{C32033DA-5288-4B51-AFD4-CFE000235814}"/>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4" name="Oval 140">
              <a:extLst>
                <a:ext uri="{FF2B5EF4-FFF2-40B4-BE49-F238E27FC236}">
                  <a16:creationId xmlns:a16="http://schemas.microsoft.com/office/drawing/2014/main" xmlns="" id="{9DE3EA92-CA76-4549-97F5-41F210B5C7CF}"/>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5" name="Oval 141">
              <a:extLst>
                <a:ext uri="{FF2B5EF4-FFF2-40B4-BE49-F238E27FC236}">
                  <a16:creationId xmlns:a16="http://schemas.microsoft.com/office/drawing/2014/main" xmlns="" id="{528FF415-711E-48A0-BF23-449EBDA4FF91}"/>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6" name="Oval 142">
              <a:extLst>
                <a:ext uri="{FF2B5EF4-FFF2-40B4-BE49-F238E27FC236}">
                  <a16:creationId xmlns:a16="http://schemas.microsoft.com/office/drawing/2014/main" xmlns="" id="{8DB33924-8AFE-4958-A280-B855BAE1BEF1}"/>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7" name="Oval 143">
              <a:extLst>
                <a:ext uri="{FF2B5EF4-FFF2-40B4-BE49-F238E27FC236}">
                  <a16:creationId xmlns:a16="http://schemas.microsoft.com/office/drawing/2014/main" xmlns="" id="{8B200C0D-3E14-462A-9D2A-C039DFEC7F0F}"/>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8" name="Oval 144">
              <a:extLst>
                <a:ext uri="{FF2B5EF4-FFF2-40B4-BE49-F238E27FC236}">
                  <a16:creationId xmlns:a16="http://schemas.microsoft.com/office/drawing/2014/main" xmlns="" id="{945CE7AD-379C-4A58-9F14-FFE0456757CE}"/>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69" name="Oval 145">
              <a:extLst>
                <a:ext uri="{FF2B5EF4-FFF2-40B4-BE49-F238E27FC236}">
                  <a16:creationId xmlns:a16="http://schemas.microsoft.com/office/drawing/2014/main" xmlns="" id="{26379DF0-48B1-4151-9A43-96D9B22DC0CA}"/>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0" name="Oval 146">
              <a:extLst>
                <a:ext uri="{FF2B5EF4-FFF2-40B4-BE49-F238E27FC236}">
                  <a16:creationId xmlns:a16="http://schemas.microsoft.com/office/drawing/2014/main" xmlns="" id="{EA70298E-037E-451C-9903-33F108A0B7F0}"/>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1" name="Oval 147">
              <a:extLst>
                <a:ext uri="{FF2B5EF4-FFF2-40B4-BE49-F238E27FC236}">
                  <a16:creationId xmlns:a16="http://schemas.microsoft.com/office/drawing/2014/main" xmlns="" id="{244F67AA-F181-4564-A319-DFD4E1083B9E}"/>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2" name="Oval 148">
              <a:extLst>
                <a:ext uri="{FF2B5EF4-FFF2-40B4-BE49-F238E27FC236}">
                  <a16:creationId xmlns:a16="http://schemas.microsoft.com/office/drawing/2014/main" xmlns="" id="{A9701C91-C692-4B8E-AEEF-AD5508075D16}"/>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3" name="Oval 149">
              <a:extLst>
                <a:ext uri="{FF2B5EF4-FFF2-40B4-BE49-F238E27FC236}">
                  <a16:creationId xmlns:a16="http://schemas.microsoft.com/office/drawing/2014/main" xmlns="" id="{35363532-82E0-4B05-932E-87887F12CA59}"/>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4" name="Oval 150">
              <a:extLst>
                <a:ext uri="{FF2B5EF4-FFF2-40B4-BE49-F238E27FC236}">
                  <a16:creationId xmlns:a16="http://schemas.microsoft.com/office/drawing/2014/main" xmlns="" id="{31A3D0DC-708C-44C4-925D-6F4A058D633C}"/>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5" name="Oval 151">
              <a:extLst>
                <a:ext uri="{FF2B5EF4-FFF2-40B4-BE49-F238E27FC236}">
                  <a16:creationId xmlns:a16="http://schemas.microsoft.com/office/drawing/2014/main" xmlns="" id="{C09322CF-38AB-40B1-B7B3-606DADD2C2EF}"/>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6" name="Oval 152">
              <a:extLst>
                <a:ext uri="{FF2B5EF4-FFF2-40B4-BE49-F238E27FC236}">
                  <a16:creationId xmlns:a16="http://schemas.microsoft.com/office/drawing/2014/main" xmlns="" id="{C893EFD4-0147-47B4-A312-E195483721B7}"/>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7" name="Oval 153">
              <a:extLst>
                <a:ext uri="{FF2B5EF4-FFF2-40B4-BE49-F238E27FC236}">
                  <a16:creationId xmlns:a16="http://schemas.microsoft.com/office/drawing/2014/main" xmlns="" id="{EE2829FF-DC56-4376-BC57-82E70BD9843A}"/>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8" name="Oval 154">
              <a:extLst>
                <a:ext uri="{FF2B5EF4-FFF2-40B4-BE49-F238E27FC236}">
                  <a16:creationId xmlns:a16="http://schemas.microsoft.com/office/drawing/2014/main" xmlns="" id="{9E915B71-B36B-4891-A451-85E3065A2A5C}"/>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79" name="Oval 155">
              <a:extLst>
                <a:ext uri="{FF2B5EF4-FFF2-40B4-BE49-F238E27FC236}">
                  <a16:creationId xmlns:a16="http://schemas.microsoft.com/office/drawing/2014/main" xmlns="" id="{2F25A7F6-6A68-493C-A940-ACE0323B203B}"/>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0" name="Oval 156">
              <a:extLst>
                <a:ext uri="{FF2B5EF4-FFF2-40B4-BE49-F238E27FC236}">
                  <a16:creationId xmlns:a16="http://schemas.microsoft.com/office/drawing/2014/main" xmlns="" id="{1C0D852F-5FB0-4771-AE9E-D3E6021B94B7}"/>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1" name="Oval 157">
              <a:extLst>
                <a:ext uri="{FF2B5EF4-FFF2-40B4-BE49-F238E27FC236}">
                  <a16:creationId xmlns:a16="http://schemas.microsoft.com/office/drawing/2014/main" xmlns="" id="{6F4E4A95-454A-458C-BD26-52B6E94FA7A8}"/>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2" name="Oval 158">
              <a:extLst>
                <a:ext uri="{FF2B5EF4-FFF2-40B4-BE49-F238E27FC236}">
                  <a16:creationId xmlns:a16="http://schemas.microsoft.com/office/drawing/2014/main" xmlns="" id="{E995F71F-368A-47DE-8E83-1E5B87C4C630}"/>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3" name="Oval 159">
              <a:extLst>
                <a:ext uri="{FF2B5EF4-FFF2-40B4-BE49-F238E27FC236}">
                  <a16:creationId xmlns:a16="http://schemas.microsoft.com/office/drawing/2014/main" xmlns="" id="{2AA6CE3B-8F48-4DE8-9F89-464CA29457E6}"/>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4" name="Oval 160">
              <a:extLst>
                <a:ext uri="{FF2B5EF4-FFF2-40B4-BE49-F238E27FC236}">
                  <a16:creationId xmlns:a16="http://schemas.microsoft.com/office/drawing/2014/main" xmlns="" id="{5D47EE85-442E-4AEE-8B6E-DBC9D22F3880}"/>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5" name="Oval 161">
              <a:extLst>
                <a:ext uri="{FF2B5EF4-FFF2-40B4-BE49-F238E27FC236}">
                  <a16:creationId xmlns:a16="http://schemas.microsoft.com/office/drawing/2014/main" xmlns="" id="{0782425D-3942-49ED-89B1-A5ED1635D2CE}"/>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6" name="Oval 162">
              <a:extLst>
                <a:ext uri="{FF2B5EF4-FFF2-40B4-BE49-F238E27FC236}">
                  <a16:creationId xmlns:a16="http://schemas.microsoft.com/office/drawing/2014/main" xmlns="" id="{13572052-5D77-48AF-B8C1-BCC300B5414B}"/>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7" name="Oval 163">
              <a:extLst>
                <a:ext uri="{FF2B5EF4-FFF2-40B4-BE49-F238E27FC236}">
                  <a16:creationId xmlns:a16="http://schemas.microsoft.com/office/drawing/2014/main" xmlns="" id="{A6E672BE-EAF7-4C1B-8D49-DF661D0130F4}"/>
                </a:ext>
              </a:extLst>
            </p:cNvPr>
            <p:cNvSpPr>
              <a:spLocks noChangeArrowheads="1"/>
            </p:cNvSpPr>
            <p:nvPr/>
          </p:nvSpPr>
          <p:spPr bwMode="hidden">
            <a:xfrm>
              <a:off x="1341" y="1013"/>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8" name="Oval 164">
              <a:extLst>
                <a:ext uri="{FF2B5EF4-FFF2-40B4-BE49-F238E27FC236}">
                  <a16:creationId xmlns:a16="http://schemas.microsoft.com/office/drawing/2014/main" xmlns="" id="{C4CA14A6-7ED4-48FA-B143-75098C464E1B}"/>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89" name="Oval 165">
              <a:extLst>
                <a:ext uri="{FF2B5EF4-FFF2-40B4-BE49-F238E27FC236}">
                  <a16:creationId xmlns:a16="http://schemas.microsoft.com/office/drawing/2014/main" xmlns="" id="{F852F980-F216-4AC0-AA85-AEEA8B50A448}"/>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0" name="Oval 166">
              <a:extLst>
                <a:ext uri="{FF2B5EF4-FFF2-40B4-BE49-F238E27FC236}">
                  <a16:creationId xmlns:a16="http://schemas.microsoft.com/office/drawing/2014/main" xmlns="" id="{69B4C144-AC9A-45A6-A6D7-594838ED9129}"/>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1" name="Oval 167">
              <a:extLst>
                <a:ext uri="{FF2B5EF4-FFF2-40B4-BE49-F238E27FC236}">
                  <a16:creationId xmlns:a16="http://schemas.microsoft.com/office/drawing/2014/main" xmlns="" id="{6B87AD80-F5CB-4DF7-AE28-126082860F99}"/>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2" name="Oval 168">
              <a:extLst>
                <a:ext uri="{FF2B5EF4-FFF2-40B4-BE49-F238E27FC236}">
                  <a16:creationId xmlns:a16="http://schemas.microsoft.com/office/drawing/2014/main" xmlns="" id="{D96CE57F-FC7D-4C91-81EB-88DCB184F5A7}"/>
                </a:ext>
              </a:extLst>
            </p:cNvPr>
            <p:cNvSpPr>
              <a:spLocks noChangeArrowheads="1"/>
            </p:cNvSpPr>
            <p:nvPr/>
          </p:nvSpPr>
          <p:spPr bwMode="hidden">
            <a:xfrm>
              <a:off x="1667" y="1420"/>
              <a:ext cx="107"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3" name="Oval 169">
              <a:extLst>
                <a:ext uri="{FF2B5EF4-FFF2-40B4-BE49-F238E27FC236}">
                  <a16:creationId xmlns:a16="http://schemas.microsoft.com/office/drawing/2014/main" xmlns="" id="{CE8DF2DB-4FAE-42B5-82AB-C8C1193B4C0C}"/>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4" name="Oval 170">
              <a:extLst>
                <a:ext uri="{FF2B5EF4-FFF2-40B4-BE49-F238E27FC236}">
                  <a16:creationId xmlns:a16="http://schemas.microsoft.com/office/drawing/2014/main" xmlns="" id="{0C91730F-672F-46DD-90BF-2D5317FA6793}"/>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5" name="Oval 171">
              <a:extLst>
                <a:ext uri="{FF2B5EF4-FFF2-40B4-BE49-F238E27FC236}">
                  <a16:creationId xmlns:a16="http://schemas.microsoft.com/office/drawing/2014/main" xmlns="" id="{30A234E0-69FA-4A90-B8D1-11379B2D23D9}"/>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6" name="Oval 172">
              <a:extLst>
                <a:ext uri="{FF2B5EF4-FFF2-40B4-BE49-F238E27FC236}">
                  <a16:creationId xmlns:a16="http://schemas.microsoft.com/office/drawing/2014/main" xmlns="" id="{1A9DE50C-F166-40D6-A833-4BC727446525}"/>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7" name="Oval 173">
              <a:extLst>
                <a:ext uri="{FF2B5EF4-FFF2-40B4-BE49-F238E27FC236}">
                  <a16:creationId xmlns:a16="http://schemas.microsoft.com/office/drawing/2014/main" xmlns="" id="{D5D1B779-ACDA-4B5F-978F-034B2E51998A}"/>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8" name="Oval 174">
              <a:extLst>
                <a:ext uri="{FF2B5EF4-FFF2-40B4-BE49-F238E27FC236}">
                  <a16:creationId xmlns:a16="http://schemas.microsoft.com/office/drawing/2014/main" xmlns="" id="{C7962719-4B57-41E7-AA78-5C91ADCE9B6B}"/>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199" name="Oval 175">
              <a:extLst>
                <a:ext uri="{FF2B5EF4-FFF2-40B4-BE49-F238E27FC236}">
                  <a16:creationId xmlns:a16="http://schemas.microsoft.com/office/drawing/2014/main" xmlns="" id="{742D921E-0750-4789-8697-CBB249E473C0}"/>
                </a:ext>
              </a:extLst>
            </p:cNvPr>
            <p:cNvSpPr>
              <a:spLocks noChangeArrowheads="1"/>
            </p:cNvSpPr>
            <p:nvPr/>
          </p:nvSpPr>
          <p:spPr bwMode="hidden">
            <a:xfrm>
              <a:off x="1650" y="824"/>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0" name="Oval 176">
              <a:extLst>
                <a:ext uri="{FF2B5EF4-FFF2-40B4-BE49-F238E27FC236}">
                  <a16:creationId xmlns:a16="http://schemas.microsoft.com/office/drawing/2014/main" xmlns="" id="{9FCEBE7E-C59E-45CC-A9BE-EA5D7890B9CE}"/>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1" name="Oval 177">
              <a:extLst>
                <a:ext uri="{FF2B5EF4-FFF2-40B4-BE49-F238E27FC236}">
                  <a16:creationId xmlns:a16="http://schemas.microsoft.com/office/drawing/2014/main" xmlns="" id="{6D24C482-B589-4259-B77F-AF2D137CB543}"/>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2" name="Oval 178">
              <a:extLst>
                <a:ext uri="{FF2B5EF4-FFF2-40B4-BE49-F238E27FC236}">
                  <a16:creationId xmlns:a16="http://schemas.microsoft.com/office/drawing/2014/main" xmlns="" id="{DC146FC3-0363-4170-B253-63E711CCCEF7}"/>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3" name="Oval 179">
              <a:extLst>
                <a:ext uri="{FF2B5EF4-FFF2-40B4-BE49-F238E27FC236}">
                  <a16:creationId xmlns:a16="http://schemas.microsoft.com/office/drawing/2014/main" xmlns="" id="{D19A098E-5B30-4108-AF3E-2C7A5FB7354A}"/>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4" name="Oval 180">
              <a:extLst>
                <a:ext uri="{FF2B5EF4-FFF2-40B4-BE49-F238E27FC236}">
                  <a16:creationId xmlns:a16="http://schemas.microsoft.com/office/drawing/2014/main" xmlns="" id="{6D0414FF-F9A1-4171-8B6A-9A44CACAAF5B}"/>
                </a:ext>
              </a:extLst>
            </p:cNvPr>
            <p:cNvSpPr>
              <a:spLocks noChangeArrowheads="1"/>
            </p:cNvSpPr>
            <p:nvPr/>
          </p:nvSpPr>
          <p:spPr bwMode="hidden">
            <a:xfrm>
              <a:off x="1076" y="953"/>
              <a:ext cx="100"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5" name="Oval 181">
              <a:extLst>
                <a:ext uri="{FF2B5EF4-FFF2-40B4-BE49-F238E27FC236}">
                  <a16:creationId xmlns:a16="http://schemas.microsoft.com/office/drawing/2014/main" xmlns="" id="{4F111E39-D864-482C-9387-5476A1424749}"/>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6" name="Oval 182">
              <a:extLst>
                <a:ext uri="{FF2B5EF4-FFF2-40B4-BE49-F238E27FC236}">
                  <a16:creationId xmlns:a16="http://schemas.microsoft.com/office/drawing/2014/main" xmlns="" id="{143421EF-EEC1-4BC7-BB11-1C959073BB47}"/>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7" name="Oval 183">
              <a:extLst>
                <a:ext uri="{FF2B5EF4-FFF2-40B4-BE49-F238E27FC236}">
                  <a16:creationId xmlns:a16="http://schemas.microsoft.com/office/drawing/2014/main" xmlns="" id="{2C2D35D2-DCCB-41CE-9DB5-2E394E28BEB3}"/>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8" name="Oval 184">
              <a:extLst>
                <a:ext uri="{FF2B5EF4-FFF2-40B4-BE49-F238E27FC236}">
                  <a16:creationId xmlns:a16="http://schemas.microsoft.com/office/drawing/2014/main" xmlns="" id="{25C54DBF-6863-4DB7-8D58-DECEF0935CB6}"/>
                </a:ext>
              </a:extLst>
            </p:cNvPr>
            <p:cNvSpPr>
              <a:spLocks noChangeArrowheads="1"/>
            </p:cNvSpPr>
            <p:nvPr/>
          </p:nvSpPr>
          <p:spPr bwMode="hidden">
            <a:xfrm>
              <a:off x="3550" y="2880"/>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09" name="Oval 185">
              <a:extLst>
                <a:ext uri="{FF2B5EF4-FFF2-40B4-BE49-F238E27FC236}">
                  <a16:creationId xmlns:a16="http://schemas.microsoft.com/office/drawing/2014/main" xmlns="" id="{3A73B504-28D8-4F52-B602-6F26DD2D03A6}"/>
                </a:ext>
              </a:extLst>
            </p:cNvPr>
            <p:cNvSpPr>
              <a:spLocks noChangeArrowheads="1"/>
            </p:cNvSpPr>
            <p:nvPr/>
          </p:nvSpPr>
          <p:spPr bwMode="hidden">
            <a:xfrm>
              <a:off x="2892" y="3377"/>
              <a:ext cx="167"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0" name="Oval 186">
              <a:extLst>
                <a:ext uri="{FF2B5EF4-FFF2-40B4-BE49-F238E27FC236}">
                  <a16:creationId xmlns:a16="http://schemas.microsoft.com/office/drawing/2014/main" xmlns="" id="{E249A11F-F8A8-4982-BAB7-3973EE4E5DF1}"/>
                </a:ext>
              </a:extLst>
            </p:cNvPr>
            <p:cNvSpPr>
              <a:spLocks noChangeArrowheads="1"/>
            </p:cNvSpPr>
            <p:nvPr/>
          </p:nvSpPr>
          <p:spPr bwMode="hidden">
            <a:xfrm>
              <a:off x="3869" y="2657"/>
              <a:ext cx="150"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1" name="Oval 187">
              <a:extLst>
                <a:ext uri="{FF2B5EF4-FFF2-40B4-BE49-F238E27FC236}">
                  <a16:creationId xmlns:a16="http://schemas.microsoft.com/office/drawing/2014/main" xmlns="" id="{F684ACE9-D445-4809-95A9-441F387319FA}"/>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2" name="Oval 188">
              <a:extLst>
                <a:ext uri="{FF2B5EF4-FFF2-40B4-BE49-F238E27FC236}">
                  <a16:creationId xmlns:a16="http://schemas.microsoft.com/office/drawing/2014/main" xmlns="" id="{735BA8A8-4A6F-4157-822F-4B70242AB0B1}"/>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3" name="Oval 189">
              <a:extLst>
                <a:ext uri="{FF2B5EF4-FFF2-40B4-BE49-F238E27FC236}">
                  <a16:creationId xmlns:a16="http://schemas.microsoft.com/office/drawing/2014/main" xmlns="" id="{E6F39029-9DDB-407E-B2E0-6ABA8F7BCD6D}"/>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4" name="Oval 190">
              <a:extLst>
                <a:ext uri="{FF2B5EF4-FFF2-40B4-BE49-F238E27FC236}">
                  <a16:creationId xmlns:a16="http://schemas.microsoft.com/office/drawing/2014/main" xmlns="" id="{A3989F4A-920C-4BB3-B97D-0E4442F3F3E1}"/>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5" name="Oval 191">
              <a:extLst>
                <a:ext uri="{FF2B5EF4-FFF2-40B4-BE49-F238E27FC236}">
                  <a16:creationId xmlns:a16="http://schemas.microsoft.com/office/drawing/2014/main" xmlns="" id="{AC45BD65-CDBD-468B-8A9F-5CBF17D22EAA}"/>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6" name="Oval 192">
              <a:extLst>
                <a:ext uri="{FF2B5EF4-FFF2-40B4-BE49-F238E27FC236}">
                  <a16:creationId xmlns:a16="http://schemas.microsoft.com/office/drawing/2014/main" xmlns="" id="{89A22E2A-0E2B-4DA8-976B-2178EC5A8A72}"/>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7" name="Oval 193">
              <a:extLst>
                <a:ext uri="{FF2B5EF4-FFF2-40B4-BE49-F238E27FC236}">
                  <a16:creationId xmlns:a16="http://schemas.microsoft.com/office/drawing/2014/main" xmlns="" id="{40C395F9-1033-464D-9DDF-844608573C2F}"/>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8" name="Oval 194">
              <a:extLst>
                <a:ext uri="{FF2B5EF4-FFF2-40B4-BE49-F238E27FC236}">
                  <a16:creationId xmlns:a16="http://schemas.microsoft.com/office/drawing/2014/main" xmlns="" id="{3CF9F30D-80A1-4FBE-B65F-8FB04026C770}"/>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19" name="Oval 195">
              <a:extLst>
                <a:ext uri="{FF2B5EF4-FFF2-40B4-BE49-F238E27FC236}">
                  <a16:creationId xmlns:a16="http://schemas.microsoft.com/office/drawing/2014/main" xmlns="" id="{DFA2FA89-A319-4B06-9504-9677E7F3F3FC}"/>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0" name="Oval 196">
              <a:extLst>
                <a:ext uri="{FF2B5EF4-FFF2-40B4-BE49-F238E27FC236}">
                  <a16:creationId xmlns:a16="http://schemas.microsoft.com/office/drawing/2014/main" xmlns="" id="{8C80CA76-4D6C-44AA-96CB-D28DB0E2BB72}"/>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1" name="Oval 197">
              <a:extLst>
                <a:ext uri="{FF2B5EF4-FFF2-40B4-BE49-F238E27FC236}">
                  <a16:creationId xmlns:a16="http://schemas.microsoft.com/office/drawing/2014/main" xmlns="" id="{6AC39C8A-5308-4CCA-BBA4-5B171B537C09}"/>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2" name="Oval 198">
              <a:extLst>
                <a:ext uri="{FF2B5EF4-FFF2-40B4-BE49-F238E27FC236}">
                  <a16:creationId xmlns:a16="http://schemas.microsoft.com/office/drawing/2014/main" xmlns="" id="{076BFE19-B713-4793-9EDB-838E702DDCA0}"/>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3" name="Oval 199">
              <a:extLst>
                <a:ext uri="{FF2B5EF4-FFF2-40B4-BE49-F238E27FC236}">
                  <a16:creationId xmlns:a16="http://schemas.microsoft.com/office/drawing/2014/main" xmlns="" id="{0D4B17F6-6021-435E-8A27-5BBB952E2F0E}"/>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4" name="Oval 200">
              <a:extLst>
                <a:ext uri="{FF2B5EF4-FFF2-40B4-BE49-F238E27FC236}">
                  <a16:creationId xmlns:a16="http://schemas.microsoft.com/office/drawing/2014/main" xmlns="" id="{66F4B0C0-1EA0-496A-9216-A92F2709246F}"/>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5" name="Oval 201">
              <a:extLst>
                <a:ext uri="{FF2B5EF4-FFF2-40B4-BE49-F238E27FC236}">
                  <a16:creationId xmlns:a16="http://schemas.microsoft.com/office/drawing/2014/main" xmlns="" id="{E1EE9DAA-3877-4062-B490-4C6A33FDF273}"/>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6" name="Oval 202">
              <a:extLst>
                <a:ext uri="{FF2B5EF4-FFF2-40B4-BE49-F238E27FC236}">
                  <a16:creationId xmlns:a16="http://schemas.microsoft.com/office/drawing/2014/main" xmlns="" id="{CA1C6242-1EE0-4489-9442-0BA10E709328}"/>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7" name="Oval 203">
              <a:extLst>
                <a:ext uri="{FF2B5EF4-FFF2-40B4-BE49-F238E27FC236}">
                  <a16:creationId xmlns:a16="http://schemas.microsoft.com/office/drawing/2014/main" xmlns="" id="{D9A899A9-8ECC-4CF9-B270-1257E65DC3E1}"/>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8" name="Oval 204">
              <a:extLst>
                <a:ext uri="{FF2B5EF4-FFF2-40B4-BE49-F238E27FC236}">
                  <a16:creationId xmlns:a16="http://schemas.microsoft.com/office/drawing/2014/main" xmlns="" id="{1AAD43EF-F332-461E-B76A-8AF154467FE6}"/>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29" name="Oval 205">
              <a:extLst>
                <a:ext uri="{FF2B5EF4-FFF2-40B4-BE49-F238E27FC236}">
                  <a16:creationId xmlns:a16="http://schemas.microsoft.com/office/drawing/2014/main" xmlns="" id="{7E7A6E73-BAC4-4CBA-8681-6C0445991001}"/>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0" name="Oval 206">
              <a:extLst>
                <a:ext uri="{FF2B5EF4-FFF2-40B4-BE49-F238E27FC236}">
                  <a16:creationId xmlns:a16="http://schemas.microsoft.com/office/drawing/2014/main" xmlns="" id="{5E20087A-F4A4-4088-BEB0-20AEE53D68A2}"/>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1" name="Oval 207">
              <a:extLst>
                <a:ext uri="{FF2B5EF4-FFF2-40B4-BE49-F238E27FC236}">
                  <a16:creationId xmlns:a16="http://schemas.microsoft.com/office/drawing/2014/main" xmlns="" id="{98A420E7-8B2F-4975-823A-67E948B0C2FB}"/>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2" name="Oval 208">
              <a:extLst>
                <a:ext uri="{FF2B5EF4-FFF2-40B4-BE49-F238E27FC236}">
                  <a16:creationId xmlns:a16="http://schemas.microsoft.com/office/drawing/2014/main" xmlns="" id="{638465D6-DB77-4F8D-AFA1-6600CB05C1DC}"/>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3" name="Oval 209">
              <a:extLst>
                <a:ext uri="{FF2B5EF4-FFF2-40B4-BE49-F238E27FC236}">
                  <a16:creationId xmlns:a16="http://schemas.microsoft.com/office/drawing/2014/main" xmlns="" id="{D703D3B9-9180-4A1D-A293-2C4D23E44CA3}"/>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4" name="Oval 210">
              <a:extLst>
                <a:ext uri="{FF2B5EF4-FFF2-40B4-BE49-F238E27FC236}">
                  <a16:creationId xmlns:a16="http://schemas.microsoft.com/office/drawing/2014/main" xmlns="" id="{C04C1759-8988-4425-BFA9-7CA9ACB1FA5D}"/>
                </a:ext>
              </a:extLst>
            </p:cNvPr>
            <p:cNvSpPr>
              <a:spLocks noChangeArrowheads="1"/>
            </p:cNvSpPr>
            <p:nvPr/>
          </p:nvSpPr>
          <p:spPr bwMode="hidden">
            <a:xfrm>
              <a:off x="5318" y="2176"/>
              <a:ext cx="133"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5" name="Oval 211">
              <a:extLst>
                <a:ext uri="{FF2B5EF4-FFF2-40B4-BE49-F238E27FC236}">
                  <a16:creationId xmlns:a16="http://schemas.microsoft.com/office/drawing/2014/main" xmlns="" id="{D6723DD9-B59C-4F35-A152-222807BDB2DE}"/>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6" name="Oval 212">
              <a:extLst>
                <a:ext uri="{FF2B5EF4-FFF2-40B4-BE49-F238E27FC236}">
                  <a16:creationId xmlns:a16="http://schemas.microsoft.com/office/drawing/2014/main" xmlns="" id="{28D13DCC-85E6-422D-AB68-DFA1554E344C}"/>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7" name="Oval 213">
              <a:extLst>
                <a:ext uri="{FF2B5EF4-FFF2-40B4-BE49-F238E27FC236}">
                  <a16:creationId xmlns:a16="http://schemas.microsoft.com/office/drawing/2014/main" xmlns="" id="{1D0D4914-5807-4A93-861D-F0DC6548E5E8}"/>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8" name="Oval 214">
              <a:extLst>
                <a:ext uri="{FF2B5EF4-FFF2-40B4-BE49-F238E27FC236}">
                  <a16:creationId xmlns:a16="http://schemas.microsoft.com/office/drawing/2014/main" xmlns="" id="{30686C0D-5E96-4C32-8BE8-5BA53C6780CF}"/>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39" name="Oval 215">
              <a:extLst>
                <a:ext uri="{FF2B5EF4-FFF2-40B4-BE49-F238E27FC236}">
                  <a16:creationId xmlns:a16="http://schemas.microsoft.com/office/drawing/2014/main" xmlns="" id="{03F9D8BD-F60B-4D35-A684-49CFC1379DFD}"/>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40" name="Oval 216">
              <a:extLst>
                <a:ext uri="{FF2B5EF4-FFF2-40B4-BE49-F238E27FC236}">
                  <a16:creationId xmlns:a16="http://schemas.microsoft.com/office/drawing/2014/main" xmlns="" id="{BF4E66FF-4995-4F09-B4B0-B312477055E6}"/>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latin typeface="Arial" charset="0"/>
              </a:endParaRPr>
            </a:p>
          </p:txBody>
        </p:sp>
        <p:sp>
          <p:nvSpPr>
            <p:cNvPr id="129241" name="Oval 217">
              <a:extLst>
                <a:ext uri="{FF2B5EF4-FFF2-40B4-BE49-F238E27FC236}">
                  <a16:creationId xmlns:a16="http://schemas.microsoft.com/office/drawing/2014/main" xmlns="" id="{EB04106E-D331-40CF-8787-6889A840EB8C}"/>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latin typeface="Arial" charset="0"/>
              </a:endParaRPr>
            </a:p>
          </p:txBody>
        </p:sp>
      </p:grpSp>
      <p:sp>
        <p:nvSpPr>
          <p:cNvPr id="129242" name="Rectangle 218">
            <a:extLst>
              <a:ext uri="{FF2B5EF4-FFF2-40B4-BE49-F238E27FC236}">
                <a16:creationId xmlns:a16="http://schemas.microsoft.com/office/drawing/2014/main" xmlns="" id="{FBAE21B3-6036-4A7A-9C9A-BFC761DAE3B7}"/>
              </a:ext>
            </a:extLst>
          </p:cNvPr>
          <p:cNvSpPr>
            <a:spLocks noGrp="1" noChangeArrowheads="1"/>
          </p:cNvSpPr>
          <p:nvPr>
            <p:ph type="sldNum" sz="quarter" idx="4"/>
          </p:nvPr>
        </p:nvSpPr>
        <p:spPr bwMode="auto">
          <a:xfrm>
            <a:off x="7372350" y="6243638"/>
            <a:ext cx="24003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634161ED-A8B7-42DB-A29F-07C287695D76}" type="slidenum">
              <a:rPr lang="en-US" altLang="en-US"/>
              <a:pPr/>
              <a:t>‹#›</a:t>
            </a:fld>
            <a:endParaRPr lang="en-US" altLang="en-US"/>
          </a:p>
        </p:txBody>
      </p:sp>
      <p:sp>
        <p:nvSpPr>
          <p:cNvPr id="129243" name="Rectangle 219">
            <a:extLst>
              <a:ext uri="{FF2B5EF4-FFF2-40B4-BE49-F238E27FC236}">
                <a16:creationId xmlns:a16="http://schemas.microsoft.com/office/drawing/2014/main" xmlns="" id="{8E023F12-E72E-44F5-88E2-851E7764B19F}"/>
              </a:ext>
            </a:extLst>
          </p:cNvPr>
          <p:cNvSpPr>
            <a:spLocks noGrp="1" noChangeArrowheads="1"/>
          </p:cNvSpPr>
          <p:nvPr>
            <p:ph type="dt" sz="half" idx="2"/>
          </p:nvPr>
        </p:nvSpPr>
        <p:spPr bwMode="auto">
          <a:xfrm>
            <a:off x="514350" y="6243638"/>
            <a:ext cx="24003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effectLst>
                  <a:outerShdw blurRad="38100" dist="38100" dir="2700000" algn="tl">
                    <a:srgbClr val="000000"/>
                  </a:outerShdw>
                </a:effectLst>
                <a:latin typeface="Arial" charset="0"/>
              </a:defRPr>
            </a:lvl1pPr>
          </a:lstStyle>
          <a:p>
            <a:pPr>
              <a:defRPr/>
            </a:pPr>
            <a:endParaRPr lang="en-US"/>
          </a:p>
        </p:txBody>
      </p:sp>
      <p:sp>
        <p:nvSpPr>
          <p:cNvPr id="129244" name="Rectangle 220">
            <a:extLst>
              <a:ext uri="{FF2B5EF4-FFF2-40B4-BE49-F238E27FC236}">
                <a16:creationId xmlns:a16="http://schemas.microsoft.com/office/drawing/2014/main" xmlns="" id="{E8336B05-76EA-4CC0-B100-B6EC3251F708}"/>
              </a:ext>
            </a:extLst>
          </p:cNvPr>
          <p:cNvSpPr>
            <a:spLocks noGrp="1" noChangeArrowheads="1"/>
          </p:cNvSpPr>
          <p:nvPr>
            <p:ph type="ftr" sz="quarter" idx="3"/>
          </p:nvPr>
        </p:nvSpPr>
        <p:spPr bwMode="auto">
          <a:xfrm>
            <a:off x="3514725" y="6243638"/>
            <a:ext cx="32575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effectLst>
                  <a:outerShdw blurRad="38100" dist="38100" dir="2700000" algn="tl">
                    <a:srgbClr val="000000"/>
                  </a:outerShdw>
                </a:effectLst>
                <a:latin typeface="Arial" charset="0"/>
              </a:defRPr>
            </a:lvl1pPr>
          </a:lstStyle>
          <a:p>
            <a:pPr>
              <a:defRPr/>
            </a:pPr>
            <a:endParaRPr lang="en-US"/>
          </a:p>
        </p:txBody>
      </p:sp>
      <p:sp>
        <p:nvSpPr>
          <p:cNvPr id="129245" name="Rectangle 221">
            <a:extLst>
              <a:ext uri="{FF2B5EF4-FFF2-40B4-BE49-F238E27FC236}">
                <a16:creationId xmlns:a16="http://schemas.microsoft.com/office/drawing/2014/main" xmlns="" id="{E59C5BAE-614B-4BA7-B4E0-016379194915}"/>
              </a:ext>
            </a:extLst>
          </p:cNvPr>
          <p:cNvSpPr>
            <a:spLocks noGrp="1" noChangeArrowheads="1"/>
          </p:cNvSpPr>
          <p:nvPr>
            <p:ph type="body" idx="1"/>
          </p:nvPr>
        </p:nvSpPr>
        <p:spPr bwMode="auto">
          <a:xfrm>
            <a:off x="514350" y="1600200"/>
            <a:ext cx="92583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246" name="Rectangle 222">
            <a:extLst>
              <a:ext uri="{FF2B5EF4-FFF2-40B4-BE49-F238E27FC236}">
                <a16:creationId xmlns:a16="http://schemas.microsoft.com/office/drawing/2014/main" xmlns="" id="{73E5EA0C-7495-4985-AC96-39B455791666}"/>
              </a:ext>
            </a:extLst>
          </p:cNvPr>
          <p:cNvSpPr>
            <a:spLocks noGrp="1" noChangeArrowheads="1"/>
          </p:cNvSpPr>
          <p:nvPr>
            <p:ph type="title"/>
          </p:nvPr>
        </p:nvSpPr>
        <p:spPr bwMode="auto">
          <a:xfrm>
            <a:off x="514350" y="274638"/>
            <a:ext cx="92583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22">
            <a:extLst>
              <a:ext uri="{FF2B5EF4-FFF2-40B4-BE49-F238E27FC236}">
                <a16:creationId xmlns:a16="http://schemas.microsoft.com/office/drawing/2014/main" xmlns="" id="{1E312E54-04FA-4762-B96B-BCC6191AABDE}"/>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B7D7B7-F944-4F16-917F-1FF6A3E9734B}" type="slidenum">
              <a:rPr lang="en-US" altLang="en-US"/>
              <a:pPr/>
              <a:t>1</a:t>
            </a:fld>
            <a:endParaRPr lang="en-US" altLang="en-US"/>
          </a:p>
        </p:txBody>
      </p:sp>
      <p:sp>
        <p:nvSpPr>
          <p:cNvPr id="2050" name="Rectangle 2">
            <a:extLst>
              <a:ext uri="{FF2B5EF4-FFF2-40B4-BE49-F238E27FC236}">
                <a16:creationId xmlns:a16="http://schemas.microsoft.com/office/drawing/2014/main" xmlns="" id="{4A1BCADA-302E-4A24-8E29-90116852EAA3}"/>
              </a:ext>
            </a:extLst>
          </p:cNvPr>
          <p:cNvSpPr>
            <a:spLocks noGrp="1" noChangeArrowheads="1"/>
          </p:cNvSpPr>
          <p:nvPr>
            <p:ph type="ctrTitle"/>
          </p:nvPr>
        </p:nvSpPr>
        <p:spPr>
          <a:xfrm>
            <a:off x="0" y="3200400"/>
            <a:ext cx="10287000" cy="1600200"/>
          </a:xfrm>
          <a:solidFill>
            <a:schemeClr val="folHlink"/>
          </a:solidFill>
          <a:ln>
            <a:solidFill>
              <a:schemeClr val="accent2"/>
            </a:solidFill>
          </a:ln>
        </p:spPr>
        <p:txBody>
          <a:bodyPr/>
          <a:lstStyle/>
          <a:p>
            <a:pPr eaLnBrk="1" hangingPunct="1">
              <a:defRPr/>
            </a:pPr>
            <a:r>
              <a:rPr lang="en-US" b="1">
                <a:solidFill>
                  <a:schemeClr val="accent2"/>
                </a:solidFill>
              </a:rPr>
              <a:t>FILSAFAT PANCASILA</a:t>
            </a:r>
          </a:p>
        </p:txBody>
      </p:sp>
      <p:pic>
        <p:nvPicPr>
          <p:cNvPr id="2052" name="Picture 4" descr="garuda">
            <a:extLst>
              <a:ext uri="{FF2B5EF4-FFF2-40B4-BE49-F238E27FC236}">
                <a16:creationId xmlns:a16="http://schemas.microsoft.com/office/drawing/2014/main" xmlns="" id="{91C256F4-94F8-4B2A-96E9-7C6EDF9F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990600"/>
            <a:ext cx="2286000" cy="2057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ntr" presetSubtype="0" fill="hold" grpId="0" nodeType="withEffect">
                                  <p:stCondLst>
                                    <p:cond delay="0"/>
                                  </p:stCondLst>
                                  <p:childTnLst>
                                    <p:set>
                                      <p:cBhvr>
                                        <p:cTn id="6" dur="1" fill="hold">
                                          <p:stCondLst>
                                            <p:cond delay="0"/>
                                          </p:stCondLst>
                                        </p:cTn>
                                        <p:tgtEl>
                                          <p:spTgt spid="2050">
                                            <p:txEl>
                                              <p:charRg st="4294967295" end="4294967295"/>
                                            </p:txEl>
                                          </p:spTgt>
                                        </p:tgtEl>
                                        <p:attrNameLst>
                                          <p:attrName>style.visibility</p:attrName>
                                        </p:attrNameLst>
                                      </p:cBhvr>
                                      <p:to>
                                        <p:strVal val="visible"/>
                                      </p:to>
                                    </p:set>
                                    <p:anim calcmode="lin" valueType="num">
                                      <p:cBhvr>
                                        <p:cTn id="7" dur="15000" fill="hold"/>
                                        <p:tgtEl>
                                          <p:spTgt spid="2050">
                                            <p:txEl>
                                              <p:charRg st="4294967295" end="4294967295"/>
                                            </p:txEl>
                                          </p:spTgt>
                                        </p:tgtEl>
                                        <p:attrNameLst>
                                          <p:attrName>ppt_x</p:attrName>
                                        </p:attrNameLst>
                                      </p:cBhvr>
                                      <p:tavLst>
                                        <p:tav tm="0">
                                          <p:val>
                                            <p:strVal val="#ppt_x"/>
                                          </p:val>
                                        </p:tav>
                                        <p:tav tm="100000">
                                          <p:val>
                                            <p:strVal val="#ppt_x"/>
                                          </p:val>
                                        </p:tav>
                                      </p:tavLst>
                                    </p:anim>
                                    <p:anim calcmode="lin" valueType="num">
                                      <p:cBhvr>
                                        <p:cTn id="8" dur="15000" fill="hold"/>
                                        <p:tgtEl>
                                          <p:spTgt spid="2050">
                                            <p:txEl>
                                              <p:charRg st="4294967295" end="4294967295"/>
                                            </p:txEl>
                                          </p:spTgt>
                                        </p:tgtEl>
                                        <p:attrNameLst>
                                          <p:attrName>ppt_y</p:attrName>
                                        </p:attrNameLst>
                                      </p:cBhvr>
                                      <p:tavLst>
                                        <p:tav tm="0">
                                          <p:val>
                                            <p:strVal val="#ppt_y+1"/>
                                          </p:val>
                                        </p:tav>
                                        <p:tav tm="100000">
                                          <p:val>
                                            <p:strVal val="#ppt_y-1"/>
                                          </p:val>
                                        </p:tav>
                                      </p:tavLst>
                                    </p:anim>
                                  </p:childTnLst>
                                </p:cTn>
                              </p:par>
                              <p:par>
                                <p:cTn id="9" presetID="4" presetClass="entr" presetSubtype="32"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box(out)">
                                      <p:cBhvr>
                                        <p:cTn id="1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8445E2DB-4578-4AF4-8EEA-534164C4A75C}"/>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3419EB-CF41-48F0-8462-8AB665AE3C43}" type="slidenum">
              <a:rPr lang="en-US" altLang="en-US"/>
              <a:pPr/>
              <a:t>10</a:t>
            </a:fld>
            <a:endParaRPr lang="en-US" altLang="en-US"/>
          </a:p>
        </p:txBody>
      </p:sp>
      <p:sp>
        <p:nvSpPr>
          <p:cNvPr id="29699" name="Rectangle 3">
            <a:extLst>
              <a:ext uri="{FF2B5EF4-FFF2-40B4-BE49-F238E27FC236}">
                <a16:creationId xmlns:a16="http://schemas.microsoft.com/office/drawing/2014/main" xmlns="" id="{351F530C-D294-4874-BF45-D35A017701F2}"/>
              </a:ext>
            </a:extLst>
          </p:cNvPr>
          <p:cNvSpPr>
            <a:spLocks noGrp="1" noChangeArrowheads="1"/>
          </p:cNvSpPr>
          <p:nvPr>
            <p:ph type="body" idx="1"/>
          </p:nvPr>
        </p:nvSpPr>
        <p:spPr>
          <a:xfrm>
            <a:off x="257175" y="685800"/>
            <a:ext cx="9772650" cy="5440363"/>
          </a:xfrm>
        </p:spPr>
        <p:txBody>
          <a:bodyPr/>
          <a:lstStyle/>
          <a:p>
            <a:pPr marL="357188" indent="-357188" algn="just" eaLnBrk="1" hangingPunct="1">
              <a:lnSpc>
                <a:spcPct val="90000"/>
              </a:lnSpc>
              <a:defRPr/>
            </a:pPr>
            <a:r>
              <a:rPr lang="en-US" sz="2800"/>
              <a:t>Dengan demikian Pancasila sebagai sistem filsafat memiliki ciri khas yang berbeda dengan sistem-sistem filsafat lainnya, seperti materialisme, idealisme, rasionalisme, liberalisme, komunisme dan sebagainya.</a:t>
            </a:r>
          </a:p>
          <a:p>
            <a:pPr marL="357188" indent="-357188" algn="just" eaLnBrk="1" hangingPunct="1">
              <a:lnSpc>
                <a:spcPct val="90000"/>
              </a:lnSpc>
              <a:defRPr/>
            </a:pPr>
            <a:r>
              <a:rPr lang="en-US" sz="2800" b="1"/>
              <a:t>Ciri sistem Filsafat Pancasila itu antara lain</a:t>
            </a:r>
            <a:r>
              <a:rPr lang="en-US" sz="2800"/>
              <a:t>:</a:t>
            </a:r>
          </a:p>
          <a:p>
            <a:pPr marL="901700" lvl="1" indent="-358775" algn="just" eaLnBrk="1" hangingPunct="1">
              <a:lnSpc>
                <a:spcPct val="90000"/>
              </a:lnSpc>
              <a:buClr>
                <a:schemeClr val="tx1"/>
              </a:buClr>
              <a:buFontTx/>
              <a:buAutoNum type="arabicPeriod"/>
              <a:defRPr/>
            </a:pPr>
            <a:r>
              <a:rPr lang="en-US"/>
              <a:t>Sila-sila Pancasila merupakan satu-kesatuan sistem yang bulat dan utuh. Dengan kata lain, apabila tidak bulat dan utuh atau satu sila dengan sila lainnya terpisah-pisah maka itu bukan Pancasila.</a:t>
            </a:r>
          </a:p>
          <a:p>
            <a:pPr marL="901700" lvl="1" indent="-358775" algn="just" eaLnBrk="1" hangingPunct="1">
              <a:lnSpc>
                <a:spcPct val="90000"/>
              </a:lnSpc>
              <a:buClr>
                <a:schemeClr val="tx1"/>
              </a:buClr>
              <a:buFontTx/>
              <a:buAutoNum type="arabicPeriod"/>
              <a:defRPr/>
            </a:pPr>
            <a:r>
              <a:rPr lang="en-US"/>
              <a:t>Susunan Pancasila dengan suatu sistem yang bulat dan utuh itu dapat digambarkan sebagai berikut:</a:t>
            </a:r>
          </a:p>
          <a:p>
            <a:pPr marL="1616075" lvl="2" indent="-357188" algn="just" eaLnBrk="1" hangingPunct="1">
              <a:lnSpc>
                <a:spcPct val="90000"/>
              </a:lnSpc>
              <a:buClr>
                <a:schemeClr val="tx1"/>
              </a:buClr>
              <a:defRPr/>
            </a:pPr>
            <a:r>
              <a:rPr lang="en-US"/>
              <a:t>Sila 1, meliputi, mendasari dan menjiwai sila 2,3,4 dan 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left)">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left)">
                                      <p:cBhvr>
                                        <p:cTn id="27"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E5C15411-C546-4A9A-B328-6F4A9ED5F93F}"/>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F9DCD2-67E6-42C6-B36C-8C69781E1623}" type="slidenum">
              <a:rPr lang="en-US" altLang="en-US"/>
              <a:pPr/>
              <a:t>11</a:t>
            </a:fld>
            <a:endParaRPr lang="en-US" altLang="en-US"/>
          </a:p>
        </p:txBody>
      </p:sp>
      <p:sp>
        <p:nvSpPr>
          <p:cNvPr id="30723" name="Rectangle 3">
            <a:extLst>
              <a:ext uri="{FF2B5EF4-FFF2-40B4-BE49-F238E27FC236}">
                <a16:creationId xmlns:a16="http://schemas.microsoft.com/office/drawing/2014/main" xmlns="" id="{39A4772C-0778-47F3-BD64-955D01953934}"/>
              </a:ext>
            </a:extLst>
          </p:cNvPr>
          <p:cNvSpPr>
            <a:spLocks noGrp="1" noChangeArrowheads="1"/>
          </p:cNvSpPr>
          <p:nvPr>
            <p:ph type="body" idx="1"/>
          </p:nvPr>
        </p:nvSpPr>
        <p:spPr>
          <a:xfrm>
            <a:off x="257175" y="685800"/>
            <a:ext cx="9772650" cy="5440363"/>
          </a:xfrm>
        </p:spPr>
        <p:txBody>
          <a:bodyPr/>
          <a:lstStyle/>
          <a:p>
            <a:pPr marL="1616075" lvl="2" indent="-357188" algn="just" eaLnBrk="1" hangingPunct="1">
              <a:lnSpc>
                <a:spcPct val="90000"/>
              </a:lnSpc>
              <a:buClr>
                <a:schemeClr val="tx1"/>
              </a:buClr>
              <a:tabLst>
                <a:tab pos="901700" algn="l"/>
              </a:tabLst>
              <a:defRPr/>
            </a:pPr>
            <a:r>
              <a:rPr lang="en-US" sz="2000"/>
              <a:t>Sila 2, diliputi, didasari, dijiwai sila 1, dan mendasari dan menjiwai sila 3, 4 dan 5;</a:t>
            </a:r>
          </a:p>
          <a:p>
            <a:pPr marL="1616075" lvl="2" indent="-357188" algn="just" eaLnBrk="1" hangingPunct="1">
              <a:lnSpc>
                <a:spcPct val="90000"/>
              </a:lnSpc>
              <a:buClr>
                <a:schemeClr val="tx1"/>
              </a:buClr>
              <a:tabLst>
                <a:tab pos="901700" algn="l"/>
              </a:tabLst>
              <a:defRPr/>
            </a:pPr>
            <a:r>
              <a:rPr lang="en-US" sz="2000"/>
              <a:t>Sila 3, diliputi, didasari, dijiwai sila 1, 2, dan mendasari dan menjiwai sila 4, 5;</a:t>
            </a:r>
          </a:p>
          <a:p>
            <a:pPr marL="1616075" lvl="2" indent="-357188" algn="just" eaLnBrk="1" hangingPunct="1">
              <a:lnSpc>
                <a:spcPct val="90000"/>
              </a:lnSpc>
              <a:buClr>
                <a:schemeClr val="tx1"/>
              </a:buClr>
              <a:tabLst>
                <a:tab pos="901700" algn="l"/>
              </a:tabLst>
              <a:defRPr/>
            </a:pPr>
            <a:r>
              <a:rPr lang="en-US" sz="2000"/>
              <a:t>Sila 4, diliputi, didasari, dijiwai sila 1,2,3, dan mendasari dan menjiwai sila 5;</a:t>
            </a:r>
          </a:p>
          <a:p>
            <a:pPr marL="1616075" lvl="2" indent="-357188" algn="just" eaLnBrk="1" hangingPunct="1">
              <a:lnSpc>
                <a:spcPct val="90000"/>
              </a:lnSpc>
              <a:buClr>
                <a:schemeClr val="tx1"/>
              </a:buClr>
              <a:tabLst>
                <a:tab pos="901700" algn="l"/>
              </a:tabLst>
              <a:defRPr/>
            </a:pPr>
            <a:r>
              <a:rPr lang="en-US" sz="2000"/>
              <a:t>Sila 5, diliputi, didasari, dijiwai sila 1,2,3,4.</a:t>
            </a:r>
          </a:p>
          <a:p>
            <a:pPr marL="357188" indent="-357188" algn="just" eaLnBrk="1" hangingPunct="1">
              <a:lnSpc>
                <a:spcPct val="90000"/>
              </a:lnSpc>
              <a:buClr>
                <a:schemeClr val="tx1"/>
              </a:buClr>
              <a:tabLst>
                <a:tab pos="901700" algn="l"/>
              </a:tabLst>
              <a:defRPr/>
            </a:pPr>
            <a:r>
              <a:rPr lang="en-US" sz="2800" b="1"/>
              <a:t>Inti sila-sila Pancasila meliputi:</a:t>
            </a:r>
          </a:p>
          <a:p>
            <a:pPr marL="901700" lvl="1" indent="-358775" algn="just" eaLnBrk="1" hangingPunct="1">
              <a:lnSpc>
                <a:spcPct val="90000"/>
              </a:lnSpc>
              <a:buClr>
                <a:schemeClr val="tx1"/>
              </a:buClr>
              <a:buFont typeface="Wingdings" panose="05000000000000000000" pitchFamily="2" charset="2"/>
              <a:buChar char="§"/>
              <a:tabLst>
                <a:tab pos="901700" algn="l"/>
              </a:tabLst>
              <a:defRPr/>
            </a:pPr>
            <a:r>
              <a:rPr lang="en-US" sz="2400" i="1"/>
              <a:t>Tuhan</a:t>
            </a:r>
            <a:r>
              <a:rPr lang="en-US" sz="2400"/>
              <a:t>, yaitu sebagai kausa prima</a:t>
            </a:r>
          </a:p>
          <a:p>
            <a:pPr marL="901700" lvl="1" indent="-358775" algn="just" eaLnBrk="1" hangingPunct="1">
              <a:lnSpc>
                <a:spcPct val="90000"/>
              </a:lnSpc>
              <a:buClr>
                <a:schemeClr val="tx1"/>
              </a:buClr>
              <a:buFont typeface="Wingdings" panose="05000000000000000000" pitchFamily="2" charset="2"/>
              <a:buChar char="§"/>
              <a:tabLst>
                <a:tab pos="901700" algn="l"/>
              </a:tabLst>
              <a:defRPr/>
            </a:pPr>
            <a:r>
              <a:rPr lang="en-US" sz="2400" i="1"/>
              <a:t>Manusia</a:t>
            </a:r>
            <a:r>
              <a:rPr lang="en-US" sz="2400"/>
              <a:t>, yaitu makhluk individu dan makhluk sosial</a:t>
            </a:r>
          </a:p>
          <a:p>
            <a:pPr marL="901700" lvl="1" indent="-358775" algn="just" eaLnBrk="1" hangingPunct="1">
              <a:lnSpc>
                <a:spcPct val="90000"/>
              </a:lnSpc>
              <a:buClr>
                <a:schemeClr val="tx1"/>
              </a:buClr>
              <a:buFont typeface="Wingdings" panose="05000000000000000000" pitchFamily="2" charset="2"/>
              <a:buChar char="§"/>
              <a:tabLst>
                <a:tab pos="901700" algn="l"/>
              </a:tabLst>
              <a:defRPr/>
            </a:pPr>
            <a:r>
              <a:rPr lang="en-US" sz="2400" i="1"/>
              <a:t>Satu</a:t>
            </a:r>
            <a:r>
              <a:rPr lang="en-US" sz="2400"/>
              <a:t>, yaitu kesatuan memiliki kepribadian sendiri</a:t>
            </a:r>
          </a:p>
          <a:p>
            <a:pPr marL="901700" lvl="1" indent="-358775" algn="just" eaLnBrk="1" hangingPunct="1">
              <a:lnSpc>
                <a:spcPct val="90000"/>
              </a:lnSpc>
              <a:buClr>
                <a:schemeClr val="tx1"/>
              </a:buClr>
              <a:buFont typeface="Wingdings" panose="05000000000000000000" pitchFamily="2" charset="2"/>
              <a:buChar char="§"/>
              <a:tabLst>
                <a:tab pos="901700" algn="l"/>
              </a:tabLst>
              <a:defRPr/>
            </a:pPr>
            <a:r>
              <a:rPr lang="en-US" sz="2400" i="1"/>
              <a:t>Rakyat</a:t>
            </a:r>
            <a:r>
              <a:rPr lang="en-US" sz="2400"/>
              <a:t>, yaitu unsur mutlak negara, harus bekerja sama dan gotong royong</a:t>
            </a:r>
          </a:p>
          <a:p>
            <a:pPr marL="901700" lvl="1" indent="-358775" algn="just" eaLnBrk="1" hangingPunct="1">
              <a:lnSpc>
                <a:spcPct val="90000"/>
              </a:lnSpc>
              <a:buClr>
                <a:schemeClr val="tx1"/>
              </a:buClr>
              <a:buFont typeface="Wingdings" panose="05000000000000000000" pitchFamily="2" charset="2"/>
              <a:buChar char="§"/>
              <a:tabLst>
                <a:tab pos="901700" algn="l"/>
              </a:tabLst>
              <a:defRPr/>
            </a:pPr>
            <a:r>
              <a:rPr lang="en-US" sz="2400" i="1"/>
              <a:t>Adil</a:t>
            </a:r>
            <a:r>
              <a:rPr lang="en-US" sz="2400"/>
              <a:t>, yaitu memberi keadilan kepada diri sendiri dan orang lain yang menjadi haknya.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left)">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left)">
                                      <p:cBhvr>
                                        <p:cTn id="22" dur="5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wipe(left)">
                                      <p:cBhvr>
                                        <p:cTn id="27" dur="500"/>
                                        <p:tgtEl>
                                          <p:spTgt spid="30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wipe(left)">
                                      <p:cBhvr>
                                        <p:cTn id="32" dur="500"/>
                                        <p:tgtEl>
                                          <p:spTgt spid="30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wipe(left)">
                                      <p:cBhvr>
                                        <p:cTn id="37" dur="500"/>
                                        <p:tgtEl>
                                          <p:spTgt spid="30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wipe(left)">
                                      <p:cBhvr>
                                        <p:cTn id="42" dur="500"/>
                                        <p:tgtEl>
                                          <p:spTgt spid="307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723">
                                            <p:txEl>
                                              <p:pRg st="8" end="8"/>
                                            </p:txEl>
                                          </p:spTgt>
                                        </p:tgtEl>
                                        <p:attrNameLst>
                                          <p:attrName>style.visibility</p:attrName>
                                        </p:attrNameLst>
                                      </p:cBhvr>
                                      <p:to>
                                        <p:strVal val="visible"/>
                                      </p:to>
                                    </p:set>
                                    <p:animEffect transition="in" filter="wipe(left)">
                                      <p:cBhvr>
                                        <p:cTn id="47" dur="500"/>
                                        <p:tgtEl>
                                          <p:spTgt spid="307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723">
                                            <p:txEl>
                                              <p:pRg st="9" end="9"/>
                                            </p:txEl>
                                          </p:spTgt>
                                        </p:tgtEl>
                                        <p:attrNameLst>
                                          <p:attrName>style.visibility</p:attrName>
                                        </p:attrNameLst>
                                      </p:cBhvr>
                                      <p:to>
                                        <p:strVal val="visible"/>
                                      </p:to>
                                    </p:set>
                                    <p:animEffect transition="in" filter="wipe(left)">
                                      <p:cBhvr>
                                        <p:cTn id="52" dur="500"/>
                                        <p:tgtEl>
                                          <p:spTgt spid="30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0422F1B8-F78A-4D21-8227-7773638C1076}"/>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8CF5D2-6741-44D8-90CD-AD2F46322915}" type="slidenum">
              <a:rPr lang="en-US" altLang="en-US"/>
              <a:pPr/>
              <a:t>12</a:t>
            </a:fld>
            <a:endParaRPr lang="en-US" altLang="en-US"/>
          </a:p>
        </p:txBody>
      </p:sp>
      <p:sp>
        <p:nvSpPr>
          <p:cNvPr id="22531" name="Rectangle 3">
            <a:extLst>
              <a:ext uri="{FF2B5EF4-FFF2-40B4-BE49-F238E27FC236}">
                <a16:creationId xmlns:a16="http://schemas.microsoft.com/office/drawing/2014/main" xmlns="" id="{BE66898D-0774-4829-B020-BDA307531DC3}"/>
              </a:ext>
            </a:extLst>
          </p:cNvPr>
          <p:cNvSpPr>
            <a:spLocks noGrp="1" noChangeArrowheads="1"/>
          </p:cNvSpPr>
          <p:nvPr>
            <p:ph type="body" idx="1"/>
          </p:nvPr>
        </p:nvSpPr>
        <p:spPr>
          <a:xfrm>
            <a:off x="257175" y="685800"/>
            <a:ext cx="9772650" cy="5440363"/>
          </a:xfrm>
        </p:spPr>
        <p:txBody>
          <a:bodyPr/>
          <a:lstStyle/>
          <a:p>
            <a:pPr algn="just" eaLnBrk="1" hangingPunct="1">
              <a:lnSpc>
                <a:spcPct val="90000"/>
              </a:lnSpc>
              <a:buClr>
                <a:schemeClr val="tx1"/>
              </a:buClr>
              <a:buFont typeface="Wingdings" panose="05000000000000000000" pitchFamily="2" charset="2"/>
              <a:buChar char="§"/>
              <a:defRPr/>
            </a:pPr>
            <a:r>
              <a:rPr lang="en-US" sz="2800"/>
              <a:t>Membahas Pancasila sebagai filsafat berarti  mengungkapkan konsep-konsep kebenaran Pancasila yang bukan saja ditujukan pada bangsa Indonesia, melainkan juga bagi manusia pada umumnya.</a:t>
            </a:r>
          </a:p>
          <a:p>
            <a:pPr algn="just" eaLnBrk="1" hangingPunct="1">
              <a:lnSpc>
                <a:spcPct val="90000"/>
              </a:lnSpc>
              <a:buClr>
                <a:schemeClr val="tx1"/>
              </a:buClr>
              <a:buFont typeface="Wingdings" panose="05000000000000000000" pitchFamily="2" charset="2"/>
              <a:buChar char="§"/>
              <a:defRPr/>
            </a:pPr>
            <a:r>
              <a:rPr lang="en-US" sz="2800"/>
              <a:t>Wawasan filsafat meliputi bidang atau aspek penyelidikan ontologi, epistemologi, dan aksiologi. Ketiga bidang tersebut dapat dianggap mencakup kesemestaan.</a:t>
            </a:r>
          </a:p>
          <a:p>
            <a:pPr algn="just" eaLnBrk="1" hangingPunct="1">
              <a:lnSpc>
                <a:spcPct val="90000"/>
              </a:lnSpc>
              <a:buClr>
                <a:schemeClr val="tx1"/>
              </a:buClr>
              <a:buFont typeface="Wingdings" panose="05000000000000000000" pitchFamily="2" charset="2"/>
              <a:buChar char="§"/>
              <a:defRPr/>
            </a:pPr>
            <a:r>
              <a:rPr lang="en-US" sz="2800"/>
              <a:t>Oleh karena itu, berikut ini akan dibahas landasan  Ontologis Pancasila, Epistemologis Pancasila dan Aksiologis Pancasila.</a:t>
            </a:r>
          </a:p>
          <a:p>
            <a:pPr eaLnBrk="1" hangingPunct="1">
              <a:lnSpc>
                <a:spcPct val="90000"/>
              </a:lnSpc>
              <a:defRPr/>
            </a:pPr>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CC100970-720C-4CB0-9708-99B6AAC8C4B5}"/>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33B960-4CD1-4CCE-B6DB-8830B25DB9C0}" type="slidenum">
              <a:rPr lang="en-US" altLang="en-US"/>
              <a:pPr/>
              <a:t>13</a:t>
            </a:fld>
            <a:endParaRPr lang="en-US" altLang="en-US"/>
          </a:p>
        </p:txBody>
      </p:sp>
      <p:sp>
        <p:nvSpPr>
          <p:cNvPr id="22531" name="Rectangle 3">
            <a:extLst>
              <a:ext uri="{FF2B5EF4-FFF2-40B4-BE49-F238E27FC236}">
                <a16:creationId xmlns:a16="http://schemas.microsoft.com/office/drawing/2014/main" xmlns="" id="{10851013-E73D-442B-9146-03D105C836CD}"/>
              </a:ext>
            </a:extLst>
          </p:cNvPr>
          <p:cNvSpPr>
            <a:spLocks noGrp="1" noChangeArrowheads="1"/>
          </p:cNvSpPr>
          <p:nvPr>
            <p:ph type="body" idx="1"/>
          </p:nvPr>
        </p:nvSpPr>
        <p:spPr>
          <a:xfrm>
            <a:off x="257175" y="685800"/>
            <a:ext cx="9772650" cy="5440363"/>
          </a:xfrm>
        </p:spPr>
        <p:txBody>
          <a:bodyPr/>
          <a:lstStyle/>
          <a:p>
            <a:pPr algn="just" eaLnBrk="1" hangingPunct="1">
              <a:lnSpc>
                <a:spcPct val="90000"/>
              </a:lnSpc>
              <a:buClr>
                <a:schemeClr val="tx1"/>
              </a:buClr>
              <a:buFont typeface="Wingdings" panose="05000000000000000000" pitchFamily="2" charset="2"/>
              <a:buChar char="§"/>
              <a:defRPr/>
            </a:pPr>
            <a:r>
              <a:rPr lang="en-US" sz="2800"/>
              <a:t>Membahas Pancasila sebagai filsafat berarti  mengungkapkan konsep-konsep kebenaran Pancasila yang bukan saja ditujukan pada bangsa Indonesia, melainkan juga bagi manusia pada umumnya.</a:t>
            </a:r>
          </a:p>
          <a:p>
            <a:pPr algn="just" eaLnBrk="1" hangingPunct="1">
              <a:lnSpc>
                <a:spcPct val="90000"/>
              </a:lnSpc>
              <a:buClr>
                <a:schemeClr val="tx1"/>
              </a:buClr>
              <a:buFont typeface="Wingdings" panose="05000000000000000000" pitchFamily="2" charset="2"/>
              <a:buChar char="§"/>
              <a:defRPr/>
            </a:pPr>
            <a:r>
              <a:rPr lang="en-US" sz="2800"/>
              <a:t>Wawasan filsafat meliputi bidang atau aspek penyelidikan ontologi, epistemologi, dan aksiologi. Ketiga bidang tersebut dapat dianggap mencakup kesemestaan.</a:t>
            </a:r>
          </a:p>
          <a:p>
            <a:pPr algn="just" eaLnBrk="1" hangingPunct="1">
              <a:lnSpc>
                <a:spcPct val="90000"/>
              </a:lnSpc>
              <a:buClr>
                <a:schemeClr val="tx1"/>
              </a:buClr>
              <a:buFont typeface="Wingdings" panose="05000000000000000000" pitchFamily="2" charset="2"/>
              <a:buChar char="§"/>
              <a:defRPr/>
            </a:pPr>
            <a:r>
              <a:rPr lang="en-US" sz="2800"/>
              <a:t>Oleh karena itu, berikut ini akan dibahas landasan  Ontologis Pancasila, Epistemologis Pancasila dan Aksiologis Pancasila.</a:t>
            </a:r>
          </a:p>
          <a:p>
            <a:pPr eaLnBrk="1" hangingPunct="1">
              <a:lnSpc>
                <a:spcPct val="90000"/>
              </a:lnSpc>
              <a:defRPr/>
            </a:pPr>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30179E5D-2431-4C18-87CE-35578EC1AB3B}"/>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351A85-ACC2-40B3-BA1F-5AB26B471754}" type="slidenum">
              <a:rPr lang="en-US" altLang="en-US"/>
              <a:pPr/>
              <a:t>14</a:t>
            </a:fld>
            <a:endParaRPr lang="en-US" altLang="en-US"/>
          </a:p>
        </p:txBody>
      </p:sp>
      <p:sp>
        <p:nvSpPr>
          <p:cNvPr id="23555" name="Rectangle 3">
            <a:extLst>
              <a:ext uri="{FF2B5EF4-FFF2-40B4-BE49-F238E27FC236}">
                <a16:creationId xmlns:a16="http://schemas.microsoft.com/office/drawing/2014/main" xmlns="" id="{5C5823C5-633D-4EC6-AD50-CC58F28069AF}"/>
              </a:ext>
            </a:extLst>
          </p:cNvPr>
          <p:cNvSpPr>
            <a:spLocks noGrp="1" noChangeArrowheads="1"/>
          </p:cNvSpPr>
          <p:nvPr>
            <p:ph type="body" idx="1"/>
          </p:nvPr>
        </p:nvSpPr>
        <p:spPr>
          <a:xfrm>
            <a:off x="257175" y="685800"/>
            <a:ext cx="9772650" cy="5440363"/>
          </a:xfrm>
        </p:spPr>
        <p:txBody>
          <a:bodyPr/>
          <a:lstStyle/>
          <a:p>
            <a:pPr marL="450850" indent="-450850" eaLnBrk="1" hangingPunct="1">
              <a:buFontTx/>
              <a:buAutoNum type="arabicPeriod"/>
              <a:defRPr/>
            </a:pPr>
            <a:r>
              <a:rPr lang="en-US" b="1"/>
              <a:t>Landasan Ontologis Pancasila</a:t>
            </a:r>
          </a:p>
          <a:p>
            <a:pPr marL="989013" lvl="1" indent="-358775" algn="just" eaLnBrk="1" hangingPunct="1">
              <a:buClr>
                <a:schemeClr val="tx1"/>
              </a:buClr>
              <a:buFont typeface="Wingdings" panose="05000000000000000000" pitchFamily="2" charset="2"/>
              <a:buChar char="§"/>
              <a:defRPr/>
            </a:pPr>
            <a:r>
              <a:rPr lang="en-US" sz="2600"/>
              <a:t>Ontologi, menurut Aristoteles adalah ilmu yang meyelidiki </a:t>
            </a:r>
            <a:r>
              <a:rPr lang="en-US" sz="2600" i="1"/>
              <a:t>hakikat sesuatu</a:t>
            </a:r>
            <a:r>
              <a:rPr lang="en-US" sz="2600"/>
              <a:t> atau </a:t>
            </a:r>
            <a:r>
              <a:rPr lang="en-US" sz="2600" i="1"/>
              <a:t>tentang ada, keberadaan atau eksistensi </a:t>
            </a:r>
            <a:r>
              <a:rPr lang="en-US" sz="2600"/>
              <a:t>dan disamakan artinya dengan metafisika.</a:t>
            </a:r>
          </a:p>
          <a:p>
            <a:pPr marL="989013" lvl="1" indent="-358775" algn="just" eaLnBrk="1" hangingPunct="1">
              <a:buClr>
                <a:schemeClr val="tx1"/>
              </a:buClr>
              <a:buFont typeface="Wingdings" panose="05000000000000000000" pitchFamily="2" charset="2"/>
              <a:buChar char="§"/>
              <a:defRPr/>
            </a:pPr>
            <a:r>
              <a:rPr lang="en-US" sz="2600"/>
              <a:t>Masalah ontologis antara lain: Apakah hakikat sesuatu itu? Apakah realitas yang ada tampak ini suatu realitas sebagai wujudnya,  yaitu benda? Apakah ada suatu rahasia di balik realitas itu, sebagaimana yang tampak pada makhluk hidup? Dan seterusnya.</a:t>
            </a:r>
          </a:p>
          <a:p>
            <a:pPr marL="989013" lvl="1" indent="-358775" algn="just" eaLnBrk="1" hangingPunct="1">
              <a:buClr>
                <a:schemeClr val="tx1"/>
              </a:buClr>
              <a:buFont typeface="Wingdings" panose="05000000000000000000" pitchFamily="2" charset="2"/>
              <a:buChar char="§"/>
              <a:defRPr/>
            </a:pPr>
            <a:r>
              <a:rPr lang="en-US" sz="2600"/>
              <a:t>Bidang ontologi menyelidiki tentang makna yang ada (eksistensi dan keberadaan) manusia, benda, alam semesta (kosmologi), metafisika.</a:t>
            </a:r>
          </a:p>
          <a:p>
            <a:pPr marL="989013" lvl="1" indent="-358775" eaLnBrk="1" hangingPunct="1">
              <a:buClr>
                <a:schemeClr val="tx1"/>
              </a:buClr>
              <a:buFontTx/>
              <a:buAutoNum type="arabicPeriod"/>
              <a:defRPr/>
            </a:pPr>
            <a:endParaRPr lang="en-US" sz="26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wipe(left)">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47EEBB89-4AB7-4D90-A597-31F14C87D968}"/>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6A2CE-5CC2-4887-92B3-2EEDD7F403C6}" type="slidenum">
              <a:rPr lang="en-US" altLang="en-US"/>
              <a:pPr/>
              <a:t>15</a:t>
            </a:fld>
            <a:endParaRPr lang="en-US" altLang="en-US"/>
          </a:p>
        </p:txBody>
      </p:sp>
      <p:sp>
        <p:nvSpPr>
          <p:cNvPr id="24579" name="Rectangle 3">
            <a:extLst>
              <a:ext uri="{FF2B5EF4-FFF2-40B4-BE49-F238E27FC236}">
                <a16:creationId xmlns:a16="http://schemas.microsoft.com/office/drawing/2014/main" xmlns="" id="{B2C3F9F6-6A6A-4862-BFE9-A8829414F4EA}"/>
              </a:ext>
            </a:extLst>
          </p:cNvPr>
          <p:cNvSpPr>
            <a:spLocks noGrp="1" noChangeArrowheads="1"/>
          </p:cNvSpPr>
          <p:nvPr>
            <p:ph type="body" idx="1"/>
          </p:nvPr>
        </p:nvSpPr>
        <p:spPr>
          <a:xfrm>
            <a:off x="257175" y="685800"/>
            <a:ext cx="9772650" cy="5440363"/>
          </a:xfrm>
        </p:spPr>
        <p:txBody>
          <a:bodyPr/>
          <a:lstStyle/>
          <a:p>
            <a:pPr lvl="1" algn="just" eaLnBrk="1" hangingPunct="1">
              <a:buClr>
                <a:schemeClr val="tx1"/>
              </a:buClr>
              <a:buFont typeface="Wingdings" panose="05000000000000000000" pitchFamily="2" charset="2"/>
              <a:buChar char="§"/>
              <a:defRPr/>
            </a:pPr>
            <a:r>
              <a:rPr lang="en-US"/>
              <a:t>Secara ontologis, penyelidikan Pancasila sebagai filsafat dimaksudkan sebagai upaya untuk mengetahui hakikat dasar dari sila-sila Pancasila. </a:t>
            </a:r>
          </a:p>
          <a:p>
            <a:pPr lvl="1" algn="just" eaLnBrk="1" hangingPunct="1">
              <a:buClr>
                <a:schemeClr val="tx1"/>
              </a:buClr>
              <a:buFont typeface="Wingdings" panose="05000000000000000000" pitchFamily="2" charset="2"/>
              <a:buChar char="§"/>
              <a:defRPr/>
            </a:pPr>
            <a:r>
              <a:rPr lang="en-US"/>
              <a:t>Pancasila yang terdiri atas lima sila, setiap sila bukanlah merupakan asas yang berdiri sendiri-sendiri, malainkan memiliki satu kesatuan dasar ontologis.</a:t>
            </a:r>
          </a:p>
          <a:p>
            <a:pPr lvl="1" algn="just" eaLnBrk="1" hangingPunct="1">
              <a:buClr>
                <a:schemeClr val="tx1"/>
              </a:buClr>
              <a:buFont typeface="Wingdings" panose="05000000000000000000" pitchFamily="2" charset="2"/>
              <a:buChar char="§"/>
              <a:defRPr/>
            </a:pPr>
            <a:r>
              <a:rPr lang="en-US"/>
              <a:t>Dasar ontologis Pancasila pada hakikatnya adalah manusia, yang memiliki hakikat mutlak yaitu </a:t>
            </a:r>
            <a:r>
              <a:rPr lang="en-US" i="1"/>
              <a:t>monopluralis, </a:t>
            </a:r>
            <a:r>
              <a:rPr lang="en-US"/>
              <a:t>atau </a:t>
            </a:r>
            <a:r>
              <a:rPr lang="en-US" i="1"/>
              <a:t>monodualis, </a:t>
            </a:r>
            <a:r>
              <a:rPr lang="en-US"/>
              <a:t>karena itu juga disebut sebagai </a:t>
            </a:r>
            <a:r>
              <a:rPr lang="en-US" i="1"/>
              <a:t>dasar antropologis. S</a:t>
            </a:r>
            <a:r>
              <a:rPr lang="en-US"/>
              <a:t>ubyek pendukung pokok dari sila-sila Pancasila adalah manusia.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FE80D75A-3FCE-4256-97B9-99CE12EB1680}"/>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E33A31-6934-460C-8810-AE441D8122FB}" type="slidenum">
              <a:rPr lang="en-US" altLang="en-US"/>
              <a:pPr/>
              <a:t>16</a:t>
            </a:fld>
            <a:endParaRPr lang="en-US" altLang="en-US"/>
          </a:p>
        </p:txBody>
      </p:sp>
      <p:sp>
        <p:nvSpPr>
          <p:cNvPr id="32771" name="Rectangle 3">
            <a:extLst>
              <a:ext uri="{FF2B5EF4-FFF2-40B4-BE49-F238E27FC236}">
                <a16:creationId xmlns:a16="http://schemas.microsoft.com/office/drawing/2014/main" xmlns="" id="{21AB3BB2-FD0D-49C7-B4AF-3DA19BEA1F65}"/>
              </a:ext>
            </a:extLst>
          </p:cNvPr>
          <p:cNvSpPr>
            <a:spLocks noGrp="1" noChangeArrowheads="1"/>
          </p:cNvSpPr>
          <p:nvPr>
            <p:ph type="body" idx="1"/>
          </p:nvPr>
        </p:nvSpPr>
        <p:spPr>
          <a:xfrm>
            <a:off x="257175" y="685800"/>
            <a:ext cx="9772650" cy="5440363"/>
          </a:xfrm>
        </p:spPr>
        <p:txBody>
          <a:bodyPr/>
          <a:lstStyle/>
          <a:p>
            <a:pPr lvl="1" algn="just" eaLnBrk="1" hangingPunct="1">
              <a:lnSpc>
                <a:spcPct val="90000"/>
              </a:lnSpc>
              <a:buClr>
                <a:schemeClr val="tx1"/>
              </a:buClr>
              <a:buFont typeface="Wingdings" panose="05000000000000000000" pitchFamily="2" charset="2"/>
              <a:buChar char="§"/>
              <a:defRPr/>
            </a:pPr>
            <a:r>
              <a:rPr lang="en-US" sz="2600"/>
              <a:t>Hal tersebut dapat dijelaskan bahwa yang Berketuhan Yang Maha Esa, yang berkemanusiaan yang adil dan beradab, yang berpersatuan, yang berkerakyatan yang dipimpin oleh hikmat kebijaksanaan dalam permusyawaratan/perwakilan serta yang berkeadilan sosial pada hakikatnya adalah manusia.</a:t>
            </a:r>
          </a:p>
          <a:p>
            <a:pPr lvl="1" algn="just" eaLnBrk="1" hangingPunct="1">
              <a:lnSpc>
                <a:spcPct val="90000"/>
              </a:lnSpc>
              <a:buClr>
                <a:schemeClr val="tx1"/>
              </a:buClr>
              <a:buFont typeface="Wingdings" panose="05000000000000000000" pitchFamily="2" charset="2"/>
              <a:buChar char="§"/>
              <a:defRPr/>
            </a:pPr>
            <a:r>
              <a:rPr lang="en-US" sz="2600"/>
              <a:t>Sedangkan manusia sebagai pendukung pokok sila-sila Pancasila secara ontologis memiliki hal-hal yang mutlak, yaitu terdiri atas susunan kodrat, raga dan jiwa, jasmani dan rohani. Sifat kodrat manusia adalah sebagai makhluk individu dan makhluk sosial serta sebagai makhluk pribadi dan makhluk Tuhan Yang Maha Esa. Maka secara hirarkis sila pertama mendasari dan menjiwai sila-sila Pancasila lainnya. (lihat Notonagoro, 1975: 53).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047FE06C-2FAC-4481-AA77-0D8DA7F173FB}"/>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20ED68-30B5-4CAC-88CD-745A8499F8D1}" type="slidenum">
              <a:rPr lang="en-US" altLang="en-US"/>
              <a:pPr/>
              <a:t>17</a:t>
            </a:fld>
            <a:endParaRPr lang="en-US" altLang="en-US"/>
          </a:p>
        </p:txBody>
      </p:sp>
      <p:sp>
        <p:nvSpPr>
          <p:cNvPr id="33795" name="Rectangle 3">
            <a:extLst>
              <a:ext uri="{FF2B5EF4-FFF2-40B4-BE49-F238E27FC236}">
                <a16:creationId xmlns:a16="http://schemas.microsoft.com/office/drawing/2014/main" xmlns="" id="{F25F838B-890C-4500-8FC5-ED3DBA9F98FC}"/>
              </a:ext>
            </a:extLst>
          </p:cNvPr>
          <p:cNvSpPr>
            <a:spLocks noGrp="1" noChangeArrowheads="1"/>
          </p:cNvSpPr>
          <p:nvPr>
            <p:ph type="body" idx="1"/>
          </p:nvPr>
        </p:nvSpPr>
        <p:spPr>
          <a:xfrm>
            <a:off x="257175" y="685800"/>
            <a:ext cx="9772650" cy="5440363"/>
          </a:xfrm>
        </p:spPr>
        <p:txBody>
          <a:bodyPr/>
          <a:lstStyle/>
          <a:p>
            <a:pPr lvl="1" algn="just" eaLnBrk="1" hangingPunct="1">
              <a:buClr>
                <a:schemeClr val="tx1"/>
              </a:buClr>
              <a:buFont typeface="Wingdings" panose="05000000000000000000" pitchFamily="2" charset="2"/>
              <a:buChar char="§"/>
              <a:defRPr/>
            </a:pPr>
            <a:r>
              <a:rPr lang="en-US"/>
              <a:t>Hubungan kesesuaian antara negara dan landasan sila-sila Pancasila adalah berupa hubungan sebab-akibat:</a:t>
            </a:r>
          </a:p>
          <a:p>
            <a:pPr lvl="2" algn="just" eaLnBrk="1" hangingPunct="1">
              <a:buClr>
                <a:schemeClr val="tx1"/>
              </a:buClr>
              <a:buFont typeface="Wingdings" panose="05000000000000000000" pitchFamily="2" charset="2"/>
              <a:buChar char="§"/>
              <a:defRPr/>
            </a:pPr>
            <a:r>
              <a:rPr lang="en-US"/>
              <a:t>Negara sebagai pendukung hubungan, sedangkan Tuhan, manusia, satu,  rakyat, dan adil sebagai pokok pangkal hubungan.</a:t>
            </a:r>
          </a:p>
          <a:p>
            <a:pPr lvl="2" algn="just" eaLnBrk="1" hangingPunct="1">
              <a:buClr>
                <a:schemeClr val="tx1"/>
              </a:buClr>
              <a:buFont typeface="Wingdings" panose="05000000000000000000" pitchFamily="2" charset="2"/>
              <a:buChar char="§"/>
              <a:defRPr/>
            </a:pPr>
            <a:r>
              <a:rPr lang="en-US"/>
              <a:t>Landasan sila-sila Pancasila yaitu Tuhan, manusia, satu, rakyat dan adil adalah sebagai sebab, dan negara adalah sebagai akibat.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1B2DFF12-5F12-4C06-80D6-36EF45752242}"/>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4D502-8226-4B25-BD8D-F4CFBE331979}" type="slidenum">
              <a:rPr lang="en-US" altLang="en-US"/>
              <a:pPr/>
              <a:t>18</a:t>
            </a:fld>
            <a:endParaRPr lang="en-US" altLang="en-US"/>
          </a:p>
        </p:txBody>
      </p:sp>
      <p:sp>
        <p:nvSpPr>
          <p:cNvPr id="34819" name="Rectangle 3">
            <a:extLst>
              <a:ext uri="{FF2B5EF4-FFF2-40B4-BE49-F238E27FC236}">
                <a16:creationId xmlns:a16="http://schemas.microsoft.com/office/drawing/2014/main" xmlns="" id="{48A793F4-614A-4AED-9A6F-59E31BE0C410}"/>
              </a:ext>
            </a:extLst>
          </p:cNvPr>
          <p:cNvSpPr>
            <a:spLocks noGrp="1" noChangeArrowheads="1"/>
          </p:cNvSpPr>
          <p:nvPr>
            <p:ph type="body" idx="1"/>
          </p:nvPr>
        </p:nvSpPr>
        <p:spPr>
          <a:xfrm>
            <a:off x="257175" y="685800"/>
            <a:ext cx="9772650" cy="5440363"/>
          </a:xfrm>
        </p:spPr>
        <p:txBody>
          <a:bodyPr/>
          <a:lstStyle/>
          <a:p>
            <a:pPr marL="450850" indent="-450850" algn="just" eaLnBrk="1" hangingPunct="1">
              <a:buClr>
                <a:schemeClr val="tx1"/>
              </a:buClr>
              <a:buFontTx/>
              <a:buAutoNum type="arabicPeriod" startAt="2"/>
              <a:defRPr/>
            </a:pPr>
            <a:r>
              <a:rPr lang="en-US" b="1"/>
              <a:t>Landasan Epistemologis Pancasila</a:t>
            </a:r>
          </a:p>
          <a:p>
            <a:pPr marL="989013" lvl="1" indent="-358775" algn="just" eaLnBrk="1" hangingPunct="1">
              <a:buClr>
                <a:schemeClr val="tx1"/>
              </a:buClr>
              <a:buFont typeface="Wingdings" panose="05000000000000000000" pitchFamily="2" charset="2"/>
              <a:buChar char="§"/>
              <a:defRPr/>
            </a:pPr>
            <a:r>
              <a:rPr lang="en-US" sz="2400"/>
              <a:t>Epistemologi adalah cabang filsafat  yang menyelidiki asal, syarat, susunan, metode, dan validitas ilmu pengetahuan. </a:t>
            </a:r>
          </a:p>
          <a:p>
            <a:pPr marL="989013" lvl="1" indent="-358775" algn="just" eaLnBrk="1" hangingPunct="1">
              <a:buClr>
                <a:schemeClr val="tx1"/>
              </a:buClr>
              <a:buFont typeface="Wingdings" panose="05000000000000000000" pitchFamily="2" charset="2"/>
              <a:buChar char="§"/>
              <a:defRPr/>
            </a:pPr>
            <a:r>
              <a:rPr lang="en-US" sz="2400"/>
              <a:t>Epistemologi meneliti sumber pengetahuan, proses dan syarat terjadinya pengetahuan, batas dan validitas ilmu pengetahuan. </a:t>
            </a:r>
          </a:p>
          <a:p>
            <a:pPr marL="989013" lvl="1" indent="-358775" algn="just" eaLnBrk="1" hangingPunct="1">
              <a:buClr>
                <a:schemeClr val="tx1"/>
              </a:buClr>
              <a:buFont typeface="Wingdings" panose="05000000000000000000" pitchFamily="2" charset="2"/>
              <a:buChar char="§"/>
              <a:defRPr/>
            </a:pPr>
            <a:r>
              <a:rPr lang="en-US" sz="2400"/>
              <a:t>Epistemologi adalah ilmu tentang ilmu atau teori terjadinya ilmu atau </a:t>
            </a:r>
            <a:r>
              <a:rPr lang="en-US" sz="2400" i="1"/>
              <a:t>science of science.</a:t>
            </a:r>
          </a:p>
          <a:p>
            <a:pPr marL="989013" lvl="1" indent="-358775" algn="just" eaLnBrk="1" hangingPunct="1">
              <a:buClr>
                <a:schemeClr val="tx1"/>
              </a:buClr>
              <a:buFont typeface="Wingdings" panose="05000000000000000000" pitchFamily="2" charset="2"/>
              <a:buChar char="§"/>
              <a:defRPr/>
            </a:pPr>
            <a:r>
              <a:rPr lang="en-US" sz="2400"/>
              <a:t>Menurut Titus (1984:20) terdapat tiga persoalan yang mendasar dalam epistemologi, yaitu:</a:t>
            </a:r>
          </a:p>
          <a:p>
            <a:pPr marL="1616075" lvl="2" indent="-357188" algn="just" eaLnBrk="1" hangingPunct="1">
              <a:buClr>
                <a:schemeClr val="tx1"/>
              </a:buClr>
              <a:buFont typeface="Wingdings" panose="05000000000000000000" pitchFamily="2" charset="2"/>
              <a:buAutoNum type="arabicPeriod"/>
              <a:defRPr/>
            </a:pPr>
            <a:r>
              <a:rPr lang="en-US"/>
              <a:t>Tentang sumber pengetahuan manusia;</a:t>
            </a:r>
          </a:p>
          <a:p>
            <a:pPr marL="1616075" lvl="2" indent="-357188" algn="just" eaLnBrk="1" hangingPunct="1">
              <a:buClr>
                <a:schemeClr val="tx1"/>
              </a:buClr>
              <a:buFont typeface="Wingdings" panose="05000000000000000000" pitchFamily="2" charset="2"/>
              <a:buAutoNum type="arabicPeriod"/>
              <a:defRPr/>
            </a:pPr>
            <a:r>
              <a:rPr lang="en-US"/>
              <a:t>Tentang teori kebenaran pengetahuan manusia;</a:t>
            </a:r>
          </a:p>
          <a:p>
            <a:pPr marL="1616075" lvl="2" indent="-357188" algn="just" eaLnBrk="1" hangingPunct="1">
              <a:buClr>
                <a:schemeClr val="tx1"/>
              </a:buClr>
              <a:buFont typeface="Wingdings" panose="05000000000000000000" pitchFamily="2" charset="2"/>
              <a:buAutoNum type="arabicPeriod"/>
              <a:defRPr/>
            </a:pPr>
            <a:r>
              <a:rPr lang="en-US"/>
              <a:t>Tentang watak pengetahuan manusia.</a:t>
            </a:r>
          </a:p>
          <a:p>
            <a:pPr marL="450850" indent="-450850" algn="just" eaLnBrk="1" hangingPunct="1">
              <a:buClr>
                <a:schemeClr val="tx1"/>
              </a:buClr>
              <a:buFontTx/>
              <a:buAutoNum type="arabicPeriod" startAt="2"/>
              <a:defRPr/>
            </a:pPr>
            <a:endParaRPr 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left)">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left)">
                                      <p:cBhvr>
                                        <p:cTn id="27" dur="500"/>
                                        <p:tgtEl>
                                          <p:spTgt spid="34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wipe(left)">
                                      <p:cBhvr>
                                        <p:cTn id="32" dur="500"/>
                                        <p:tgtEl>
                                          <p:spTgt spid="348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9">
                                            <p:txEl>
                                              <p:pRg st="6" end="6"/>
                                            </p:txEl>
                                          </p:spTgt>
                                        </p:tgtEl>
                                        <p:attrNameLst>
                                          <p:attrName>style.visibility</p:attrName>
                                        </p:attrNameLst>
                                      </p:cBhvr>
                                      <p:to>
                                        <p:strVal val="visible"/>
                                      </p:to>
                                    </p:set>
                                    <p:animEffect transition="in" filter="wipe(left)">
                                      <p:cBhvr>
                                        <p:cTn id="37" dur="500"/>
                                        <p:tgtEl>
                                          <p:spTgt spid="348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19">
                                            <p:txEl>
                                              <p:pRg st="7" end="7"/>
                                            </p:txEl>
                                          </p:spTgt>
                                        </p:tgtEl>
                                        <p:attrNameLst>
                                          <p:attrName>style.visibility</p:attrName>
                                        </p:attrNameLst>
                                      </p:cBhvr>
                                      <p:to>
                                        <p:strVal val="visible"/>
                                      </p:to>
                                    </p:set>
                                    <p:animEffect transition="in" filter="wipe(left)">
                                      <p:cBhvr>
                                        <p:cTn id="42"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96B184EE-97D9-412D-AF54-1A1070A17482}"/>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06FD14-8D20-4A37-A234-232D463140D9}" type="slidenum">
              <a:rPr lang="en-US" altLang="en-US"/>
              <a:pPr/>
              <a:t>19</a:t>
            </a:fld>
            <a:endParaRPr lang="en-US" altLang="en-US"/>
          </a:p>
        </p:txBody>
      </p:sp>
      <p:sp>
        <p:nvSpPr>
          <p:cNvPr id="35843" name="Rectangle 3">
            <a:extLst>
              <a:ext uri="{FF2B5EF4-FFF2-40B4-BE49-F238E27FC236}">
                <a16:creationId xmlns:a16="http://schemas.microsoft.com/office/drawing/2014/main" xmlns="" id="{5495B084-FCF2-4B63-96B8-B6AE38CC73DE}"/>
              </a:ext>
            </a:extLst>
          </p:cNvPr>
          <p:cNvSpPr>
            <a:spLocks noGrp="1" noChangeArrowheads="1"/>
          </p:cNvSpPr>
          <p:nvPr>
            <p:ph type="body" idx="1"/>
          </p:nvPr>
        </p:nvSpPr>
        <p:spPr>
          <a:xfrm>
            <a:off x="257175" y="762000"/>
            <a:ext cx="9772650" cy="5364163"/>
          </a:xfrm>
        </p:spPr>
        <p:txBody>
          <a:bodyPr/>
          <a:lstStyle/>
          <a:p>
            <a:pPr lvl="1" algn="just" eaLnBrk="1" hangingPunct="1">
              <a:lnSpc>
                <a:spcPct val="90000"/>
              </a:lnSpc>
              <a:buClr>
                <a:schemeClr val="tx1"/>
              </a:buClr>
              <a:buFont typeface="Wingdings" panose="05000000000000000000" pitchFamily="2" charset="2"/>
              <a:buChar char="§"/>
              <a:defRPr/>
            </a:pPr>
            <a:r>
              <a:rPr lang="en-US"/>
              <a:t>Secara epistemologis kajian Pancasila sebagai filsafat dimaksudkan sebagai upaya untuk mencari hakikat Pancasila sebagai suatu sistem pengetahuan.</a:t>
            </a:r>
          </a:p>
          <a:p>
            <a:pPr lvl="1" algn="just" eaLnBrk="1" hangingPunct="1">
              <a:lnSpc>
                <a:spcPct val="90000"/>
              </a:lnSpc>
              <a:buClr>
                <a:schemeClr val="tx1"/>
              </a:buClr>
              <a:buFont typeface="Wingdings" panose="05000000000000000000" pitchFamily="2" charset="2"/>
              <a:buChar char="§"/>
              <a:defRPr/>
            </a:pPr>
            <a:r>
              <a:rPr lang="en-US"/>
              <a:t>Pancasila sebagai sistem filsafat pada hakikatnya juga merupakan sistem pengetahuan. Ini berarti Pancasila telah menjadi suatu </a:t>
            </a:r>
            <a:r>
              <a:rPr lang="en-US" i="1"/>
              <a:t>belief system</a:t>
            </a:r>
            <a:r>
              <a:rPr lang="en-US"/>
              <a:t>, sistem cita-cita, menjadi suatu ideologi. Oleh karena itu Pancasila harus memiliki unsur rasionalitas terutama dalam kedudukannya sebagai sistem pengetahuan.</a:t>
            </a:r>
          </a:p>
          <a:p>
            <a:pPr lvl="1" algn="just" eaLnBrk="1" hangingPunct="1">
              <a:lnSpc>
                <a:spcPct val="90000"/>
              </a:lnSpc>
              <a:buClr>
                <a:schemeClr val="tx1"/>
              </a:buClr>
              <a:buFont typeface="Wingdings" panose="05000000000000000000" pitchFamily="2" charset="2"/>
              <a:buChar char="§"/>
              <a:defRPr/>
            </a:pPr>
            <a:r>
              <a:rPr lang="en-US"/>
              <a:t>Dasar epistemologis Pancasila pada hakikatnya tidak dapat dipisahkan dengan dasar ontologisnya.  Maka, dasar epistemologis Pancasila sangat berkaitan erat dengan konsep dasarnya tentang hakikat manusia.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3466E94A-91C6-4EEA-B17E-75004AB68A55}"/>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203A66-9579-4B7B-82D9-35149F545A50}" type="slidenum">
              <a:rPr lang="en-US" altLang="en-US"/>
              <a:pPr/>
              <a:t>2</a:t>
            </a:fld>
            <a:endParaRPr lang="en-US" altLang="en-US"/>
          </a:p>
        </p:txBody>
      </p:sp>
      <p:sp>
        <p:nvSpPr>
          <p:cNvPr id="3074" name="Rectangle 2">
            <a:extLst>
              <a:ext uri="{FF2B5EF4-FFF2-40B4-BE49-F238E27FC236}">
                <a16:creationId xmlns:a16="http://schemas.microsoft.com/office/drawing/2014/main" xmlns="" id="{ED9DB717-ED8E-4B40-9E56-09F8EE0DB403}"/>
              </a:ext>
            </a:extLst>
          </p:cNvPr>
          <p:cNvSpPr>
            <a:spLocks noGrp="1" noChangeArrowheads="1"/>
          </p:cNvSpPr>
          <p:nvPr>
            <p:ph type="title"/>
          </p:nvPr>
        </p:nvSpPr>
        <p:spPr>
          <a:xfrm>
            <a:off x="0" y="0"/>
            <a:ext cx="10287000" cy="1143000"/>
          </a:xfrm>
          <a:solidFill>
            <a:schemeClr val="folHlink"/>
          </a:solidFill>
        </p:spPr>
        <p:txBody>
          <a:bodyPr/>
          <a:lstStyle/>
          <a:p>
            <a:pPr eaLnBrk="1" hangingPunct="1">
              <a:defRPr/>
            </a:pPr>
            <a:r>
              <a:rPr lang="en-US" sz="3600" b="1">
                <a:solidFill>
                  <a:schemeClr val="accent2"/>
                </a:solidFill>
              </a:rPr>
              <a:t>KOMPETENSI YANG MAU DICAPAI</a:t>
            </a:r>
          </a:p>
        </p:txBody>
      </p:sp>
      <p:sp>
        <p:nvSpPr>
          <p:cNvPr id="3075" name="Rectangle 3">
            <a:extLst>
              <a:ext uri="{FF2B5EF4-FFF2-40B4-BE49-F238E27FC236}">
                <a16:creationId xmlns:a16="http://schemas.microsoft.com/office/drawing/2014/main" xmlns="" id="{E9EF8EEF-7D0D-4941-8E05-98D68FC2BFF7}"/>
              </a:ext>
            </a:extLst>
          </p:cNvPr>
          <p:cNvSpPr>
            <a:spLocks noGrp="1" noChangeArrowheads="1"/>
          </p:cNvSpPr>
          <p:nvPr>
            <p:ph type="body" idx="1"/>
          </p:nvPr>
        </p:nvSpPr>
        <p:spPr>
          <a:xfrm>
            <a:off x="315913" y="1295400"/>
            <a:ext cx="9655175" cy="4830763"/>
          </a:xfrm>
        </p:spPr>
        <p:txBody>
          <a:bodyPr/>
          <a:lstStyle/>
          <a:p>
            <a:pPr algn="just" eaLnBrk="1" hangingPunct="1">
              <a:lnSpc>
                <a:spcPct val="80000"/>
              </a:lnSpc>
              <a:defRPr/>
            </a:pPr>
            <a:r>
              <a:rPr lang="en-US" sz="2800"/>
              <a:t>Mahasiswa dapat mendefinisikan pengertian filsafat dan filsafat Pancasila;</a:t>
            </a:r>
          </a:p>
          <a:p>
            <a:pPr algn="just" eaLnBrk="1" hangingPunct="1">
              <a:lnSpc>
                <a:spcPct val="80000"/>
              </a:lnSpc>
              <a:defRPr/>
            </a:pPr>
            <a:r>
              <a:rPr lang="en-US" sz="2800"/>
              <a:t>Mahasiswa dapat menjelaskan Pancasila sebagai jati diri bangsa;</a:t>
            </a:r>
          </a:p>
          <a:p>
            <a:pPr algn="just" eaLnBrk="1" hangingPunct="1">
              <a:lnSpc>
                <a:spcPct val="80000"/>
              </a:lnSpc>
              <a:defRPr/>
            </a:pPr>
            <a:r>
              <a:rPr lang="en-US" sz="2800"/>
              <a:t>Mahasiswa dapat menganalisis sila-sila Pancasila sebagai suatu sistem filsafat;</a:t>
            </a:r>
          </a:p>
          <a:p>
            <a:pPr algn="just" eaLnBrk="1" hangingPunct="1">
              <a:lnSpc>
                <a:spcPct val="80000"/>
              </a:lnSpc>
              <a:defRPr/>
            </a:pPr>
            <a:r>
              <a:rPr lang="en-US" sz="2800"/>
              <a:t>Mahasiswa dapat menguraikan aspek ontologis, epistemologis dan aksiologis Pancasila;</a:t>
            </a:r>
          </a:p>
          <a:p>
            <a:pPr algn="just" eaLnBrk="1" hangingPunct="1">
              <a:lnSpc>
                <a:spcPct val="80000"/>
              </a:lnSpc>
              <a:defRPr/>
            </a:pPr>
            <a:r>
              <a:rPr lang="en-US" sz="2800"/>
              <a:t>Mahasiswa dapat menjelaskan Pancasila sebagai ideologi nasional Indonesia;</a:t>
            </a:r>
          </a:p>
          <a:p>
            <a:pPr algn="just" eaLnBrk="1" hangingPunct="1">
              <a:lnSpc>
                <a:spcPct val="80000"/>
              </a:lnSpc>
              <a:defRPr/>
            </a:pPr>
            <a:r>
              <a:rPr lang="en-US" sz="2800"/>
              <a:t>Mahasiswa dapat menjelaskan Pancasila sebagai dasar negara Indonesia.</a:t>
            </a:r>
          </a:p>
        </p:txBody>
      </p:sp>
      <p:pic>
        <p:nvPicPr>
          <p:cNvPr id="3076" name="Picture 4" descr="garuda">
            <a:extLst>
              <a:ext uri="{FF2B5EF4-FFF2-40B4-BE49-F238E27FC236}">
                <a16:creationId xmlns:a16="http://schemas.microsoft.com/office/drawing/2014/main" xmlns="" id="{4AFA739D-FA59-4341-8F22-95B7045E3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6800" cy="9588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074"/>
                                        </p:tgtEl>
                                        <p:attrNameLst>
                                          <p:attrName>style.visibility</p:attrName>
                                        </p:attrNameLst>
                                      </p:cBhvr>
                                      <p:to>
                                        <p:strVal val="visible"/>
                                      </p:to>
                                    </p:set>
                                    <p:animEffect transition="in" filter="fade">
                                      <p:cBhvr>
                                        <p:cTn id="7" dur="1000">
                                          <p:stCondLst>
                                            <p:cond delay="0"/>
                                          </p:stCondLst>
                                        </p:cTn>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500">
                                          <p:stCondLst>
                                            <p:cond delay="0"/>
                                          </p:stCondLst>
                                        </p:cTn>
                                        <p:tgtEl>
                                          <p:spTgt spid="3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075">
                                            <p:txEl>
                                              <p:pRg st="1" end="1"/>
                                            </p:txEl>
                                          </p:spTgt>
                                        </p:tgtEl>
                                        <p:attrNameLst>
                                          <p:attrName>style.visibility</p:attrName>
                                        </p:attrNameLst>
                                      </p:cBhvr>
                                      <p:to>
                                        <p:strVal val="visible"/>
                                      </p:to>
                                    </p:set>
                                    <p:animEffect transition="in" filter="fade">
                                      <p:cBhvr>
                                        <p:cTn id="17" dur="500">
                                          <p:stCondLst>
                                            <p:cond delay="0"/>
                                          </p:stCondLst>
                                        </p:cTn>
                                        <p:tgtEl>
                                          <p:spTgt spid="3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075">
                                            <p:txEl>
                                              <p:pRg st="2" end="2"/>
                                            </p:txEl>
                                          </p:spTgt>
                                        </p:tgtEl>
                                        <p:attrNameLst>
                                          <p:attrName>style.visibility</p:attrName>
                                        </p:attrNameLst>
                                      </p:cBhvr>
                                      <p:to>
                                        <p:strVal val="visible"/>
                                      </p:to>
                                    </p:set>
                                    <p:animEffect transition="in" filter="fade">
                                      <p:cBhvr>
                                        <p:cTn id="22" dur="500">
                                          <p:stCondLst>
                                            <p:cond delay="0"/>
                                          </p:stCondLst>
                                        </p:cTn>
                                        <p:tgtEl>
                                          <p:spTgt spid="30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3075">
                                            <p:txEl>
                                              <p:pRg st="3" end="3"/>
                                            </p:txEl>
                                          </p:spTgt>
                                        </p:tgtEl>
                                        <p:attrNameLst>
                                          <p:attrName>style.visibility</p:attrName>
                                        </p:attrNameLst>
                                      </p:cBhvr>
                                      <p:to>
                                        <p:strVal val="visible"/>
                                      </p:to>
                                    </p:set>
                                    <p:animEffect transition="in" filter="fade">
                                      <p:cBhvr>
                                        <p:cTn id="27" dur="500">
                                          <p:stCondLst>
                                            <p:cond delay="0"/>
                                          </p:stCondLst>
                                        </p:cTn>
                                        <p:tgtEl>
                                          <p:spTgt spid="307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3075">
                                            <p:txEl>
                                              <p:pRg st="4" end="4"/>
                                            </p:txEl>
                                          </p:spTgt>
                                        </p:tgtEl>
                                        <p:attrNameLst>
                                          <p:attrName>style.visibility</p:attrName>
                                        </p:attrNameLst>
                                      </p:cBhvr>
                                      <p:to>
                                        <p:strVal val="visible"/>
                                      </p:to>
                                    </p:set>
                                    <p:animEffect transition="in" filter="fade">
                                      <p:cBhvr>
                                        <p:cTn id="32" dur="500">
                                          <p:stCondLst>
                                            <p:cond delay="0"/>
                                          </p:stCondLst>
                                        </p:cTn>
                                        <p:tgtEl>
                                          <p:spTgt spid="307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3075">
                                            <p:txEl>
                                              <p:pRg st="5" end="5"/>
                                            </p:txEl>
                                          </p:spTgt>
                                        </p:tgtEl>
                                        <p:attrNameLst>
                                          <p:attrName>style.visibility</p:attrName>
                                        </p:attrNameLst>
                                      </p:cBhvr>
                                      <p:to>
                                        <p:strVal val="visible"/>
                                      </p:to>
                                    </p:set>
                                    <p:animEffect transition="in" filter="fade">
                                      <p:cBhvr>
                                        <p:cTn id="37" dur="500">
                                          <p:stCondLst>
                                            <p:cond delay="0"/>
                                          </p:stCondLst>
                                        </p:cTn>
                                        <p:tgtEl>
                                          <p:spTgt spid="3075">
                                            <p:txEl>
                                              <p:pRg st="5" end="5"/>
                                            </p:txEl>
                                          </p:spTgt>
                                        </p:tgtEl>
                                      </p:cBhvr>
                                    </p:animEffect>
                                  </p:childTnLst>
                                </p:cTn>
                              </p:par>
                              <p:par>
                                <p:cTn id="38" presetID="4" presetClass="entr" presetSubtype="32" fill="hold" nodeType="withEffect">
                                  <p:stCondLst>
                                    <p:cond delay="0"/>
                                  </p:stCondLst>
                                  <p:childTnLst>
                                    <p:set>
                                      <p:cBhvr>
                                        <p:cTn id="39" dur="1" fill="hold">
                                          <p:stCondLst>
                                            <p:cond delay="0"/>
                                          </p:stCondLst>
                                        </p:cTn>
                                        <p:tgtEl>
                                          <p:spTgt spid="3076"/>
                                        </p:tgtEl>
                                        <p:attrNameLst>
                                          <p:attrName>style.visibility</p:attrName>
                                        </p:attrNameLst>
                                      </p:cBhvr>
                                      <p:to>
                                        <p:strVal val="visible"/>
                                      </p:to>
                                    </p:set>
                                    <p:animEffect transition="in" filter="box(out)">
                                      <p:cBhvr>
                                        <p:cTn id="4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02390D71-013E-42F5-973F-14E915B0C53A}"/>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434B72-0498-413B-9B60-A84EC1E29957}" type="slidenum">
              <a:rPr lang="en-US" altLang="en-US"/>
              <a:pPr/>
              <a:t>20</a:t>
            </a:fld>
            <a:endParaRPr lang="en-US" altLang="en-US"/>
          </a:p>
        </p:txBody>
      </p:sp>
      <p:sp>
        <p:nvSpPr>
          <p:cNvPr id="36867" name="Rectangle 3">
            <a:extLst>
              <a:ext uri="{FF2B5EF4-FFF2-40B4-BE49-F238E27FC236}">
                <a16:creationId xmlns:a16="http://schemas.microsoft.com/office/drawing/2014/main" xmlns="" id="{9F40CE05-80C2-49E6-9361-3B26B0D73441}"/>
              </a:ext>
            </a:extLst>
          </p:cNvPr>
          <p:cNvSpPr>
            <a:spLocks noGrp="1" noChangeArrowheads="1"/>
          </p:cNvSpPr>
          <p:nvPr>
            <p:ph type="body" idx="1"/>
          </p:nvPr>
        </p:nvSpPr>
        <p:spPr>
          <a:xfrm>
            <a:off x="257175" y="685800"/>
            <a:ext cx="9772650" cy="5440363"/>
          </a:xfrm>
        </p:spPr>
        <p:txBody>
          <a:bodyPr/>
          <a:lstStyle/>
          <a:p>
            <a:pPr lvl="1" algn="just" eaLnBrk="1" hangingPunct="1">
              <a:lnSpc>
                <a:spcPct val="90000"/>
              </a:lnSpc>
              <a:buClr>
                <a:schemeClr val="tx1"/>
              </a:buClr>
              <a:buFont typeface="Wingdings" panose="05000000000000000000" pitchFamily="2" charset="2"/>
              <a:buChar char="§"/>
              <a:defRPr/>
            </a:pPr>
            <a:r>
              <a:rPr lang="en-US"/>
              <a:t>Pancasila sebagai suatu obyek pengetahuan  pada hakikatnya meliputi masalah sumber pengetahuan dan susunan pengetahuan Pancasila. </a:t>
            </a:r>
          </a:p>
          <a:p>
            <a:pPr lvl="1" algn="just" eaLnBrk="1" hangingPunct="1">
              <a:lnSpc>
                <a:spcPct val="90000"/>
              </a:lnSpc>
              <a:buClr>
                <a:schemeClr val="tx1"/>
              </a:buClr>
              <a:buFont typeface="Wingdings" panose="05000000000000000000" pitchFamily="2" charset="2"/>
              <a:buChar char="§"/>
              <a:defRPr/>
            </a:pPr>
            <a:r>
              <a:rPr lang="en-US"/>
              <a:t>Tentang </a:t>
            </a:r>
            <a:r>
              <a:rPr lang="en-US" i="1"/>
              <a:t>sumber pengetahuan Pancasila</a:t>
            </a:r>
            <a:r>
              <a:rPr lang="en-US"/>
              <a:t>, sebagaimana telah dipahami bersama adalah nilai-nilai yang ada pada bangsa Indonesia sendiri. Nilai-nilai tersebut merupakan kausa materialis Pancasila.</a:t>
            </a:r>
          </a:p>
          <a:p>
            <a:pPr lvl="1" algn="just" eaLnBrk="1" hangingPunct="1">
              <a:lnSpc>
                <a:spcPct val="90000"/>
              </a:lnSpc>
              <a:buClr>
                <a:schemeClr val="tx1"/>
              </a:buClr>
              <a:buFont typeface="Wingdings" panose="05000000000000000000" pitchFamily="2" charset="2"/>
              <a:buChar char="§"/>
              <a:defRPr/>
            </a:pPr>
            <a:r>
              <a:rPr lang="en-US"/>
              <a:t>Tentang </a:t>
            </a:r>
            <a:r>
              <a:rPr lang="en-US" i="1"/>
              <a:t>susunan Pancasila sebagai suatu sistem pengetahuan,</a:t>
            </a:r>
            <a:r>
              <a:rPr lang="en-US"/>
              <a:t> maka Pancasila memiliki susunan yang bersifat formal logis, baik dalam arti susunan sila-sila Pancasila maupun isi arti dari sila-sila Pancasila itu. Susunan kesatuan sila-sila Pancasila adalah bersifat hirarkis dan berbentuk piramidal.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BCC59083-D226-4A84-80D3-1ECCAC7C0A07}"/>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F3A414-5051-4B98-B90C-39131E6100BE}" type="slidenum">
              <a:rPr lang="en-US" altLang="en-US"/>
              <a:pPr/>
              <a:t>21</a:t>
            </a:fld>
            <a:endParaRPr lang="en-US" altLang="en-US"/>
          </a:p>
        </p:txBody>
      </p:sp>
      <p:sp>
        <p:nvSpPr>
          <p:cNvPr id="67587" name="Rectangle 3">
            <a:extLst>
              <a:ext uri="{FF2B5EF4-FFF2-40B4-BE49-F238E27FC236}">
                <a16:creationId xmlns:a16="http://schemas.microsoft.com/office/drawing/2014/main" xmlns="" id="{09139351-8FAB-4FA7-94AF-0BE46C9B358A}"/>
              </a:ext>
            </a:extLst>
          </p:cNvPr>
          <p:cNvSpPr>
            <a:spLocks noGrp="1" noChangeArrowheads="1"/>
          </p:cNvSpPr>
          <p:nvPr>
            <p:ph type="body" idx="1"/>
          </p:nvPr>
        </p:nvSpPr>
        <p:spPr>
          <a:xfrm>
            <a:off x="257175" y="762000"/>
            <a:ext cx="9772650" cy="5364163"/>
          </a:xfrm>
        </p:spPr>
        <p:txBody>
          <a:bodyPr/>
          <a:lstStyle/>
          <a:p>
            <a:pPr lvl="1" algn="just" eaLnBrk="1" hangingPunct="1">
              <a:buClr>
                <a:schemeClr val="tx1"/>
              </a:buClr>
              <a:buFont typeface="Wingdings" panose="05000000000000000000" pitchFamily="2" charset="2"/>
              <a:buChar char="§"/>
              <a:defRPr/>
            </a:pPr>
            <a:r>
              <a:rPr lang="en-US" sz="2600"/>
              <a:t>Sifat hirarkis dan bentuk piramidal itu nampak dalam susunan Pancasila, di mana sila pertama Pancasila mendasari dan menjiwai keempat sila lainny, sila kedua didasari sila pertama dan mendasari serta menjiwai sila ketiga, keempat dan kelima, sila ketiga didasari dan dijiwai sila pertama dan kedua, serta mendasari dan menjiwai sila keempat dan kelima, sila keempat didasari dan dijiwai sila pertama, kedua dan ketiga, serta mendasari dan menjiwai sila kelma, sila kelima didasari dan dijiwai sila pertama, kedua, ketiga dan keempat</a:t>
            </a:r>
          </a:p>
          <a:p>
            <a:pPr lvl="1" algn="just" eaLnBrk="1" hangingPunct="1">
              <a:buClr>
                <a:schemeClr val="tx1"/>
              </a:buClr>
              <a:buFont typeface="Wingdings" panose="05000000000000000000" pitchFamily="2" charset="2"/>
              <a:buChar char="§"/>
              <a:defRPr/>
            </a:pPr>
            <a:r>
              <a:rPr lang="en-US" sz="2600"/>
              <a:t>Dengan demikian susunan Pancasila memiliki sistem logis baik yang menyangkut kualitas maupun kuantitasnya.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left)">
                                      <p:cBhvr>
                                        <p:cTn id="12"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1D6E0DD6-4BA4-4088-BE82-ACE895A38062}"/>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F19269-B19D-4E83-84FA-953F112CDD19}" type="slidenum">
              <a:rPr lang="en-US" altLang="en-US"/>
              <a:pPr/>
              <a:t>22</a:t>
            </a:fld>
            <a:endParaRPr lang="en-US" altLang="en-US"/>
          </a:p>
        </p:txBody>
      </p:sp>
      <p:sp>
        <p:nvSpPr>
          <p:cNvPr id="37891" name="Rectangle 3">
            <a:extLst>
              <a:ext uri="{FF2B5EF4-FFF2-40B4-BE49-F238E27FC236}">
                <a16:creationId xmlns:a16="http://schemas.microsoft.com/office/drawing/2014/main" xmlns="" id="{859141B8-5DF6-49AC-9311-FB78BD1A677F}"/>
              </a:ext>
            </a:extLst>
          </p:cNvPr>
          <p:cNvSpPr>
            <a:spLocks noGrp="1" noChangeArrowheads="1"/>
          </p:cNvSpPr>
          <p:nvPr>
            <p:ph type="body" idx="1"/>
          </p:nvPr>
        </p:nvSpPr>
        <p:spPr>
          <a:xfrm>
            <a:off x="266700" y="685800"/>
            <a:ext cx="9772650" cy="5440363"/>
          </a:xfrm>
        </p:spPr>
        <p:txBody>
          <a:bodyPr/>
          <a:lstStyle/>
          <a:p>
            <a:pPr marL="801688" lvl="1" indent="-357188" algn="just" eaLnBrk="1" hangingPunct="1">
              <a:buClr>
                <a:schemeClr val="tx1"/>
              </a:buClr>
              <a:buFont typeface="Wingdings" panose="05000000000000000000" pitchFamily="2" charset="2"/>
              <a:buChar char="§"/>
              <a:defRPr/>
            </a:pPr>
            <a:r>
              <a:rPr lang="en-US"/>
              <a:t>Susunan isi arti Pancasila meliputi tiga hal, yaitu:</a:t>
            </a:r>
          </a:p>
          <a:p>
            <a:pPr marL="1338263" lvl="2" indent="-357188" algn="just" eaLnBrk="1" hangingPunct="1">
              <a:buClr>
                <a:schemeClr val="tx1"/>
              </a:buClr>
              <a:buFont typeface="Wingdings" panose="05000000000000000000" pitchFamily="2" charset="2"/>
              <a:buAutoNum type="arabicPeriod"/>
              <a:defRPr/>
            </a:pPr>
            <a:r>
              <a:rPr lang="en-US"/>
              <a:t>Isi arti Pancasila yang </a:t>
            </a:r>
            <a:r>
              <a:rPr lang="en-US" u="sng"/>
              <a:t>umum universal</a:t>
            </a:r>
            <a:r>
              <a:rPr lang="en-US"/>
              <a:t>, yaitu hakikat sila-sila Pancasila yang merupakan inti sari Pancasila sehingga merupakan pangkal tolak dalam pelaksanaan dalam bidang kenegaraan dan tertib hukum Indonesia serta dalam realisasi praksis dalam berbagai bidang kehidupan konkrit.</a:t>
            </a:r>
          </a:p>
          <a:p>
            <a:pPr marL="1338263" lvl="2" indent="-357188" algn="just" eaLnBrk="1" hangingPunct="1">
              <a:buClr>
                <a:schemeClr val="tx1"/>
              </a:buClr>
              <a:buFont typeface="Wingdings" panose="05000000000000000000" pitchFamily="2" charset="2"/>
              <a:buAutoNum type="arabicPeriod"/>
              <a:defRPr/>
            </a:pPr>
            <a:r>
              <a:rPr lang="en-US"/>
              <a:t>Isi arti Pancasila yang </a:t>
            </a:r>
            <a:r>
              <a:rPr lang="en-US" u="sng"/>
              <a:t>umum kolektif</a:t>
            </a:r>
            <a:r>
              <a:rPr lang="en-US"/>
              <a:t>, yaitu isi arti Pancasila sebagai pedoman kolektif negara dan bangsa Indonesia terutama dalam tertib hukum Indonesia.</a:t>
            </a:r>
          </a:p>
          <a:p>
            <a:pPr marL="1338263" lvl="2" indent="-357188" algn="just" eaLnBrk="1" hangingPunct="1">
              <a:buClr>
                <a:schemeClr val="tx1"/>
              </a:buClr>
              <a:buFont typeface="Wingdings" panose="05000000000000000000" pitchFamily="2" charset="2"/>
              <a:buAutoNum type="arabicPeriod"/>
              <a:defRPr/>
            </a:pPr>
            <a:r>
              <a:rPr lang="en-US"/>
              <a:t>Isi arti Pancasila yang bersifat </a:t>
            </a:r>
            <a:r>
              <a:rPr lang="en-US" u="sng"/>
              <a:t>khusus dan konkrit</a:t>
            </a:r>
            <a:r>
              <a:rPr lang="en-US"/>
              <a:t>, yaitu isi arti Pancasila dalam realisasi praksis dalam berbagai bidang kehidupan sehingga memiliki sifat khhusus konkrit serta dinamis (lihat Notonagoro, 1975: 36-40)</a:t>
            </a:r>
            <a:endParaRPr lang="en-US"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left)">
                                      <p:cBhvr>
                                        <p:cTn id="17" dur="500"/>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wipe(left)">
                                      <p:cBhvr>
                                        <p:cTn id="22"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1E013827-050F-4A5B-A3A2-AACAFAB598D3}"/>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DA64B4-230C-48E8-829F-6111E5EDABFB}" type="slidenum">
              <a:rPr lang="en-US" altLang="en-US"/>
              <a:pPr/>
              <a:t>23</a:t>
            </a:fld>
            <a:endParaRPr lang="en-US" altLang="en-US"/>
          </a:p>
        </p:txBody>
      </p:sp>
      <p:sp>
        <p:nvSpPr>
          <p:cNvPr id="61443" name="Rectangle 3">
            <a:extLst>
              <a:ext uri="{FF2B5EF4-FFF2-40B4-BE49-F238E27FC236}">
                <a16:creationId xmlns:a16="http://schemas.microsoft.com/office/drawing/2014/main" xmlns="" id="{5DD133E2-7B89-4EDE-A8D3-AB0B52DBC70A}"/>
              </a:ext>
            </a:extLst>
          </p:cNvPr>
          <p:cNvSpPr>
            <a:spLocks noGrp="1" noChangeArrowheads="1"/>
          </p:cNvSpPr>
          <p:nvPr>
            <p:ph type="body" idx="1"/>
          </p:nvPr>
        </p:nvSpPr>
        <p:spPr>
          <a:xfrm>
            <a:off x="257175" y="685800"/>
            <a:ext cx="9772650" cy="5440363"/>
          </a:xfrm>
        </p:spPr>
        <p:txBody>
          <a:bodyPr/>
          <a:lstStyle/>
          <a:p>
            <a:pPr lvl="1" algn="just" eaLnBrk="1" hangingPunct="1">
              <a:buClr>
                <a:schemeClr val="tx1"/>
              </a:buClr>
              <a:buFont typeface="Wingdings" panose="05000000000000000000" pitchFamily="2" charset="2"/>
              <a:buChar char="§"/>
              <a:defRPr/>
            </a:pPr>
            <a:r>
              <a:rPr lang="en-US" sz="2400"/>
              <a:t>Menurut Pancasila, hakikat manusia adalah </a:t>
            </a:r>
            <a:r>
              <a:rPr lang="en-US" sz="2400" i="1"/>
              <a:t>monopluralis</a:t>
            </a:r>
            <a:r>
              <a:rPr lang="en-US" sz="2400"/>
              <a:t>, yaitu hakikat manusia yang memiliki unsur pokok susunan kodrat yang terdiri atas raga dan jiwa. Hakikat raga manusia memiliki unsur </a:t>
            </a:r>
            <a:r>
              <a:rPr lang="en-US" sz="2400" i="1"/>
              <a:t>fisis anorganis, vegetatif,</a:t>
            </a:r>
            <a:r>
              <a:rPr lang="en-US" sz="2400"/>
              <a:t> dan </a:t>
            </a:r>
            <a:r>
              <a:rPr lang="en-US" sz="2400" i="1"/>
              <a:t>animal.</a:t>
            </a:r>
            <a:r>
              <a:rPr lang="en-US" sz="2400"/>
              <a:t> Hakikat jiwa memiliki unsur </a:t>
            </a:r>
            <a:r>
              <a:rPr lang="en-US" sz="2400" i="1"/>
              <a:t>akal, rasa, kehendak </a:t>
            </a:r>
            <a:r>
              <a:rPr lang="en-US" sz="2400"/>
              <a:t>yang merupakan potensi sebagai sumber daya cipta manusia yang melahirkan pengetahuan yang benar, berdasarkan pemikiran </a:t>
            </a:r>
            <a:r>
              <a:rPr lang="en-US" sz="2400" i="1"/>
              <a:t>memoris, reseptif, kritis</a:t>
            </a:r>
            <a:r>
              <a:rPr lang="en-US" sz="2400"/>
              <a:t> dan </a:t>
            </a:r>
            <a:r>
              <a:rPr lang="en-US" sz="2400" i="1"/>
              <a:t>kreatif</a:t>
            </a:r>
            <a:r>
              <a:rPr lang="en-US" sz="2400"/>
              <a:t>. Selain itu, potensi atau daya tersebut mampu meresapkan pengetahuan dan menstranformasikan pengetahuan dalam </a:t>
            </a:r>
            <a:r>
              <a:rPr lang="en-US" sz="2400" i="1"/>
              <a:t>demontrasi, imajinasi, asosiasi, analogi, refleksi, intuisi, inspirasi</a:t>
            </a:r>
            <a:r>
              <a:rPr lang="en-US" sz="2400"/>
              <a:t> dan </a:t>
            </a:r>
            <a:r>
              <a:rPr lang="en-US" sz="2400" i="1"/>
              <a:t>ilham</a:t>
            </a:r>
            <a:r>
              <a:rPr lang="en-US" sz="2400"/>
              <a:t>.</a:t>
            </a:r>
          </a:p>
          <a:p>
            <a:pPr lvl="1" algn="just" eaLnBrk="1" hangingPunct="1">
              <a:buClr>
                <a:schemeClr val="tx1"/>
              </a:buClr>
              <a:buFont typeface="Wingdings" panose="05000000000000000000" pitchFamily="2" charset="2"/>
              <a:buChar char="§"/>
              <a:defRPr/>
            </a:pPr>
            <a:r>
              <a:rPr lang="en-US" sz="2600"/>
              <a:t>Dasar-dasar rasional logis Pancasila menyangkut kualitas maupun kuantitasnya, juga menyangkut isi arti Pancasila tersebut.</a:t>
            </a:r>
            <a:endParaRPr lang="en-US" sz="2400" i="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wipe(left)">
                                      <p:cBhvr>
                                        <p:cTn id="12"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CD1A47D1-1BF2-43EF-8377-0C8830B63CD6}"/>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8B102B-6DDD-4EA5-A7E7-C7548BBC5F37}" type="slidenum">
              <a:rPr lang="en-US" altLang="en-US"/>
              <a:pPr/>
              <a:t>24</a:t>
            </a:fld>
            <a:endParaRPr lang="en-US" altLang="en-US"/>
          </a:p>
        </p:txBody>
      </p:sp>
      <p:sp>
        <p:nvSpPr>
          <p:cNvPr id="63491" name="Rectangle 3">
            <a:extLst>
              <a:ext uri="{FF2B5EF4-FFF2-40B4-BE49-F238E27FC236}">
                <a16:creationId xmlns:a16="http://schemas.microsoft.com/office/drawing/2014/main" xmlns="" id="{608B958F-68BE-4DEA-8E53-1F6EC307FD5A}"/>
              </a:ext>
            </a:extLst>
          </p:cNvPr>
          <p:cNvSpPr>
            <a:spLocks noGrp="1" noChangeArrowheads="1"/>
          </p:cNvSpPr>
          <p:nvPr>
            <p:ph type="body" idx="1"/>
          </p:nvPr>
        </p:nvSpPr>
        <p:spPr>
          <a:xfrm>
            <a:off x="257175" y="685800"/>
            <a:ext cx="9772650" cy="5440363"/>
          </a:xfrm>
        </p:spPr>
        <p:txBody>
          <a:bodyPr/>
          <a:lstStyle/>
          <a:p>
            <a:pPr lvl="1" algn="just" eaLnBrk="1" hangingPunct="1">
              <a:buClr>
                <a:schemeClr val="tx1"/>
              </a:buClr>
              <a:buFont typeface="Wingdings" panose="05000000000000000000" pitchFamily="2" charset="2"/>
              <a:buChar char="§"/>
              <a:defRPr/>
            </a:pPr>
            <a:r>
              <a:rPr lang="en-US" sz="2600"/>
              <a:t>Sila Ketuhanan Yang Maha Esa memberi landasan kebenaran pengetahuan manusia yang bersumber pada intuisi. </a:t>
            </a:r>
          </a:p>
          <a:p>
            <a:pPr lvl="1" algn="just" eaLnBrk="1" hangingPunct="1">
              <a:buClr>
                <a:schemeClr val="tx1"/>
              </a:buClr>
              <a:buFont typeface="Wingdings" panose="05000000000000000000" pitchFamily="2" charset="2"/>
              <a:buChar char="§"/>
              <a:defRPr/>
            </a:pPr>
            <a:r>
              <a:rPr lang="en-US" sz="2600"/>
              <a:t>Manusia pada hakikatnya kedudukan dan kodratnya adalah sebagai makhluk Tuhan Yang Maha Esa, maka sesuai dengan sila pertama Pancasila, epistemologi Pancasila juga mengakui kebenaran wahyu yang bersifat mutlak. Hal ini sebagai tingkat kebenaran yang tinggi.</a:t>
            </a:r>
          </a:p>
          <a:p>
            <a:pPr lvl="1" algn="just" eaLnBrk="1" hangingPunct="1">
              <a:buClr>
                <a:schemeClr val="tx1"/>
              </a:buClr>
              <a:buFont typeface="Wingdings" panose="05000000000000000000" pitchFamily="2" charset="2"/>
              <a:buChar char="§"/>
              <a:defRPr/>
            </a:pPr>
            <a:r>
              <a:rPr lang="en-US" sz="2600"/>
              <a:t>Dengan demikian kebenaran dan pengetahuan manusia merupapakan suatu sintesa yang harmonis antara potensi-potensi kejiwaan manusia yaitu akal, rasa dan kehendak manusia untuk mendapatkankebenaran yang tinggi.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AB963592-09A1-4E1E-BFBF-F2D3674035EE}"/>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1B40AC-9450-4A59-8CC3-3F73D9E2E983}" type="slidenum">
              <a:rPr lang="en-US" altLang="en-US"/>
              <a:pPr/>
              <a:t>25</a:t>
            </a:fld>
            <a:endParaRPr lang="en-US" altLang="en-US"/>
          </a:p>
        </p:txBody>
      </p:sp>
      <p:sp>
        <p:nvSpPr>
          <p:cNvPr id="65539" name="Rectangle 3">
            <a:extLst>
              <a:ext uri="{FF2B5EF4-FFF2-40B4-BE49-F238E27FC236}">
                <a16:creationId xmlns:a16="http://schemas.microsoft.com/office/drawing/2014/main" xmlns="" id="{308E7D06-9B12-40F6-BB93-862C5D3BEE61}"/>
              </a:ext>
            </a:extLst>
          </p:cNvPr>
          <p:cNvSpPr>
            <a:spLocks noGrp="1" noChangeArrowheads="1"/>
          </p:cNvSpPr>
          <p:nvPr>
            <p:ph type="body" idx="1"/>
          </p:nvPr>
        </p:nvSpPr>
        <p:spPr>
          <a:xfrm>
            <a:off x="257175" y="685800"/>
            <a:ext cx="9772650" cy="5440363"/>
          </a:xfrm>
        </p:spPr>
        <p:txBody>
          <a:bodyPr/>
          <a:lstStyle/>
          <a:p>
            <a:pPr lvl="1" algn="just" eaLnBrk="1" hangingPunct="1">
              <a:buClr>
                <a:schemeClr val="tx1"/>
              </a:buClr>
              <a:buFont typeface="Wingdings" panose="05000000000000000000" pitchFamily="2" charset="2"/>
              <a:buChar char="§"/>
              <a:defRPr/>
            </a:pPr>
            <a:r>
              <a:rPr lang="en-US"/>
              <a:t>Selanjutnya dalam sila ketiga, keempat, dan kelima, maka epistemologi Pancasila mengakui kebenaran konsensus terutama dalam kaitannya dengan hakikat sifat kodrat manusia sebagai makhluk individu dan makhluk sosial.</a:t>
            </a:r>
          </a:p>
          <a:p>
            <a:pPr lvl="1" algn="just" eaLnBrk="1" hangingPunct="1">
              <a:buClr>
                <a:schemeClr val="tx1"/>
              </a:buClr>
              <a:buFont typeface="Wingdings" panose="05000000000000000000" pitchFamily="2" charset="2"/>
              <a:buChar char="§"/>
              <a:defRPr/>
            </a:pPr>
            <a:r>
              <a:rPr lang="en-US"/>
              <a:t>Sebagai suatu paham epistemologi, maka Pancasila mendasarkan pada pandangannya bahwa ilmu pengetahuan pada hakikatnya tidak bebas nilai karena harus diletakkan pada kerangka moralitas kodrat manusia serta moralitas religius dalamupaya untuk mendapatkan suatu tingkatan pengetahuan yang mutlak dalam hidup manusia.</a:t>
            </a:r>
            <a:r>
              <a:rPr 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left)">
                                      <p:cBhvr>
                                        <p:cTn id="12" dur="500"/>
                                        <p:tgtEl>
                                          <p:spTgt spid="65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AC84F55E-E574-4C53-84FA-71BC7DAD025F}"/>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CE86C0-0290-4404-82EC-8455E78B8355}" type="slidenum">
              <a:rPr lang="en-US" altLang="en-US"/>
              <a:pPr/>
              <a:t>26</a:t>
            </a:fld>
            <a:endParaRPr lang="en-US" altLang="en-US"/>
          </a:p>
        </p:txBody>
      </p:sp>
      <p:sp>
        <p:nvSpPr>
          <p:cNvPr id="69635" name="Rectangle 3">
            <a:extLst>
              <a:ext uri="{FF2B5EF4-FFF2-40B4-BE49-F238E27FC236}">
                <a16:creationId xmlns:a16="http://schemas.microsoft.com/office/drawing/2014/main" xmlns="" id="{3D9CCF18-FB6A-4D9F-9C8C-D6F0655C4990}"/>
              </a:ext>
            </a:extLst>
          </p:cNvPr>
          <p:cNvSpPr>
            <a:spLocks noGrp="1" noChangeArrowheads="1"/>
          </p:cNvSpPr>
          <p:nvPr>
            <p:ph type="body" idx="1"/>
          </p:nvPr>
        </p:nvSpPr>
        <p:spPr>
          <a:xfrm>
            <a:off x="257175" y="685800"/>
            <a:ext cx="9772650" cy="5440363"/>
          </a:xfrm>
        </p:spPr>
        <p:txBody>
          <a:bodyPr/>
          <a:lstStyle/>
          <a:p>
            <a:pPr marL="450850" indent="-450850" algn="just" eaLnBrk="1" hangingPunct="1">
              <a:lnSpc>
                <a:spcPct val="80000"/>
              </a:lnSpc>
              <a:buClr>
                <a:schemeClr val="tx1"/>
              </a:buClr>
              <a:buFontTx/>
              <a:buAutoNum type="arabicPeriod" startAt="3"/>
              <a:defRPr/>
            </a:pPr>
            <a:r>
              <a:rPr lang="en-US" sz="2800" b="1" dirty="0" err="1"/>
              <a:t>Landasan</a:t>
            </a:r>
            <a:r>
              <a:rPr lang="en-US" sz="2800" b="1" dirty="0"/>
              <a:t> </a:t>
            </a:r>
            <a:r>
              <a:rPr lang="en-US" sz="2800" b="1" dirty="0" err="1"/>
              <a:t>Aksiologis</a:t>
            </a:r>
            <a:r>
              <a:rPr lang="en-US" sz="2800" b="1" dirty="0"/>
              <a:t> </a:t>
            </a:r>
            <a:r>
              <a:rPr lang="en-US" sz="2800" b="1" dirty="0" err="1"/>
              <a:t>Pancasila</a:t>
            </a:r>
            <a:endParaRPr lang="en-US" sz="2800" b="1" dirty="0"/>
          </a:p>
          <a:p>
            <a:pPr marL="1073150" lvl="1" indent="-442913" algn="just" eaLnBrk="1" hangingPunct="1">
              <a:lnSpc>
                <a:spcPct val="80000"/>
              </a:lnSpc>
              <a:buClr>
                <a:schemeClr val="tx1"/>
              </a:buClr>
              <a:buFont typeface="Wingdings" panose="05000000000000000000" pitchFamily="2" charset="2"/>
              <a:buChar char="§"/>
              <a:defRPr/>
            </a:pPr>
            <a:r>
              <a:rPr lang="en-US" sz="2400" dirty="0" err="1"/>
              <a:t>Sila-sila</a:t>
            </a:r>
            <a:r>
              <a:rPr lang="en-US" sz="2400" dirty="0"/>
              <a:t> </a:t>
            </a:r>
            <a:r>
              <a:rPr lang="en-US" sz="2400" dirty="0" err="1"/>
              <a:t>Pancasila</a:t>
            </a:r>
            <a:r>
              <a:rPr lang="en-US" sz="2400" dirty="0"/>
              <a:t> </a:t>
            </a:r>
            <a:r>
              <a:rPr lang="en-US" sz="2400" dirty="0" err="1"/>
              <a:t>sebagai</a:t>
            </a:r>
            <a:r>
              <a:rPr lang="en-US" sz="2400" dirty="0"/>
              <a:t> </a:t>
            </a:r>
            <a:r>
              <a:rPr lang="en-US" sz="2400" dirty="0" err="1"/>
              <a:t>suatu</a:t>
            </a:r>
            <a:r>
              <a:rPr lang="en-US" sz="2400" dirty="0"/>
              <a:t> </a:t>
            </a:r>
            <a:r>
              <a:rPr lang="en-US" sz="2400" dirty="0" err="1"/>
              <a:t>sistem</a:t>
            </a:r>
            <a:r>
              <a:rPr lang="en-US" sz="2400" dirty="0"/>
              <a:t> </a:t>
            </a:r>
            <a:r>
              <a:rPr lang="en-US" sz="2400" dirty="0" err="1"/>
              <a:t>filsafat</a:t>
            </a:r>
            <a:r>
              <a:rPr lang="en-US" sz="2400" dirty="0"/>
              <a:t> </a:t>
            </a:r>
            <a:r>
              <a:rPr lang="en-US" sz="2400" dirty="0" err="1"/>
              <a:t>memiliki</a:t>
            </a:r>
            <a:r>
              <a:rPr lang="en-US" sz="2400" dirty="0"/>
              <a:t> </a:t>
            </a:r>
            <a:r>
              <a:rPr lang="en-US" sz="2400" dirty="0" err="1"/>
              <a:t>satu</a:t>
            </a:r>
            <a:r>
              <a:rPr lang="en-US" sz="2400" dirty="0"/>
              <a:t> </a:t>
            </a:r>
            <a:r>
              <a:rPr lang="en-US" sz="2400" dirty="0" err="1"/>
              <a:t>kesatuan</a:t>
            </a:r>
            <a:r>
              <a:rPr lang="en-US" sz="2400" dirty="0"/>
              <a:t> </a:t>
            </a:r>
            <a:r>
              <a:rPr lang="en-US" sz="2400" dirty="0" err="1"/>
              <a:t>dasar</a:t>
            </a:r>
            <a:r>
              <a:rPr lang="en-US" sz="2400" dirty="0"/>
              <a:t> </a:t>
            </a:r>
            <a:r>
              <a:rPr lang="en-US" sz="2400" dirty="0" err="1"/>
              <a:t>aksiologis</a:t>
            </a:r>
            <a:r>
              <a:rPr lang="en-US" sz="2400" dirty="0"/>
              <a:t>, </a:t>
            </a:r>
            <a:r>
              <a:rPr lang="en-US" sz="2400" dirty="0" err="1"/>
              <a:t>yaitu</a:t>
            </a:r>
            <a:r>
              <a:rPr lang="en-US" sz="2400" dirty="0"/>
              <a:t> </a:t>
            </a:r>
            <a:r>
              <a:rPr lang="en-US" sz="2400" dirty="0" err="1"/>
              <a:t>nilai-nilai</a:t>
            </a:r>
            <a:r>
              <a:rPr lang="en-US" sz="2400" dirty="0"/>
              <a:t> yang </a:t>
            </a:r>
            <a:r>
              <a:rPr lang="en-US" sz="2400" dirty="0" err="1"/>
              <a:t>terkandung</a:t>
            </a:r>
            <a:r>
              <a:rPr lang="en-US" sz="2400" dirty="0"/>
              <a:t> </a:t>
            </a:r>
            <a:r>
              <a:rPr lang="en-US" sz="2400" dirty="0" err="1"/>
              <a:t>dalam</a:t>
            </a:r>
            <a:r>
              <a:rPr lang="en-US" sz="2400" dirty="0"/>
              <a:t> </a:t>
            </a:r>
            <a:r>
              <a:rPr lang="en-US" sz="2400" dirty="0" err="1"/>
              <a:t>Pancasila</a:t>
            </a:r>
            <a:r>
              <a:rPr lang="en-US" sz="2400" dirty="0"/>
              <a:t> </a:t>
            </a:r>
            <a:r>
              <a:rPr lang="en-US" sz="2400" dirty="0" err="1"/>
              <a:t>pada</a:t>
            </a:r>
            <a:r>
              <a:rPr lang="en-US" sz="2400" dirty="0"/>
              <a:t> </a:t>
            </a:r>
            <a:r>
              <a:rPr lang="en-US" sz="2400" dirty="0" err="1"/>
              <a:t>hakikatnya</a:t>
            </a:r>
            <a:r>
              <a:rPr lang="en-US" sz="2400" dirty="0"/>
              <a:t> </a:t>
            </a:r>
            <a:r>
              <a:rPr lang="en-US" sz="2400" dirty="0" err="1"/>
              <a:t>juga</a:t>
            </a:r>
            <a:r>
              <a:rPr lang="en-US" sz="2400" dirty="0"/>
              <a:t> </a:t>
            </a:r>
            <a:r>
              <a:rPr lang="en-US" sz="2400" dirty="0" err="1"/>
              <a:t>merupakan</a:t>
            </a:r>
            <a:r>
              <a:rPr lang="en-US" sz="2400" dirty="0"/>
              <a:t> </a:t>
            </a:r>
            <a:r>
              <a:rPr lang="en-US" sz="2400" dirty="0" err="1"/>
              <a:t>suatu</a:t>
            </a:r>
            <a:r>
              <a:rPr lang="en-US" sz="2400" dirty="0"/>
              <a:t> </a:t>
            </a:r>
            <a:r>
              <a:rPr lang="en-US" sz="2400" dirty="0" err="1"/>
              <a:t>kesatuan</a:t>
            </a:r>
            <a:r>
              <a:rPr lang="en-US" sz="2400" dirty="0"/>
              <a:t>. </a:t>
            </a:r>
            <a:r>
              <a:rPr lang="en-US" sz="2400" dirty="0" err="1"/>
              <a:t>Aksiologi</a:t>
            </a:r>
            <a:r>
              <a:rPr lang="en-US" sz="2400" dirty="0"/>
              <a:t> </a:t>
            </a:r>
            <a:r>
              <a:rPr lang="en-US" sz="2400" dirty="0" err="1"/>
              <a:t>Pancasila</a:t>
            </a:r>
            <a:r>
              <a:rPr lang="en-US" sz="2400" dirty="0"/>
              <a:t> </a:t>
            </a:r>
            <a:r>
              <a:rPr lang="en-US" sz="2400" dirty="0" err="1"/>
              <a:t>mengandung</a:t>
            </a:r>
            <a:r>
              <a:rPr lang="en-US" sz="2400" dirty="0"/>
              <a:t> </a:t>
            </a:r>
            <a:r>
              <a:rPr lang="en-US" sz="2400" dirty="0" err="1"/>
              <a:t>arti</a:t>
            </a:r>
            <a:r>
              <a:rPr lang="en-US" sz="2400" dirty="0"/>
              <a:t> </a:t>
            </a:r>
            <a:r>
              <a:rPr lang="en-US" sz="2400" dirty="0" err="1"/>
              <a:t>bahwa</a:t>
            </a:r>
            <a:r>
              <a:rPr lang="en-US" sz="2400" dirty="0"/>
              <a:t> </a:t>
            </a:r>
            <a:r>
              <a:rPr lang="en-US" sz="2400" dirty="0" err="1"/>
              <a:t>kita</a:t>
            </a:r>
            <a:r>
              <a:rPr lang="en-US" sz="2400" dirty="0"/>
              <a:t> </a:t>
            </a:r>
            <a:r>
              <a:rPr lang="en-US" sz="2400" dirty="0" err="1"/>
              <a:t>membahas</a:t>
            </a:r>
            <a:r>
              <a:rPr lang="en-US" sz="2400" dirty="0"/>
              <a:t> </a:t>
            </a:r>
            <a:r>
              <a:rPr lang="en-US" sz="2400" dirty="0" err="1"/>
              <a:t>tentang</a:t>
            </a:r>
            <a:r>
              <a:rPr lang="en-US" sz="2400" dirty="0"/>
              <a:t> </a:t>
            </a:r>
            <a:r>
              <a:rPr lang="en-US" sz="2400" dirty="0" err="1"/>
              <a:t>filsafat</a:t>
            </a:r>
            <a:r>
              <a:rPr lang="en-US" sz="2400" dirty="0"/>
              <a:t> </a:t>
            </a:r>
            <a:r>
              <a:rPr lang="en-US" sz="2400" dirty="0" err="1"/>
              <a:t>nilai</a:t>
            </a:r>
            <a:r>
              <a:rPr lang="en-US" sz="2400" dirty="0"/>
              <a:t> </a:t>
            </a:r>
            <a:r>
              <a:rPr lang="en-US" sz="2400" dirty="0" err="1"/>
              <a:t>Pancasila</a:t>
            </a:r>
            <a:r>
              <a:rPr lang="en-US" sz="2400" dirty="0"/>
              <a:t>.</a:t>
            </a:r>
          </a:p>
          <a:p>
            <a:pPr marL="1073150" lvl="1" indent="-442913" algn="just" eaLnBrk="1" hangingPunct="1">
              <a:lnSpc>
                <a:spcPct val="80000"/>
              </a:lnSpc>
              <a:buClr>
                <a:schemeClr val="tx1"/>
              </a:buClr>
              <a:buFont typeface="Wingdings" panose="05000000000000000000" pitchFamily="2" charset="2"/>
              <a:buChar char="§"/>
              <a:defRPr/>
            </a:pPr>
            <a:r>
              <a:rPr lang="en-US" sz="2400" dirty="0" err="1"/>
              <a:t>Istilah</a:t>
            </a:r>
            <a:r>
              <a:rPr lang="en-US" sz="2400" dirty="0"/>
              <a:t> </a:t>
            </a:r>
            <a:r>
              <a:rPr lang="en-US" sz="2400" dirty="0" err="1"/>
              <a:t>aksiologi</a:t>
            </a:r>
            <a:r>
              <a:rPr lang="en-US" sz="2400" dirty="0"/>
              <a:t> </a:t>
            </a:r>
            <a:r>
              <a:rPr lang="en-US" sz="2400" dirty="0" err="1"/>
              <a:t>berasal</a:t>
            </a:r>
            <a:r>
              <a:rPr lang="en-US" sz="2400" dirty="0"/>
              <a:t> </a:t>
            </a:r>
            <a:r>
              <a:rPr lang="en-US" sz="2400" dirty="0" err="1"/>
              <a:t>dari</a:t>
            </a:r>
            <a:r>
              <a:rPr lang="en-US" sz="2400" dirty="0"/>
              <a:t> </a:t>
            </a:r>
            <a:r>
              <a:rPr lang="en-US" sz="2400" dirty="0" err="1"/>
              <a:t>kata</a:t>
            </a:r>
            <a:r>
              <a:rPr lang="en-US" sz="2400" dirty="0"/>
              <a:t> </a:t>
            </a:r>
            <a:r>
              <a:rPr lang="en-US" sz="2400" dirty="0" err="1"/>
              <a:t>Yunani</a:t>
            </a:r>
            <a:r>
              <a:rPr lang="en-US" sz="2400" dirty="0"/>
              <a:t> </a:t>
            </a:r>
            <a:r>
              <a:rPr lang="en-US" sz="2400" i="1" dirty="0" err="1"/>
              <a:t>axios</a:t>
            </a:r>
            <a:r>
              <a:rPr lang="en-US" sz="2400" i="1" dirty="0"/>
              <a:t> </a:t>
            </a:r>
            <a:r>
              <a:rPr lang="en-US" sz="2400" dirty="0"/>
              <a:t>yang </a:t>
            </a:r>
            <a:r>
              <a:rPr lang="en-US" sz="2400" dirty="0" err="1"/>
              <a:t>artinya</a:t>
            </a:r>
            <a:r>
              <a:rPr lang="en-US" sz="2400" dirty="0"/>
              <a:t> </a:t>
            </a:r>
            <a:r>
              <a:rPr lang="en-US" sz="2400" dirty="0" err="1"/>
              <a:t>nilai</a:t>
            </a:r>
            <a:r>
              <a:rPr lang="en-US" sz="2400" dirty="0"/>
              <a:t>, </a:t>
            </a:r>
            <a:r>
              <a:rPr lang="en-US" sz="2400" dirty="0" err="1"/>
              <a:t>manfaat</a:t>
            </a:r>
            <a:r>
              <a:rPr lang="en-US" sz="2400" dirty="0"/>
              <a:t>, </a:t>
            </a:r>
            <a:r>
              <a:rPr lang="en-US" sz="2400" dirty="0" err="1"/>
              <a:t>dan</a:t>
            </a:r>
            <a:r>
              <a:rPr lang="en-US" sz="2400" dirty="0"/>
              <a:t> </a:t>
            </a:r>
            <a:r>
              <a:rPr lang="en-US" sz="2400" i="1" dirty="0"/>
              <a:t>logos </a:t>
            </a:r>
            <a:r>
              <a:rPr lang="en-US" sz="2400" dirty="0"/>
              <a:t>yang </a:t>
            </a:r>
            <a:r>
              <a:rPr lang="en-US" sz="2400" dirty="0" err="1"/>
              <a:t>artinya</a:t>
            </a:r>
            <a:r>
              <a:rPr lang="en-US" sz="2400" dirty="0"/>
              <a:t> </a:t>
            </a:r>
            <a:r>
              <a:rPr lang="en-US" sz="2400" dirty="0" err="1"/>
              <a:t>pikiran</a:t>
            </a:r>
            <a:r>
              <a:rPr lang="en-US" sz="2400" dirty="0"/>
              <a:t>, </a:t>
            </a:r>
            <a:r>
              <a:rPr lang="en-US" sz="2400" dirty="0" err="1"/>
              <a:t>ilmu</a:t>
            </a:r>
            <a:r>
              <a:rPr lang="en-US" sz="2400" dirty="0"/>
              <a:t> </a:t>
            </a:r>
            <a:r>
              <a:rPr lang="en-US" sz="2400" dirty="0" err="1"/>
              <a:t>atau</a:t>
            </a:r>
            <a:r>
              <a:rPr lang="en-US" sz="2400" dirty="0"/>
              <a:t> </a:t>
            </a:r>
            <a:r>
              <a:rPr lang="en-US" sz="2400" dirty="0" err="1"/>
              <a:t>teori</a:t>
            </a:r>
            <a:r>
              <a:rPr lang="en-US" sz="2400" dirty="0"/>
              <a:t>. </a:t>
            </a:r>
          </a:p>
          <a:p>
            <a:pPr marL="1073150" lvl="1" indent="-442913" algn="just" eaLnBrk="1" hangingPunct="1">
              <a:lnSpc>
                <a:spcPct val="80000"/>
              </a:lnSpc>
              <a:buClr>
                <a:schemeClr val="tx1"/>
              </a:buClr>
              <a:buFont typeface="Wingdings" panose="05000000000000000000" pitchFamily="2" charset="2"/>
              <a:buChar char="§"/>
              <a:defRPr/>
            </a:pPr>
            <a:r>
              <a:rPr lang="en-US" sz="2400" dirty="0" err="1"/>
              <a:t>Aksiologi</a:t>
            </a:r>
            <a:r>
              <a:rPr lang="en-US" sz="2400" dirty="0"/>
              <a:t> </a:t>
            </a:r>
            <a:r>
              <a:rPr lang="en-US" sz="2400" dirty="0" err="1"/>
              <a:t>adalah</a:t>
            </a:r>
            <a:r>
              <a:rPr lang="en-US" sz="2400" dirty="0"/>
              <a:t> </a:t>
            </a:r>
            <a:r>
              <a:rPr lang="en-US" sz="2400" dirty="0" err="1"/>
              <a:t>teori</a:t>
            </a:r>
            <a:r>
              <a:rPr lang="en-US" sz="2400" dirty="0"/>
              <a:t> </a:t>
            </a:r>
            <a:r>
              <a:rPr lang="en-US" sz="2400" dirty="0" err="1"/>
              <a:t>nilai</a:t>
            </a:r>
            <a:r>
              <a:rPr lang="en-US" sz="2400" dirty="0"/>
              <a:t>, </a:t>
            </a:r>
            <a:r>
              <a:rPr lang="en-US" sz="2400" dirty="0" err="1"/>
              <a:t>yaitu</a:t>
            </a:r>
            <a:r>
              <a:rPr lang="en-US" sz="2400" dirty="0"/>
              <a:t> </a:t>
            </a:r>
            <a:r>
              <a:rPr lang="en-US" sz="2400" dirty="0" err="1"/>
              <a:t>sesuatu</a:t>
            </a:r>
            <a:r>
              <a:rPr lang="en-US" sz="2400" dirty="0"/>
              <a:t> yang </a:t>
            </a:r>
            <a:r>
              <a:rPr lang="en-US" sz="2400" dirty="0" err="1"/>
              <a:t>diinginkan</a:t>
            </a:r>
            <a:r>
              <a:rPr lang="en-US" sz="2400" dirty="0"/>
              <a:t>, </a:t>
            </a:r>
            <a:r>
              <a:rPr lang="en-US" sz="2400" dirty="0" err="1"/>
              <a:t>disukai</a:t>
            </a:r>
            <a:r>
              <a:rPr lang="en-US" sz="2400" dirty="0"/>
              <a:t> </a:t>
            </a:r>
            <a:r>
              <a:rPr lang="en-US" sz="2400" dirty="0" err="1"/>
              <a:t>atau</a:t>
            </a:r>
            <a:r>
              <a:rPr lang="en-US" sz="2400" dirty="0"/>
              <a:t> yang </a:t>
            </a:r>
            <a:r>
              <a:rPr lang="en-US" sz="2400" dirty="0" err="1"/>
              <a:t>baik</a:t>
            </a:r>
            <a:r>
              <a:rPr lang="en-US" sz="2400" dirty="0"/>
              <a:t>. </a:t>
            </a:r>
            <a:r>
              <a:rPr lang="en-US" sz="2400" dirty="0" err="1"/>
              <a:t>Bidang</a:t>
            </a:r>
            <a:r>
              <a:rPr lang="en-US" sz="2400" dirty="0"/>
              <a:t> yang </a:t>
            </a:r>
            <a:r>
              <a:rPr lang="en-US" sz="2400" dirty="0" err="1"/>
              <a:t>diselidiki</a:t>
            </a:r>
            <a:r>
              <a:rPr lang="en-US" sz="2400" dirty="0"/>
              <a:t> </a:t>
            </a:r>
            <a:r>
              <a:rPr lang="en-US" sz="2400" dirty="0" err="1"/>
              <a:t>adalah</a:t>
            </a:r>
            <a:r>
              <a:rPr lang="en-US" sz="2400" dirty="0"/>
              <a:t> </a:t>
            </a:r>
            <a:r>
              <a:rPr lang="en-US" sz="2400" dirty="0" err="1"/>
              <a:t>hakikat</a:t>
            </a:r>
            <a:r>
              <a:rPr lang="en-US" sz="2400" dirty="0"/>
              <a:t> </a:t>
            </a:r>
            <a:r>
              <a:rPr lang="en-US" sz="2400" dirty="0" err="1"/>
              <a:t>nilai</a:t>
            </a:r>
            <a:r>
              <a:rPr lang="en-US" sz="2400" dirty="0"/>
              <a:t>, </a:t>
            </a:r>
            <a:r>
              <a:rPr lang="en-US" sz="2400" dirty="0" err="1"/>
              <a:t>kriteria</a:t>
            </a:r>
            <a:r>
              <a:rPr lang="en-US" sz="2400" dirty="0"/>
              <a:t> </a:t>
            </a:r>
            <a:r>
              <a:rPr lang="en-US" sz="2400" dirty="0" err="1"/>
              <a:t>nilai</a:t>
            </a:r>
            <a:r>
              <a:rPr lang="en-US" sz="2400" dirty="0"/>
              <a:t>, </a:t>
            </a:r>
            <a:r>
              <a:rPr lang="en-US" sz="2400" dirty="0" err="1"/>
              <a:t>dan</a:t>
            </a:r>
            <a:r>
              <a:rPr lang="en-US" sz="2400" dirty="0"/>
              <a:t> </a:t>
            </a:r>
            <a:r>
              <a:rPr lang="en-US" sz="2400" dirty="0" err="1"/>
              <a:t>kedudukan</a:t>
            </a:r>
            <a:r>
              <a:rPr lang="en-US" sz="2400" dirty="0"/>
              <a:t> </a:t>
            </a:r>
            <a:r>
              <a:rPr lang="en-US" sz="2400" dirty="0" err="1"/>
              <a:t>metafisika</a:t>
            </a:r>
            <a:r>
              <a:rPr lang="en-US" sz="2400" dirty="0"/>
              <a:t> </a:t>
            </a:r>
            <a:r>
              <a:rPr lang="en-US" sz="2400" dirty="0" err="1"/>
              <a:t>suatu</a:t>
            </a:r>
            <a:r>
              <a:rPr lang="en-US" sz="2400" dirty="0"/>
              <a:t> </a:t>
            </a:r>
            <a:r>
              <a:rPr lang="en-US" sz="2400" dirty="0" err="1"/>
              <a:t>nilai</a:t>
            </a:r>
            <a:r>
              <a:rPr lang="en-US" sz="2400" dirty="0"/>
              <a:t>.</a:t>
            </a:r>
          </a:p>
          <a:p>
            <a:pPr marL="1073150" lvl="1" indent="-442913" algn="just" eaLnBrk="1" hangingPunct="1">
              <a:lnSpc>
                <a:spcPct val="80000"/>
              </a:lnSpc>
              <a:buClr>
                <a:schemeClr val="tx1"/>
              </a:buClr>
              <a:buFont typeface="Wingdings" panose="05000000000000000000" pitchFamily="2" charset="2"/>
              <a:buChar char="§"/>
              <a:defRPr/>
            </a:pPr>
            <a:r>
              <a:rPr lang="en-US" sz="2400" dirty="0" err="1"/>
              <a:t>Nilai</a:t>
            </a:r>
            <a:r>
              <a:rPr lang="en-US" sz="2400" dirty="0"/>
              <a:t> (</a:t>
            </a:r>
            <a:r>
              <a:rPr lang="en-US" sz="2400" i="1" dirty="0"/>
              <a:t>value </a:t>
            </a:r>
            <a:r>
              <a:rPr lang="en-US" sz="2400" dirty="0" err="1"/>
              <a:t>dalam</a:t>
            </a:r>
            <a:r>
              <a:rPr lang="en-US" sz="2400" dirty="0"/>
              <a:t> </a:t>
            </a:r>
            <a:r>
              <a:rPr lang="en-US" sz="2400" dirty="0" err="1"/>
              <a:t>Inggris</a:t>
            </a:r>
            <a:r>
              <a:rPr lang="en-US" sz="2400" i="1" dirty="0"/>
              <a:t>) </a:t>
            </a:r>
            <a:r>
              <a:rPr lang="en-US" sz="2400" dirty="0" err="1"/>
              <a:t>berasal</a:t>
            </a:r>
            <a:r>
              <a:rPr lang="en-US" sz="2400" dirty="0"/>
              <a:t> </a:t>
            </a:r>
            <a:r>
              <a:rPr lang="en-US" sz="2400" dirty="0" err="1"/>
              <a:t>dari</a:t>
            </a:r>
            <a:r>
              <a:rPr lang="en-US" sz="2400" dirty="0"/>
              <a:t> </a:t>
            </a:r>
            <a:r>
              <a:rPr lang="en-US" sz="2400" dirty="0" err="1"/>
              <a:t>kata</a:t>
            </a:r>
            <a:r>
              <a:rPr lang="en-US" sz="2400" dirty="0"/>
              <a:t> Latin  </a:t>
            </a:r>
            <a:r>
              <a:rPr lang="en-US" sz="2400" i="1" dirty="0" err="1"/>
              <a:t>valere</a:t>
            </a:r>
            <a:r>
              <a:rPr lang="en-US" sz="2400" i="1" dirty="0"/>
              <a:t> </a:t>
            </a:r>
            <a:r>
              <a:rPr lang="en-US" sz="2400" dirty="0"/>
              <a:t>yang </a:t>
            </a:r>
            <a:r>
              <a:rPr lang="en-US" sz="2400" dirty="0" err="1"/>
              <a:t>artinya</a:t>
            </a:r>
            <a:r>
              <a:rPr lang="en-US" sz="2400" dirty="0"/>
              <a:t> </a:t>
            </a:r>
            <a:r>
              <a:rPr lang="en-US" sz="2400" dirty="0" err="1"/>
              <a:t>kuat</a:t>
            </a:r>
            <a:r>
              <a:rPr lang="en-US" sz="2400" dirty="0"/>
              <a:t>, </a:t>
            </a:r>
            <a:r>
              <a:rPr lang="en-US" sz="2400" dirty="0" err="1"/>
              <a:t>baik</a:t>
            </a:r>
            <a:r>
              <a:rPr lang="en-US" sz="2400" dirty="0"/>
              <a:t>, </a:t>
            </a:r>
            <a:r>
              <a:rPr lang="en-US" sz="2400" dirty="0" err="1"/>
              <a:t>berharga</a:t>
            </a:r>
            <a:r>
              <a:rPr lang="en-US" sz="2400" dirty="0"/>
              <a:t>. </a:t>
            </a:r>
            <a:r>
              <a:rPr lang="en-US" sz="2400" dirty="0" err="1"/>
              <a:t>Dalam</a:t>
            </a:r>
            <a:r>
              <a:rPr lang="en-US" sz="2400" dirty="0"/>
              <a:t> </a:t>
            </a:r>
            <a:r>
              <a:rPr lang="en-US" sz="2400" dirty="0" err="1"/>
              <a:t>kajian</a:t>
            </a:r>
            <a:r>
              <a:rPr lang="en-US" sz="2400" dirty="0"/>
              <a:t> </a:t>
            </a:r>
            <a:r>
              <a:rPr lang="en-US" sz="2400" dirty="0" err="1"/>
              <a:t>filsafat</a:t>
            </a:r>
            <a:r>
              <a:rPr lang="en-US" sz="2400" dirty="0"/>
              <a:t> </a:t>
            </a:r>
            <a:r>
              <a:rPr lang="en-US" sz="2400" dirty="0" err="1"/>
              <a:t>merujuk</a:t>
            </a:r>
            <a:r>
              <a:rPr lang="en-US" sz="2400" dirty="0"/>
              <a:t> </a:t>
            </a:r>
            <a:r>
              <a:rPr lang="en-US" sz="2400" dirty="0" err="1"/>
              <a:t>pada</a:t>
            </a:r>
            <a:r>
              <a:rPr lang="en-US" sz="2400" dirty="0"/>
              <a:t> </a:t>
            </a:r>
            <a:r>
              <a:rPr lang="en-US" sz="2400" dirty="0" err="1"/>
              <a:t>sesuatu</a:t>
            </a:r>
            <a:r>
              <a:rPr lang="en-US" sz="2400" dirty="0"/>
              <a:t> yang </a:t>
            </a:r>
            <a:r>
              <a:rPr lang="en-US" sz="2400" dirty="0" err="1"/>
              <a:t>sifatnya</a:t>
            </a:r>
            <a:r>
              <a:rPr lang="en-US" sz="2400" dirty="0"/>
              <a:t> </a:t>
            </a:r>
            <a:r>
              <a:rPr lang="en-US" sz="2400" dirty="0" err="1"/>
              <a:t>abstrak</a:t>
            </a:r>
            <a:r>
              <a:rPr lang="en-US" sz="2400" dirty="0"/>
              <a:t> yang </a:t>
            </a:r>
            <a:r>
              <a:rPr lang="en-US" sz="2400" dirty="0" err="1"/>
              <a:t>dapat</a:t>
            </a:r>
            <a:r>
              <a:rPr lang="en-US" sz="2400" dirty="0"/>
              <a:t> </a:t>
            </a:r>
            <a:r>
              <a:rPr lang="en-US" sz="2400" dirty="0" err="1"/>
              <a:t>diartikan</a:t>
            </a:r>
            <a:r>
              <a:rPr lang="en-US" sz="2400" dirty="0"/>
              <a:t> </a:t>
            </a:r>
            <a:r>
              <a:rPr lang="en-US" sz="2400" dirty="0" err="1"/>
              <a:t>sebagai</a:t>
            </a:r>
            <a:r>
              <a:rPr lang="en-US" sz="2400" dirty="0"/>
              <a:t> “</a:t>
            </a:r>
            <a:r>
              <a:rPr lang="en-US" sz="2400" dirty="0" err="1"/>
              <a:t>keberhargaan</a:t>
            </a:r>
            <a:r>
              <a:rPr lang="en-US" sz="2400" dirty="0"/>
              <a:t>” (</a:t>
            </a:r>
            <a:r>
              <a:rPr lang="en-US" sz="2400" i="1" dirty="0"/>
              <a:t>worth</a:t>
            </a:r>
            <a:r>
              <a:rPr lang="en-US" sz="2400" dirty="0"/>
              <a:t>) </a:t>
            </a:r>
            <a:r>
              <a:rPr lang="en-US" sz="2400" dirty="0" err="1"/>
              <a:t>atau</a:t>
            </a:r>
            <a:r>
              <a:rPr lang="en-US" sz="2400" dirty="0"/>
              <a:t> “</a:t>
            </a:r>
            <a:r>
              <a:rPr lang="en-US" sz="2400" dirty="0" err="1"/>
              <a:t>kebaikan</a:t>
            </a:r>
            <a:r>
              <a:rPr lang="en-US" sz="2400" dirty="0"/>
              <a:t>” (</a:t>
            </a:r>
            <a:r>
              <a:rPr lang="en-US" sz="2400" i="1" dirty="0"/>
              <a:t>goodness</a:t>
            </a:r>
            <a:r>
              <a:rPr lang="en-US" sz="2400" dirty="0"/>
              <a:t>). </a:t>
            </a:r>
            <a:r>
              <a:rPr lang="en-US" sz="2400" dirty="0" err="1"/>
              <a:t>Nilai</a:t>
            </a:r>
            <a:r>
              <a:rPr lang="en-US" sz="2400" dirty="0"/>
              <a:t> </a:t>
            </a:r>
            <a:r>
              <a:rPr lang="en-US" sz="2400" dirty="0" err="1"/>
              <a:t>itu</a:t>
            </a:r>
            <a:r>
              <a:rPr lang="en-US" sz="2400" dirty="0"/>
              <a:t> </a:t>
            </a:r>
            <a:r>
              <a:rPr lang="en-US" sz="2400" dirty="0" err="1"/>
              <a:t>sesuatu</a:t>
            </a:r>
            <a:r>
              <a:rPr lang="en-US" sz="2400" dirty="0"/>
              <a:t> yang </a:t>
            </a:r>
            <a:r>
              <a:rPr lang="en-US" sz="2400" dirty="0" err="1"/>
              <a:t>berguna</a:t>
            </a:r>
            <a:r>
              <a:rPr lang="en-US" sz="2400" dirty="0"/>
              <a:t>. </a:t>
            </a:r>
            <a:r>
              <a:rPr lang="en-US" sz="2400" dirty="0" err="1"/>
              <a:t>Nilai</a:t>
            </a:r>
            <a:r>
              <a:rPr lang="en-US" sz="2400" dirty="0"/>
              <a:t> </a:t>
            </a:r>
            <a:r>
              <a:rPr lang="en-US" sz="2400" dirty="0" err="1"/>
              <a:t>juga</a:t>
            </a:r>
            <a:r>
              <a:rPr lang="en-US" sz="2400" dirty="0"/>
              <a:t> </a:t>
            </a:r>
            <a:r>
              <a:rPr lang="en-US" sz="2400" dirty="0" err="1"/>
              <a:t>mengandung</a:t>
            </a:r>
            <a:r>
              <a:rPr lang="en-US" sz="2400" dirty="0"/>
              <a:t> </a:t>
            </a:r>
            <a:r>
              <a:rPr lang="en-US" sz="2400" dirty="0" err="1"/>
              <a:t>harapan</a:t>
            </a:r>
            <a:r>
              <a:rPr lang="en-US" sz="2400" dirty="0"/>
              <a:t> </a:t>
            </a:r>
            <a:r>
              <a:rPr lang="en-US" sz="2400" dirty="0" err="1"/>
              <a:t>akan</a:t>
            </a:r>
            <a:r>
              <a:rPr lang="en-US" sz="2400" dirty="0"/>
              <a:t> </a:t>
            </a:r>
            <a:r>
              <a:rPr lang="en-US" sz="2400" dirty="0" err="1"/>
              <a:t>sesuatu</a:t>
            </a:r>
            <a:r>
              <a:rPr lang="en-US" sz="2400" dirty="0"/>
              <a:t> yang </a:t>
            </a:r>
            <a:r>
              <a:rPr lang="en-US" sz="2400" dirty="0" err="1"/>
              <a:t>diinginkan</a:t>
            </a:r>
            <a:r>
              <a:rPr lang="en-US" sz="24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left)">
                                      <p:cBhvr>
                                        <p:cTn id="17" dur="500"/>
                                        <p:tgtEl>
                                          <p:spTgt spid="6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wipe(left)">
                                      <p:cBhvr>
                                        <p:cTn id="22" dur="500"/>
                                        <p:tgtEl>
                                          <p:spTgt spid="69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Effect transition="in" filter="wipe(left)">
                                      <p:cBhvr>
                                        <p:cTn id="27"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15153980-304E-47DD-A35A-9A96032EE6FD}"/>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733782-B2A0-4E4F-A3DF-65374728FCA0}" type="slidenum">
              <a:rPr lang="en-US" altLang="en-US"/>
              <a:pPr/>
              <a:t>27</a:t>
            </a:fld>
            <a:endParaRPr lang="en-US" altLang="en-US"/>
          </a:p>
        </p:txBody>
      </p:sp>
      <p:sp>
        <p:nvSpPr>
          <p:cNvPr id="71683" name="Rectangle 3">
            <a:extLst>
              <a:ext uri="{FF2B5EF4-FFF2-40B4-BE49-F238E27FC236}">
                <a16:creationId xmlns:a16="http://schemas.microsoft.com/office/drawing/2014/main" xmlns="" id="{076C04AA-CDFC-4DA2-82B7-A07E2BD66FBD}"/>
              </a:ext>
            </a:extLst>
          </p:cNvPr>
          <p:cNvSpPr>
            <a:spLocks noGrp="1" noChangeArrowheads="1"/>
          </p:cNvSpPr>
          <p:nvPr>
            <p:ph type="body" idx="1"/>
          </p:nvPr>
        </p:nvSpPr>
        <p:spPr>
          <a:xfrm>
            <a:off x="257175" y="685800"/>
            <a:ext cx="9772650" cy="5440363"/>
          </a:xfrm>
        </p:spPr>
        <p:txBody>
          <a:bodyPr/>
          <a:lstStyle/>
          <a:p>
            <a:pPr marL="895350" lvl="1" indent="-358775" algn="just" eaLnBrk="1" hangingPunct="1">
              <a:lnSpc>
                <a:spcPct val="80000"/>
              </a:lnSpc>
              <a:buClr>
                <a:schemeClr val="tx1"/>
              </a:buClr>
              <a:buFont typeface="Wingdings" panose="05000000000000000000" pitchFamily="2" charset="2"/>
              <a:buChar char="§"/>
              <a:defRPr/>
            </a:pPr>
            <a:r>
              <a:rPr lang="en-US" sz="2400"/>
              <a:t>Nilai adalah suatu kemampuan yang dipercayai yang ada pada suatu benda untuk memuaskan manusia (</a:t>
            </a:r>
            <a:r>
              <a:rPr lang="en-US" sz="2400" i="1"/>
              <a:t>dictionary of sosiology an related science</a:t>
            </a:r>
            <a:r>
              <a:rPr lang="en-US" sz="2400"/>
              <a:t>). Nilai itu suatu sifat atau kualitas yang melekat pada suatu obyek.</a:t>
            </a:r>
          </a:p>
          <a:p>
            <a:pPr marL="895350" lvl="1" indent="-358775" algn="just" eaLnBrk="1" hangingPunct="1">
              <a:lnSpc>
                <a:spcPct val="80000"/>
              </a:lnSpc>
              <a:buClr>
                <a:schemeClr val="tx1"/>
              </a:buClr>
              <a:buFont typeface="Wingdings" panose="05000000000000000000" pitchFamily="2" charset="2"/>
              <a:buChar char="§"/>
              <a:defRPr/>
            </a:pPr>
            <a:r>
              <a:rPr lang="en-US" sz="2400"/>
              <a:t>Ada berbagai macam teori tentang nilai.</a:t>
            </a:r>
          </a:p>
          <a:p>
            <a:pPr marL="895350" lvl="1" indent="-358775" algn="just" eaLnBrk="1" hangingPunct="1">
              <a:lnSpc>
                <a:spcPct val="80000"/>
              </a:lnSpc>
              <a:buClr>
                <a:schemeClr val="tx1"/>
              </a:buClr>
              <a:buFont typeface="Wingdings" panose="05000000000000000000" pitchFamily="2" charset="2"/>
              <a:buChar char="§"/>
              <a:defRPr/>
            </a:pPr>
            <a:r>
              <a:rPr lang="en-US" sz="2400" b="1"/>
              <a:t>Max Scheler</a:t>
            </a:r>
            <a:r>
              <a:rPr lang="en-US" sz="2400"/>
              <a:t> mengemukakan bahwa nilai ada tingkatannya, dan dapat dikelompokkan menjadi empat tingkatan, yaitu:</a:t>
            </a:r>
          </a:p>
          <a:p>
            <a:pPr marL="1431925" lvl="2" indent="-357188" algn="just" eaLnBrk="1" hangingPunct="1">
              <a:lnSpc>
                <a:spcPct val="80000"/>
              </a:lnSpc>
              <a:buClr>
                <a:schemeClr val="tx1"/>
              </a:buClr>
              <a:buFont typeface="Wingdings" panose="05000000000000000000" pitchFamily="2" charset="2"/>
              <a:buAutoNum type="arabicParenR"/>
              <a:defRPr/>
            </a:pPr>
            <a:r>
              <a:rPr lang="en-US" sz="2000" u="sng"/>
              <a:t>Nilai-nilai kenikmatan</a:t>
            </a:r>
            <a:r>
              <a:rPr lang="en-US" sz="2000"/>
              <a:t>: dalam tingkat ini terdapat nilai yang mengenakkan dan nilai yang tidak mengenakkan, yang menyebabkan orang senang atau menderita. </a:t>
            </a:r>
          </a:p>
          <a:p>
            <a:pPr marL="1431925" lvl="2" indent="-357188" algn="just" eaLnBrk="1" hangingPunct="1">
              <a:lnSpc>
                <a:spcPct val="80000"/>
              </a:lnSpc>
              <a:buClr>
                <a:schemeClr val="tx1"/>
              </a:buClr>
              <a:buFont typeface="Wingdings" panose="05000000000000000000" pitchFamily="2" charset="2"/>
              <a:buAutoNum type="arabicParenR"/>
              <a:defRPr/>
            </a:pPr>
            <a:r>
              <a:rPr lang="en-US" sz="2000" u="sng"/>
              <a:t>Nilai-nilai kehidupan</a:t>
            </a:r>
            <a:r>
              <a:rPr lang="en-US" sz="2000"/>
              <a:t>: dalam tingkat ini terdapat nilai-nilai yang penting dalam kehidupan, seperti kesejahteraan, keadilan, kesegaran.</a:t>
            </a:r>
          </a:p>
          <a:p>
            <a:pPr marL="1431925" lvl="2" indent="-357188" algn="just" eaLnBrk="1" hangingPunct="1">
              <a:lnSpc>
                <a:spcPct val="80000"/>
              </a:lnSpc>
              <a:buClr>
                <a:schemeClr val="tx1"/>
              </a:buClr>
              <a:buFontTx/>
              <a:buAutoNum type="arabicParenR"/>
              <a:defRPr/>
            </a:pPr>
            <a:r>
              <a:rPr lang="en-US" sz="2000" u="sng"/>
              <a:t>Nilai-nilai kejiwaan</a:t>
            </a:r>
            <a:r>
              <a:rPr lang="en-US" sz="2000"/>
              <a:t>: dalam tingkat ini terdapat nilai-nilai kejiwaan (</a:t>
            </a:r>
            <a:r>
              <a:rPr lang="en-US" sz="2000" i="1"/>
              <a:t>geistige werte</a:t>
            </a:r>
            <a:r>
              <a:rPr lang="en-US" sz="2000"/>
              <a:t>) yang sama sekali tidak tergantung dari keadaan jasmani maupun lingkungan. Nilai-nilai semacam ini misalnya, keindahan, kebenaran, dan pengetahuan murni yang dicapai dalam filsafat.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500"/>
                                        <p:tgtEl>
                                          <p:spTgt spid="71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left)">
                                      <p:cBhvr>
                                        <p:cTn id="22" dur="500"/>
                                        <p:tgtEl>
                                          <p:spTgt spid="71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Effect transition="in" filter="wipe(left)">
                                      <p:cBhvr>
                                        <p:cTn id="27" dur="500"/>
                                        <p:tgtEl>
                                          <p:spTgt spid="716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3">
                                            <p:txEl>
                                              <p:pRg st="5" end="5"/>
                                            </p:txEl>
                                          </p:spTgt>
                                        </p:tgtEl>
                                        <p:attrNameLst>
                                          <p:attrName>style.visibility</p:attrName>
                                        </p:attrNameLst>
                                      </p:cBhvr>
                                      <p:to>
                                        <p:strVal val="visible"/>
                                      </p:to>
                                    </p:set>
                                    <p:animEffect transition="in" filter="wipe(left)">
                                      <p:cBhvr>
                                        <p:cTn id="32"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1A322D91-BA3D-478C-A107-77C948E917B9}"/>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704593-53AF-4B59-BDC3-273AF46D676E}" type="slidenum">
              <a:rPr lang="en-US" altLang="en-US"/>
              <a:pPr/>
              <a:t>28</a:t>
            </a:fld>
            <a:endParaRPr lang="en-US" altLang="en-US"/>
          </a:p>
        </p:txBody>
      </p:sp>
      <p:sp>
        <p:nvSpPr>
          <p:cNvPr id="73731" name="Rectangle 3">
            <a:extLst>
              <a:ext uri="{FF2B5EF4-FFF2-40B4-BE49-F238E27FC236}">
                <a16:creationId xmlns:a16="http://schemas.microsoft.com/office/drawing/2014/main" xmlns="" id="{C785AA15-3629-4634-9571-1A590458BCF6}"/>
              </a:ext>
            </a:extLst>
          </p:cNvPr>
          <p:cNvSpPr>
            <a:spLocks noGrp="1" noChangeArrowheads="1"/>
          </p:cNvSpPr>
          <p:nvPr>
            <p:ph type="body" idx="1"/>
          </p:nvPr>
        </p:nvSpPr>
        <p:spPr>
          <a:xfrm>
            <a:off x="257175" y="685800"/>
            <a:ext cx="9772650" cy="5440363"/>
          </a:xfrm>
        </p:spPr>
        <p:txBody>
          <a:bodyPr/>
          <a:lstStyle/>
          <a:p>
            <a:pPr marL="1338263" lvl="2" indent="-350838" algn="just" eaLnBrk="1" hangingPunct="1">
              <a:buClr>
                <a:schemeClr val="tx1"/>
              </a:buClr>
              <a:buFontTx/>
              <a:buAutoNum type="arabicParenR" startAt="4"/>
              <a:defRPr/>
            </a:pPr>
            <a:r>
              <a:rPr lang="en-US" sz="2000" u="sng"/>
              <a:t>Nilai-nilai kerokhanian</a:t>
            </a:r>
            <a:r>
              <a:rPr lang="en-US" sz="2000"/>
              <a:t>: dalam tingkat ini terdapat moralitas nilai yang suci dan tidak suci. Nilai semacam ini terutama terdiri dari nilai-nilai pribadi. (Driyarkara, 1978)</a:t>
            </a:r>
          </a:p>
          <a:p>
            <a:pPr marL="808038" lvl="1" indent="-271463" algn="just" eaLnBrk="1" hangingPunct="1">
              <a:buClr>
                <a:schemeClr val="tx1"/>
              </a:buClr>
              <a:buFont typeface="Wingdings" panose="05000000000000000000" pitchFamily="2" charset="2"/>
              <a:buChar char="§"/>
              <a:defRPr/>
            </a:pPr>
            <a:r>
              <a:rPr lang="en-US" sz="2400" b="1"/>
              <a:t>Walter G. Everet</a:t>
            </a:r>
            <a:r>
              <a:rPr lang="en-US" sz="2400"/>
              <a:t> menggolongkan nilai-nilai manusia ke dalam delapan kelompok:</a:t>
            </a:r>
          </a:p>
          <a:p>
            <a:pPr marL="1338263" lvl="2" indent="-350838" algn="just" eaLnBrk="1" hangingPunct="1">
              <a:buClr>
                <a:schemeClr val="tx1"/>
              </a:buClr>
              <a:buFont typeface="Wingdings" panose="05000000000000000000" pitchFamily="2" charset="2"/>
              <a:buAutoNum type="arabicParenR"/>
              <a:defRPr/>
            </a:pPr>
            <a:r>
              <a:rPr lang="en-US" sz="2000" u="sng"/>
              <a:t>Nilai-nilai ekonomis</a:t>
            </a:r>
            <a:r>
              <a:rPr lang="en-US" sz="2000"/>
              <a:t>: ditunjukkan oleh harga pasar dan meliputi semua benda yang dapat dibeli.</a:t>
            </a:r>
          </a:p>
          <a:p>
            <a:pPr marL="1338263" lvl="2" indent="-350838" algn="just" eaLnBrk="1" hangingPunct="1">
              <a:buClr>
                <a:schemeClr val="tx1"/>
              </a:buClr>
              <a:buFont typeface="Wingdings" panose="05000000000000000000" pitchFamily="2" charset="2"/>
              <a:buAutoNum type="arabicParenR"/>
              <a:defRPr/>
            </a:pPr>
            <a:r>
              <a:rPr lang="en-US" sz="2000" u="sng"/>
              <a:t>Nilai-nilai kejasmanian:</a:t>
            </a:r>
            <a:r>
              <a:rPr lang="en-US" sz="2000"/>
              <a:t> membantu pada kesehatan, efisiensi dan keindahan dari kehidupan badan.</a:t>
            </a:r>
          </a:p>
          <a:p>
            <a:pPr marL="1338263" lvl="2" indent="-350838" algn="just" eaLnBrk="1" hangingPunct="1">
              <a:buClr>
                <a:schemeClr val="tx1"/>
              </a:buClr>
              <a:buFont typeface="Wingdings" panose="05000000000000000000" pitchFamily="2" charset="2"/>
              <a:buAutoNum type="arabicParenR"/>
              <a:defRPr/>
            </a:pPr>
            <a:r>
              <a:rPr lang="en-US" sz="2000" u="sng"/>
              <a:t>Nilai-nilai hiburan:</a:t>
            </a:r>
            <a:r>
              <a:rPr lang="en-US" sz="2000"/>
              <a:t> nilai-nilai permainan dan waktu senggang yang dapat menyumbangkan pada pengayaan kehidupan.</a:t>
            </a:r>
          </a:p>
          <a:p>
            <a:pPr marL="1338263" lvl="2" indent="-350838" algn="just" eaLnBrk="1" hangingPunct="1">
              <a:buClr>
                <a:schemeClr val="tx1"/>
              </a:buClr>
              <a:buFontTx/>
              <a:buAutoNum type="arabicParenR"/>
              <a:defRPr/>
            </a:pPr>
            <a:r>
              <a:rPr lang="en-US" sz="2000" u="sng"/>
              <a:t>Nilai-nilai sosial:</a:t>
            </a:r>
            <a:r>
              <a:rPr lang="en-US" sz="2000"/>
              <a:t> berasal mula dari pelbagai bentuk perserikatan manusia.</a:t>
            </a:r>
          </a:p>
          <a:p>
            <a:pPr marL="1338263" lvl="2" indent="-350838" algn="just" eaLnBrk="1" hangingPunct="1">
              <a:buClr>
                <a:schemeClr val="tx1"/>
              </a:buClr>
              <a:buFontTx/>
              <a:buAutoNum type="arabicParenR"/>
              <a:defRPr/>
            </a:pPr>
            <a:r>
              <a:rPr lang="en-US" sz="2000" u="sng"/>
              <a:t>Nilai-nilai watak:</a:t>
            </a:r>
            <a:r>
              <a:rPr lang="en-US" sz="2000"/>
              <a:t> keseluruhan dari keutuhan kepribadian dan sosial yang diinginkan.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left)">
                                      <p:cBhvr>
                                        <p:cTn id="22" dur="500"/>
                                        <p:tgtEl>
                                          <p:spTgt spid="73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wipe(left)">
                                      <p:cBhvr>
                                        <p:cTn id="27" dur="500"/>
                                        <p:tgtEl>
                                          <p:spTgt spid="73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31">
                                            <p:txEl>
                                              <p:pRg st="5" end="5"/>
                                            </p:txEl>
                                          </p:spTgt>
                                        </p:tgtEl>
                                        <p:attrNameLst>
                                          <p:attrName>style.visibility</p:attrName>
                                        </p:attrNameLst>
                                      </p:cBhvr>
                                      <p:to>
                                        <p:strVal val="visible"/>
                                      </p:to>
                                    </p:set>
                                    <p:animEffect transition="in" filter="wipe(left)">
                                      <p:cBhvr>
                                        <p:cTn id="32" dur="500"/>
                                        <p:tgtEl>
                                          <p:spTgt spid="737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1">
                                            <p:txEl>
                                              <p:pRg st="6" end="6"/>
                                            </p:txEl>
                                          </p:spTgt>
                                        </p:tgtEl>
                                        <p:attrNameLst>
                                          <p:attrName>style.visibility</p:attrName>
                                        </p:attrNameLst>
                                      </p:cBhvr>
                                      <p:to>
                                        <p:strVal val="visible"/>
                                      </p:to>
                                    </p:set>
                                    <p:animEffect transition="in" filter="wipe(left)">
                                      <p:cBhvr>
                                        <p:cTn id="3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C0487FA3-B74E-4B2E-AA6A-C61656BACF2E}"/>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7EACE-8D35-46E4-9A40-007B03398407}" type="slidenum">
              <a:rPr lang="en-US" altLang="en-US"/>
              <a:pPr/>
              <a:t>29</a:t>
            </a:fld>
            <a:endParaRPr lang="en-US" altLang="en-US"/>
          </a:p>
        </p:txBody>
      </p:sp>
      <p:sp>
        <p:nvSpPr>
          <p:cNvPr id="75779" name="Rectangle 3">
            <a:extLst>
              <a:ext uri="{FF2B5EF4-FFF2-40B4-BE49-F238E27FC236}">
                <a16:creationId xmlns:a16="http://schemas.microsoft.com/office/drawing/2014/main" xmlns="" id="{81A2BAD6-4268-4BAE-B31B-6786A4FB4FDC}"/>
              </a:ext>
            </a:extLst>
          </p:cNvPr>
          <p:cNvSpPr>
            <a:spLocks noGrp="1" noChangeArrowheads="1"/>
          </p:cNvSpPr>
          <p:nvPr>
            <p:ph type="body" idx="1"/>
          </p:nvPr>
        </p:nvSpPr>
        <p:spPr>
          <a:xfrm>
            <a:off x="257175" y="685800"/>
            <a:ext cx="9772650" cy="5440363"/>
          </a:xfrm>
        </p:spPr>
        <p:txBody>
          <a:bodyPr/>
          <a:lstStyle/>
          <a:p>
            <a:pPr marL="1444625" lvl="2" indent="-457200" algn="just" eaLnBrk="1" hangingPunct="1">
              <a:buClr>
                <a:schemeClr val="tx1"/>
              </a:buClr>
              <a:buFontTx/>
              <a:buAutoNum type="arabicParenR" startAt="6"/>
              <a:defRPr/>
            </a:pPr>
            <a:r>
              <a:rPr lang="en-US" sz="2000" u="sng"/>
              <a:t>Nilai-nilai estetis:</a:t>
            </a:r>
            <a:r>
              <a:rPr lang="en-US" sz="2000"/>
              <a:t> nilai-nilai keindahan dalam alam dan karya seni.</a:t>
            </a:r>
          </a:p>
          <a:p>
            <a:pPr marL="1444625" lvl="2" indent="-457200" algn="just" eaLnBrk="1" hangingPunct="1">
              <a:buClr>
                <a:schemeClr val="tx1"/>
              </a:buClr>
              <a:buFontTx/>
              <a:buAutoNum type="arabicParenR" startAt="6"/>
              <a:defRPr/>
            </a:pPr>
            <a:r>
              <a:rPr lang="en-US" sz="2000" u="sng"/>
              <a:t>Nilai-nilai intelektual:</a:t>
            </a:r>
            <a:r>
              <a:rPr lang="en-US" sz="2000"/>
              <a:t> nilai-nilai pengetahuan dan pengajaran kebenaran.</a:t>
            </a:r>
          </a:p>
          <a:p>
            <a:pPr marL="1444625" lvl="2" indent="-457200" algn="just" eaLnBrk="1" hangingPunct="1">
              <a:buClr>
                <a:schemeClr val="tx1"/>
              </a:buClr>
              <a:buFontTx/>
              <a:buAutoNum type="arabicParenR" startAt="6"/>
              <a:defRPr/>
            </a:pPr>
            <a:r>
              <a:rPr lang="en-US" sz="2000" u="sng"/>
              <a:t>Nilai-nilai keagamaan</a:t>
            </a:r>
            <a:endParaRPr lang="en-US" sz="2000"/>
          </a:p>
          <a:p>
            <a:pPr marL="1069975" lvl="1" indent="-533400" algn="just" eaLnBrk="1" hangingPunct="1">
              <a:buClr>
                <a:schemeClr val="tx1"/>
              </a:buClr>
              <a:buFont typeface="Wingdings" panose="05000000000000000000" pitchFamily="2" charset="2"/>
              <a:buChar char="§"/>
              <a:defRPr/>
            </a:pPr>
            <a:r>
              <a:rPr lang="en-US" sz="2400" b="1"/>
              <a:t>Notonagoro</a:t>
            </a:r>
            <a:r>
              <a:rPr lang="en-US" sz="2400"/>
              <a:t> membagi nilai menjadi tiga macam,, yaitu:</a:t>
            </a:r>
          </a:p>
          <a:p>
            <a:pPr marL="1444625" lvl="2" indent="-457200" algn="just" eaLnBrk="1" hangingPunct="1">
              <a:buClr>
                <a:schemeClr val="tx1"/>
              </a:buClr>
              <a:buFont typeface="Wingdings" panose="05000000000000000000" pitchFamily="2" charset="2"/>
              <a:buAutoNum type="arabicParenR"/>
              <a:defRPr/>
            </a:pPr>
            <a:r>
              <a:rPr lang="en-US" sz="2000" u="sng"/>
              <a:t>Nilai material</a:t>
            </a:r>
            <a:r>
              <a:rPr lang="en-US" sz="2000"/>
              <a:t>, yaitu sesuatu yang berguna bagi manusia.</a:t>
            </a:r>
          </a:p>
          <a:p>
            <a:pPr marL="1444625" lvl="2" indent="-457200" algn="just" eaLnBrk="1" hangingPunct="1">
              <a:buClr>
                <a:schemeClr val="tx1"/>
              </a:buClr>
              <a:buFont typeface="Wingdings" panose="05000000000000000000" pitchFamily="2" charset="2"/>
              <a:buAutoNum type="arabicParenR"/>
              <a:defRPr/>
            </a:pPr>
            <a:r>
              <a:rPr lang="en-US" sz="2000" u="sng"/>
              <a:t>Nilai vital</a:t>
            </a:r>
            <a:r>
              <a:rPr lang="en-US" sz="2000"/>
              <a:t>, yaitu sesuatu yang berguna bagi manusia untuk dapat melaksanakana kegiatan atau aktivitas.</a:t>
            </a:r>
          </a:p>
          <a:p>
            <a:pPr marL="1444625" lvl="2" indent="-457200" algn="just" eaLnBrk="1" hangingPunct="1">
              <a:buClr>
                <a:schemeClr val="tx1"/>
              </a:buClr>
              <a:buFont typeface="Wingdings" panose="05000000000000000000" pitchFamily="2" charset="2"/>
              <a:buAutoNum type="arabicParenR"/>
              <a:defRPr/>
            </a:pPr>
            <a:r>
              <a:rPr lang="en-US" sz="2000" u="sng"/>
              <a:t>Nilai kerokhanian,</a:t>
            </a:r>
            <a:r>
              <a:rPr lang="en-US" sz="2000"/>
              <a:t> yaitu segala sesuatu yang berguna bagi rohani yang dapat dibedakan menjadi empat macam:</a:t>
            </a:r>
          </a:p>
          <a:p>
            <a:pPr marL="1905000" lvl="3" indent="-381000" algn="just" eaLnBrk="1" hangingPunct="1">
              <a:buClr>
                <a:schemeClr val="tx1"/>
              </a:buClr>
              <a:buFont typeface="Wingdings" panose="05000000000000000000" pitchFamily="2" charset="2"/>
              <a:buAutoNum type="alphaLcParenR"/>
              <a:defRPr/>
            </a:pPr>
            <a:r>
              <a:rPr lang="en-US" sz="1800" u="sng"/>
              <a:t>Nilai kebenaran</a:t>
            </a:r>
            <a:r>
              <a:rPr lang="en-US" sz="1800"/>
              <a:t>, yang bersumber pada akal (ratio, budi, cipta) manusia.</a:t>
            </a:r>
          </a:p>
          <a:p>
            <a:pPr marL="1905000" lvl="3" indent="-381000" algn="just" eaLnBrk="1" hangingPunct="1">
              <a:buClr>
                <a:schemeClr val="tx1"/>
              </a:buClr>
              <a:buFont typeface="Wingdings" panose="05000000000000000000" pitchFamily="2" charset="2"/>
              <a:buAutoNum type="alphaLcParenR"/>
              <a:defRPr/>
            </a:pPr>
            <a:r>
              <a:rPr lang="en-US" sz="1800" u="sng"/>
              <a:t>Nilai keindahan,</a:t>
            </a:r>
            <a:r>
              <a:rPr lang="en-US" sz="1800"/>
              <a:t> atau nilai estetis, yang bersumber pada unsur perasaan (aesthetis, rasa) manusia.</a:t>
            </a:r>
          </a:p>
          <a:p>
            <a:pPr marL="1905000" lvl="3" indent="-381000" algn="just" eaLnBrk="1" hangingPunct="1">
              <a:buClr>
                <a:schemeClr val="tx1"/>
              </a:buClr>
              <a:buFont typeface="Wingdings" panose="05000000000000000000" pitchFamily="2" charset="2"/>
              <a:buAutoNum type="alphaLcParenR"/>
              <a:defRPr/>
            </a:pPr>
            <a:r>
              <a:rPr lang="en-US" sz="1800" u="sng"/>
              <a:t>Nilai kebaikan,</a:t>
            </a:r>
            <a:r>
              <a:rPr lang="en-US" sz="1800"/>
              <a:t> atau nilai moral, yang bersumber pada unsur kehendak (will, karsa) manusia.</a:t>
            </a:r>
          </a:p>
          <a:p>
            <a:pPr marL="1905000" lvl="3" indent="-381000" algn="just" eaLnBrk="1" hangingPunct="1">
              <a:buClr>
                <a:schemeClr val="tx1"/>
              </a:buClr>
              <a:buFont typeface="Wingdings" panose="05000000000000000000" pitchFamily="2" charset="2"/>
              <a:buAutoNum type="alphaLcParenR"/>
              <a:defRPr/>
            </a:pPr>
            <a:r>
              <a:rPr lang="en-US" sz="1800" u="sng"/>
              <a:t>Nilai religius,</a:t>
            </a:r>
            <a:r>
              <a:rPr lang="en-US" sz="1800"/>
              <a:t> yang merupakan nilai kerokhanian tertinggi dan mutlak. Nilai religius ini bersumber kepada kepercayaan atau keyakinan manusia.</a:t>
            </a:r>
            <a:endParaRPr lang="en-US" sz="18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wipe(left)">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wipe(left)">
                                      <p:cBhvr>
                                        <p:cTn id="17" dur="500"/>
                                        <p:tgtEl>
                                          <p:spTgt spid="7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Effect transition="in" filter="wipe(left)">
                                      <p:cBhvr>
                                        <p:cTn id="22" dur="500"/>
                                        <p:tgtEl>
                                          <p:spTgt spid="75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Effect transition="in" filter="wipe(left)">
                                      <p:cBhvr>
                                        <p:cTn id="27" dur="500"/>
                                        <p:tgtEl>
                                          <p:spTgt spid="75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79">
                                            <p:txEl>
                                              <p:pRg st="5" end="5"/>
                                            </p:txEl>
                                          </p:spTgt>
                                        </p:tgtEl>
                                        <p:attrNameLst>
                                          <p:attrName>style.visibility</p:attrName>
                                        </p:attrNameLst>
                                      </p:cBhvr>
                                      <p:to>
                                        <p:strVal val="visible"/>
                                      </p:to>
                                    </p:set>
                                    <p:animEffect transition="in" filter="wipe(left)">
                                      <p:cBhvr>
                                        <p:cTn id="32" dur="500"/>
                                        <p:tgtEl>
                                          <p:spTgt spid="757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79">
                                            <p:txEl>
                                              <p:pRg st="6" end="6"/>
                                            </p:txEl>
                                          </p:spTgt>
                                        </p:tgtEl>
                                        <p:attrNameLst>
                                          <p:attrName>style.visibility</p:attrName>
                                        </p:attrNameLst>
                                      </p:cBhvr>
                                      <p:to>
                                        <p:strVal val="visible"/>
                                      </p:to>
                                    </p:set>
                                    <p:animEffect transition="in" filter="wipe(left)">
                                      <p:cBhvr>
                                        <p:cTn id="37" dur="500"/>
                                        <p:tgtEl>
                                          <p:spTgt spid="757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779">
                                            <p:txEl>
                                              <p:pRg st="7" end="7"/>
                                            </p:txEl>
                                          </p:spTgt>
                                        </p:tgtEl>
                                        <p:attrNameLst>
                                          <p:attrName>style.visibility</p:attrName>
                                        </p:attrNameLst>
                                      </p:cBhvr>
                                      <p:to>
                                        <p:strVal val="visible"/>
                                      </p:to>
                                    </p:set>
                                    <p:animEffect transition="in" filter="wipe(left)">
                                      <p:cBhvr>
                                        <p:cTn id="42" dur="500"/>
                                        <p:tgtEl>
                                          <p:spTgt spid="757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779">
                                            <p:txEl>
                                              <p:pRg st="8" end="8"/>
                                            </p:txEl>
                                          </p:spTgt>
                                        </p:tgtEl>
                                        <p:attrNameLst>
                                          <p:attrName>style.visibility</p:attrName>
                                        </p:attrNameLst>
                                      </p:cBhvr>
                                      <p:to>
                                        <p:strVal val="visible"/>
                                      </p:to>
                                    </p:set>
                                    <p:animEffect transition="in" filter="wipe(left)">
                                      <p:cBhvr>
                                        <p:cTn id="47" dur="500"/>
                                        <p:tgtEl>
                                          <p:spTgt spid="757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779">
                                            <p:txEl>
                                              <p:pRg st="9" end="9"/>
                                            </p:txEl>
                                          </p:spTgt>
                                        </p:tgtEl>
                                        <p:attrNameLst>
                                          <p:attrName>style.visibility</p:attrName>
                                        </p:attrNameLst>
                                      </p:cBhvr>
                                      <p:to>
                                        <p:strVal val="visible"/>
                                      </p:to>
                                    </p:set>
                                    <p:animEffect transition="in" filter="wipe(left)">
                                      <p:cBhvr>
                                        <p:cTn id="52" dur="500"/>
                                        <p:tgtEl>
                                          <p:spTgt spid="7577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5779">
                                            <p:txEl>
                                              <p:pRg st="10" end="10"/>
                                            </p:txEl>
                                          </p:spTgt>
                                        </p:tgtEl>
                                        <p:attrNameLst>
                                          <p:attrName>style.visibility</p:attrName>
                                        </p:attrNameLst>
                                      </p:cBhvr>
                                      <p:to>
                                        <p:strVal val="visible"/>
                                      </p:to>
                                    </p:set>
                                    <p:animEffect transition="in" filter="wipe(left)">
                                      <p:cBhvr>
                                        <p:cTn id="57" dur="500"/>
                                        <p:tgtEl>
                                          <p:spTgt spid="75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53493C29-D97D-41C9-A7AC-06192642E3FB}"/>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AAA32D-8C14-4904-80F2-F835D4A0AC0C}" type="slidenum">
              <a:rPr lang="en-US" altLang="en-US"/>
              <a:pPr/>
              <a:t>3</a:t>
            </a:fld>
            <a:endParaRPr lang="en-US" altLang="en-US"/>
          </a:p>
        </p:txBody>
      </p:sp>
      <p:sp>
        <p:nvSpPr>
          <p:cNvPr id="4098" name="Rectangle 2">
            <a:extLst>
              <a:ext uri="{FF2B5EF4-FFF2-40B4-BE49-F238E27FC236}">
                <a16:creationId xmlns:a16="http://schemas.microsoft.com/office/drawing/2014/main" xmlns="" id="{C47DDBE7-DFB3-4325-A0A7-1BD82F4B7010}"/>
              </a:ext>
            </a:extLst>
          </p:cNvPr>
          <p:cNvSpPr>
            <a:spLocks noGrp="1" noChangeArrowheads="1"/>
          </p:cNvSpPr>
          <p:nvPr>
            <p:ph type="title"/>
          </p:nvPr>
        </p:nvSpPr>
        <p:spPr>
          <a:xfrm>
            <a:off x="0" y="0"/>
            <a:ext cx="10287000" cy="1417638"/>
          </a:xfrm>
          <a:solidFill>
            <a:schemeClr val="folHlink"/>
          </a:solidFill>
        </p:spPr>
        <p:txBody>
          <a:bodyPr/>
          <a:lstStyle/>
          <a:p>
            <a:pPr eaLnBrk="1" hangingPunct="1">
              <a:defRPr/>
            </a:pPr>
            <a:r>
              <a:rPr lang="en-US" b="1">
                <a:solidFill>
                  <a:schemeClr val="accent2"/>
                </a:solidFill>
              </a:rPr>
              <a:t>SUBPOKOK BAHASAN</a:t>
            </a:r>
          </a:p>
        </p:txBody>
      </p:sp>
      <p:sp>
        <p:nvSpPr>
          <p:cNvPr id="4099" name="Rectangle 3">
            <a:extLst>
              <a:ext uri="{FF2B5EF4-FFF2-40B4-BE49-F238E27FC236}">
                <a16:creationId xmlns:a16="http://schemas.microsoft.com/office/drawing/2014/main" xmlns="" id="{393BF543-0449-4864-8474-4D1ECE9306AC}"/>
              </a:ext>
            </a:extLst>
          </p:cNvPr>
          <p:cNvSpPr>
            <a:spLocks noGrp="1" noChangeArrowheads="1"/>
          </p:cNvSpPr>
          <p:nvPr>
            <p:ph type="body" idx="1"/>
          </p:nvPr>
        </p:nvSpPr>
        <p:spPr/>
        <p:txBody>
          <a:bodyPr/>
          <a:lstStyle/>
          <a:p>
            <a:pPr marL="542925" indent="-542925" algn="just" eaLnBrk="1" hangingPunct="1">
              <a:buFontTx/>
              <a:buAutoNum type="arabicPeriod"/>
              <a:defRPr/>
            </a:pPr>
            <a:r>
              <a:rPr lang="en-US"/>
              <a:t>Pengertian Filsafat dan Filsafat Pancasila</a:t>
            </a:r>
          </a:p>
          <a:p>
            <a:pPr marL="542925" indent="-542925" algn="just" eaLnBrk="1" hangingPunct="1">
              <a:buFontTx/>
              <a:buAutoNum type="arabicPeriod"/>
              <a:defRPr/>
            </a:pPr>
            <a:r>
              <a:rPr lang="en-US"/>
              <a:t>Pancasila sebagai suatu sistem filsafat</a:t>
            </a:r>
          </a:p>
          <a:p>
            <a:pPr marL="1255713" lvl="1" indent="-533400" algn="just" eaLnBrk="1" hangingPunct="1">
              <a:buClr>
                <a:schemeClr val="tx1"/>
              </a:buClr>
              <a:buFontTx/>
              <a:buAutoNum type="arabicPeriod" startAt="21"/>
              <a:defRPr/>
            </a:pPr>
            <a:r>
              <a:rPr lang="en-US"/>
              <a:t>Ontologi Pancasila</a:t>
            </a:r>
          </a:p>
          <a:p>
            <a:pPr marL="1255713" lvl="1" indent="-533400" algn="just" eaLnBrk="1" hangingPunct="1">
              <a:buClr>
                <a:schemeClr val="tx1"/>
              </a:buClr>
              <a:buFontTx/>
              <a:buAutoNum type="arabicPeriod" startAt="21"/>
              <a:defRPr/>
            </a:pPr>
            <a:r>
              <a:rPr lang="en-US"/>
              <a:t>Epistemologi Pancasila</a:t>
            </a:r>
          </a:p>
          <a:p>
            <a:pPr marL="1255713" lvl="1" indent="-533400" algn="just" eaLnBrk="1" hangingPunct="1">
              <a:buClr>
                <a:schemeClr val="tx1"/>
              </a:buClr>
              <a:buFontTx/>
              <a:buAutoNum type="arabicPeriod" startAt="21"/>
              <a:defRPr/>
            </a:pPr>
            <a:r>
              <a:rPr lang="en-US"/>
              <a:t>Aksiologi Pancasila</a:t>
            </a:r>
          </a:p>
          <a:p>
            <a:pPr marL="542925" indent="-542925" algn="just" eaLnBrk="1" hangingPunct="1">
              <a:buClr>
                <a:schemeClr val="tx1"/>
              </a:buClr>
              <a:buFontTx/>
              <a:buAutoNum type="arabicPeriod"/>
              <a:defRPr/>
            </a:pPr>
            <a:r>
              <a:rPr lang="en-US"/>
              <a:t>Pancasila sebagai Ideologi Bangsa dan Negara</a:t>
            </a:r>
          </a:p>
          <a:p>
            <a:pPr marL="542925" indent="-542925" algn="just" eaLnBrk="1" hangingPunct="1">
              <a:buClr>
                <a:schemeClr val="tx1"/>
              </a:buClr>
              <a:buFontTx/>
              <a:buAutoNum type="arabicPeriod"/>
              <a:defRPr/>
            </a:pPr>
            <a:r>
              <a:rPr lang="en-US"/>
              <a:t>Pancasila sebagai Dasar Negara</a:t>
            </a:r>
          </a:p>
        </p:txBody>
      </p:sp>
      <p:pic>
        <p:nvPicPr>
          <p:cNvPr id="4100" name="Picture 4" descr="garuda">
            <a:extLst>
              <a:ext uri="{FF2B5EF4-FFF2-40B4-BE49-F238E27FC236}">
                <a16:creationId xmlns:a16="http://schemas.microsoft.com/office/drawing/2014/main" xmlns="" id="{24865FE1-9003-47C3-B2A9-A6D7C575C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52400"/>
            <a:ext cx="1003300" cy="1143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iterate type="lt">
                                    <p:tmPct val="10000"/>
                                  </p:iterate>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1000"/>
                                        <p:tgtEl>
                                          <p:spTgt spid="4099">
                                            <p:txEl>
                                              <p:pRg st="0" end="0"/>
                                            </p:txEl>
                                          </p:spTgt>
                                        </p:tgtEl>
                                      </p:cBhvr>
                                    </p:animEffect>
                                    <p:anim calcmode="lin" valueType="num">
                                      <p:cBhvr>
                                        <p:cTn id="8"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iterate type="lt">
                                    <p:tmPct val="10000"/>
                                  </p:iterate>
                                  <p:childTnLst>
                                    <p:set>
                                      <p:cBhvr>
                                        <p:cTn id="13" dur="1" fill="hold">
                                          <p:stCondLst>
                                            <p:cond delay="0"/>
                                          </p:stCondLst>
                                        </p:cTn>
                                        <p:tgtEl>
                                          <p:spTgt spid="4099">
                                            <p:txEl>
                                              <p:pRg st="1" end="1"/>
                                            </p:txEl>
                                          </p:spTgt>
                                        </p:tgtEl>
                                        <p:attrNameLst>
                                          <p:attrName>style.visibility</p:attrName>
                                        </p:attrNameLst>
                                      </p:cBhvr>
                                      <p:to>
                                        <p:strVal val="visible"/>
                                      </p:to>
                                    </p:set>
                                    <p:animEffect transition="in" filter="fade">
                                      <p:cBhvr>
                                        <p:cTn id="14" dur="1000"/>
                                        <p:tgtEl>
                                          <p:spTgt spid="4099">
                                            <p:txEl>
                                              <p:pRg st="1" end="1"/>
                                            </p:txEl>
                                          </p:spTgt>
                                        </p:tgtEl>
                                      </p:cBhvr>
                                    </p:animEffect>
                                    <p:anim calcmode="lin" valueType="num">
                                      <p:cBhvr>
                                        <p:cTn id="15"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iterate type="lt">
                                    <p:tmPct val="10000"/>
                                  </p:iterate>
                                  <p:childTnLst>
                                    <p:set>
                                      <p:cBhvr>
                                        <p:cTn id="18" dur="1" fill="hold">
                                          <p:stCondLst>
                                            <p:cond delay="0"/>
                                          </p:stCondLst>
                                        </p:cTn>
                                        <p:tgtEl>
                                          <p:spTgt spid="4099">
                                            <p:txEl>
                                              <p:pRg st="2" end="2"/>
                                            </p:txEl>
                                          </p:spTgt>
                                        </p:tgtEl>
                                        <p:attrNameLst>
                                          <p:attrName>style.visibility</p:attrName>
                                        </p:attrNameLst>
                                      </p:cBhvr>
                                      <p:to>
                                        <p:strVal val="visible"/>
                                      </p:to>
                                    </p:set>
                                    <p:animEffect transition="in" filter="fade">
                                      <p:cBhvr>
                                        <p:cTn id="19" dur="1000"/>
                                        <p:tgtEl>
                                          <p:spTgt spid="4099">
                                            <p:txEl>
                                              <p:pRg st="2" end="2"/>
                                            </p:txEl>
                                          </p:spTgt>
                                        </p:tgtEl>
                                      </p:cBhvr>
                                    </p:animEffect>
                                    <p:anim calcmode="lin" valueType="num">
                                      <p:cBhvr>
                                        <p:cTn id="20"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099">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iterate type="lt">
                                    <p:tmPct val="10000"/>
                                  </p:iterate>
                                  <p:childTnLst>
                                    <p:set>
                                      <p:cBhvr>
                                        <p:cTn id="23" dur="1" fill="hold">
                                          <p:stCondLst>
                                            <p:cond delay="0"/>
                                          </p:stCondLst>
                                        </p:cTn>
                                        <p:tgtEl>
                                          <p:spTgt spid="4099">
                                            <p:txEl>
                                              <p:pRg st="3" end="3"/>
                                            </p:txEl>
                                          </p:spTgt>
                                        </p:tgtEl>
                                        <p:attrNameLst>
                                          <p:attrName>style.visibility</p:attrName>
                                        </p:attrNameLst>
                                      </p:cBhvr>
                                      <p:to>
                                        <p:strVal val="visible"/>
                                      </p:to>
                                    </p:set>
                                    <p:animEffect transition="in" filter="fade">
                                      <p:cBhvr>
                                        <p:cTn id="24" dur="1000"/>
                                        <p:tgtEl>
                                          <p:spTgt spid="4099">
                                            <p:txEl>
                                              <p:pRg st="3" end="3"/>
                                            </p:txEl>
                                          </p:spTgt>
                                        </p:tgtEl>
                                      </p:cBhvr>
                                    </p:animEffect>
                                    <p:anim calcmode="lin" valueType="num">
                                      <p:cBhvr>
                                        <p:cTn id="25"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099">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iterate type="lt">
                                    <p:tmPct val="10000"/>
                                  </p:iterate>
                                  <p:childTnLst>
                                    <p:set>
                                      <p:cBhvr>
                                        <p:cTn id="28" dur="1" fill="hold">
                                          <p:stCondLst>
                                            <p:cond delay="0"/>
                                          </p:stCondLst>
                                        </p:cTn>
                                        <p:tgtEl>
                                          <p:spTgt spid="4099">
                                            <p:txEl>
                                              <p:pRg st="4" end="4"/>
                                            </p:txEl>
                                          </p:spTgt>
                                        </p:tgtEl>
                                        <p:attrNameLst>
                                          <p:attrName>style.visibility</p:attrName>
                                        </p:attrNameLst>
                                      </p:cBhvr>
                                      <p:to>
                                        <p:strVal val="visible"/>
                                      </p:to>
                                    </p:set>
                                    <p:animEffect transition="in" filter="fade">
                                      <p:cBhvr>
                                        <p:cTn id="29" dur="1000"/>
                                        <p:tgtEl>
                                          <p:spTgt spid="4099">
                                            <p:txEl>
                                              <p:pRg st="4" end="4"/>
                                            </p:txEl>
                                          </p:spTgt>
                                        </p:tgtEl>
                                      </p:cBhvr>
                                    </p:animEffect>
                                    <p:anim calcmode="lin" valueType="num">
                                      <p:cBhvr>
                                        <p:cTn id="30" dur="10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0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7" presetClass="entr" presetSubtype="0" fill="hold" grpId="0" nodeType="clickEffect">
                                  <p:stCondLst>
                                    <p:cond delay="0"/>
                                  </p:stCondLst>
                                  <p:iterate type="lt">
                                    <p:tmPct val="10000"/>
                                  </p:iterate>
                                  <p:childTnLst>
                                    <p:set>
                                      <p:cBhvr>
                                        <p:cTn id="35" dur="1" fill="hold">
                                          <p:stCondLst>
                                            <p:cond delay="0"/>
                                          </p:stCondLst>
                                        </p:cTn>
                                        <p:tgtEl>
                                          <p:spTgt spid="4099">
                                            <p:txEl>
                                              <p:pRg st="5" end="5"/>
                                            </p:txEl>
                                          </p:spTgt>
                                        </p:tgtEl>
                                        <p:attrNameLst>
                                          <p:attrName>style.visibility</p:attrName>
                                        </p:attrNameLst>
                                      </p:cBhvr>
                                      <p:to>
                                        <p:strVal val="visible"/>
                                      </p:to>
                                    </p:set>
                                    <p:animEffect transition="in" filter="fade">
                                      <p:cBhvr>
                                        <p:cTn id="36" dur="1000"/>
                                        <p:tgtEl>
                                          <p:spTgt spid="4099">
                                            <p:txEl>
                                              <p:pRg st="5" end="5"/>
                                            </p:txEl>
                                          </p:spTgt>
                                        </p:tgtEl>
                                      </p:cBhvr>
                                    </p:animEffect>
                                    <p:anim calcmode="lin" valueType="num">
                                      <p:cBhvr>
                                        <p:cTn id="37" dur="1000" fill="hold"/>
                                        <p:tgtEl>
                                          <p:spTgt spid="409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0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7" presetClass="entr" presetSubtype="0" fill="hold" grpId="0" nodeType="clickEffect">
                                  <p:stCondLst>
                                    <p:cond delay="0"/>
                                  </p:stCondLst>
                                  <p:iterate type="lt">
                                    <p:tmPct val="10000"/>
                                  </p:iterate>
                                  <p:childTnLst>
                                    <p:set>
                                      <p:cBhvr>
                                        <p:cTn id="42" dur="1" fill="hold">
                                          <p:stCondLst>
                                            <p:cond delay="0"/>
                                          </p:stCondLst>
                                        </p:cTn>
                                        <p:tgtEl>
                                          <p:spTgt spid="4099">
                                            <p:txEl>
                                              <p:pRg st="6" end="6"/>
                                            </p:txEl>
                                          </p:spTgt>
                                        </p:tgtEl>
                                        <p:attrNameLst>
                                          <p:attrName>style.visibility</p:attrName>
                                        </p:attrNameLst>
                                      </p:cBhvr>
                                      <p:to>
                                        <p:strVal val="visible"/>
                                      </p:to>
                                    </p:set>
                                    <p:animEffect transition="in" filter="fade">
                                      <p:cBhvr>
                                        <p:cTn id="43" dur="1000"/>
                                        <p:tgtEl>
                                          <p:spTgt spid="4099">
                                            <p:txEl>
                                              <p:pRg st="6" end="6"/>
                                            </p:txEl>
                                          </p:spTgt>
                                        </p:tgtEl>
                                      </p:cBhvr>
                                    </p:animEffect>
                                    <p:anim calcmode="lin" valueType="num">
                                      <p:cBhvr>
                                        <p:cTn id="44" dur="1000" fill="hold"/>
                                        <p:tgtEl>
                                          <p:spTgt spid="409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099">
                                            <p:txEl>
                                              <p:pRg st="6" end="6"/>
                                            </p:txEl>
                                          </p:spTgt>
                                        </p:tgtEl>
                                        <p:attrNameLst>
                                          <p:attrName>ppt_y</p:attrName>
                                        </p:attrNameLst>
                                      </p:cBhvr>
                                      <p:tavLst>
                                        <p:tav tm="0">
                                          <p:val>
                                            <p:strVal val="#ppt_y-.1"/>
                                          </p:val>
                                        </p:tav>
                                        <p:tav tm="100000">
                                          <p:val>
                                            <p:strVal val="#ppt_y"/>
                                          </p:val>
                                        </p:tav>
                                      </p:tavLst>
                                    </p:anim>
                                  </p:childTnLst>
                                </p:cTn>
                              </p:par>
                              <p:par>
                                <p:cTn id="46" presetID="4" presetClass="entr" presetSubtype="32" fill="hold" nodeType="withEffect">
                                  <p:stCondLst>
                                    <p:cond delay="0"/>
                                  </p:stCondLst>
                                  <p:childTnLst>
                                    <p:set>
                                      <p:cBhvr>
                                        <p:cTn id="47" dur="1" fill="hold">
                                          <p:stCondLst>
                                            <p:cond delay="0"/>
                                          </p:stCondLst>
                                        </p:cTn>
                                        <p:tgtEl>
                                          <p:spTgt spid="4100"/>
                                        </p:tgtEl>
                                        <p:attrNameLst>
                                          <p:attrName>style.visibility</p:attrName>
                                        </p:attrNameLst>
                                      </p:cBhvr>
                                      <p:to>
                                        <p:strVal val="visible"/>
                                      </p:to>
                                    </p:set>
                                    <p:animEffect transition="in" filter="box(out)">
                                      <p:cBhvr>
                                        <p:cTn id="48"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462DC6BC-224F-4E74-A8B8-45D9FFF9684D}"/>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1F9D81-B570-448B-8C7D-C27C88F8A891}" type="slidenum">
              <a:rPr lang="en-US" altLang="en-US"/>
              <a:pPr/>
              <a:t>30</a:t>
            </a:fld>
            <a:endParaRPr lang="en-US" altLang="en-US"/>
          </a:p>
        </p:txBody>
      </p:sp>
      <p:sp>
        <p:nvSpPr>
          <p:cNvPr id="77827" name="Rectangle 3">
            <a:extLst>
              <a:ext uri="{FF2B5EF4-FFF2-40B4-BE49-F238E27FC236}">
                <a16:creationId xmlns:a16="http://schemas.microsoft.com/office/drawing/2014/main" xmlns="" id="{BC751548-24D3-4632-B264-3F062F0AB35D}"/>
              </a:ext>
            </a:extLst>
          </p:cNvPr>
          <p:cNvSpPr>
            <a:spLocks noGrp="1" noChangeArrowheads="1"/>
          </p:cNvSpPr>
          <p:nvPr>
            <p:ph type="body" idx="1"/>
          </p:nvPr>
        </p:nvSpPr>
        <p:spPr>
          <a:xfrm>
            <a:off x="257175" y="762000"/>
            <a:ext cx="9772650" cy="5364163"/>
          </a:xfrm>
        </p:spPr>
        <p:txBody>
          <a:bodyPr/>
          <a:lstStyle/>
          <a:p>
            <a:pPr lvl="1" algn="just" eaLnBrk="1" hangingPunct="1">
              <a:lnSpc>
                <a:spcPct val="80000"/>
              </a:lnSpc>
              <a:buClr>
                <a:schemeClr val="tx1"/>
              </a:buClr>
              <a:buFont typeface="Wingdings" panose="05000000000000000000" pitchFamily="2" charset="2"/>
              <a:buChar char="§"/>
              <a:defRPr/>
            </a:pPr>
            <a:r>
              <a:rPr lang="en-US" sz="2400"/>
              <a:t>Dalam filsafat Pancasila, disebutkan ada tiga tingkatan nilai, yaitu nilai dasar, nilai instrumental, dan nilai praktis.</a:t>
            </a:r>
          </a:p>
          <a:p>
            <a:pPr lvl="2" algn="just" eaLnBrk="1" hangingPunct="1">
              <a:lnSpc>
                <a:spcPct val="80000"/>
              </a:lnSpc>
              <a:buClr>
                <a:schemeClr val="tx1"/>
              </a:buClr>
              <a:defRPr/>
            </a:pPr>
            <a:r>
              <a:rPr lang="en-US" sz="2200" u="sng"/>
              <a:t>Nilai dasar,</a:t>
            </a:r>
            <a:r>
              <a:rPr lang="en-US" sz="2200"/>
              <a:t> adalah asas-asas yang kita terima sebagai dalil yang bersifat mutlak, sebagai sesuatu yang benar atau tidak perlu dipertanyakan lagi. Nilai-nilai dasar dari Pancasila adalah nilai ketuhanan, nilai kemanusiaan, nilai persatuan, nilai kerakyatan, dan nilai keadilan.</a:t>
            </a:r>
          </a:p>
          <a:p>
            <a:pPr lvl="2" algn="just" eaLnBrk="1" hangingPunct="1">
              <a:lnSpc>
                <a:spcPct val="80000"/>
              </a:lnSpc>
              <a:buClr>
                <a:schemeClr val="tx1"/>
              </a:buClr>
              <a:defRPr/>
            </a:pPr>
            <a:r>
              <a:rPr lang="en-US" sz="2200" u="sng"/>
              <a:t>Nilai instrumental,</a:t>
            </a:r>
            <a:r>
              <a:rPr lang="en-US" sz="2200"/>
              <a:t> adalah nilai yang berbentuk norma sosial dan norma hukum yang selanjutnya akan terkristalisasi dalam peraturan dan mekanisme lembaga-lembaga negara.</a:t>
            </a:r>
          </a:p>
          <a:p>
            <a:pPr lvl="2" algn="just" eaLnBrk="1" hangingPunct="1">
              <a:lnSpc>
                <a:spcPct val="80000"/>
              </a:lnSpc>
              <a:buClr>
                <a:schemeClr val="tx1"/>
              </a:buClr>
              <a:defRPr/>
            </a:pPr>
            <a:r>
              <a:rPr lang="en-US" sz="2200" u="sng"/>
              <a:t>Nilai praksis,</a:t>
            </a:r>
            <a:r>
              <a:rPr lang="en-US" sz="2200"/>
              <a:t> adalah nilai yang sesungguhnya kita laksanakan dalam kenyataan. Nilai ini merupakan batu ujian apakah nilai dasar dan nilai instrumental itu benar-benar hidup dalam masyarakat.</a:t>
            </a:r>
            <a:endParaRPr lang="en-US" sz="2200" u="sng"/>
          </a:p>
          <a:p>
            <a:pPr lvl="1" algn="just" eaLnBrk="1" hangingPunct="1">
              <a:lnSpc>
                <a:spcPct val="80000"/>
              </a:lnSpc>
              <a:buClr>
                <a:schemeClr val="tx1"/>
              </a:buClr>
              <a:buFont typeface="Wingdings" panose="05000000000000000000" pitchFamily="2" charset="2"/>
              <a:buChar char="§"/>
              <a:defRPr/>
            </a:pPr>
            <a:r>
              <a:rPr lang="en-US" sz="2400"/>
              <a:t>Nila-nilai dalam Pancasila termasuk nilai etik atau nilai moral merupakan nilai dasar yang mendasari nilai intrumental dan selanjutnya mendasari semua aktivitas kehidupan masyarakat, berbansa, dan bernegara.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left)">
                                      <p:cBhvr>
                                        <p:cTn id="12" dur="500"/>
                                        <p:tgtEl>
                                          <p:spTgt spid="7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wipe(left)">
                                      <p:cBhvr>
                                        <p:cTn id="17" dur="500"/>
                                        <p:tgtEl>
                                          <p:spTgt spid="7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wipe(left)">
                                      <p:cBhvr>
                                        <p:cTn id="22" dur="500"/>
                                        <p:tgtEl>
                                          <p:spTgt spid="77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wipe(left)">
                                      <p:cBhvr>
                                        <p:cTn id="27" dur="500"/>
                                        <p:tgtEl>
                                          <p:spTgt spid="7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41D7AF9D-2BE6-4F4A-8B4B-EABDBE6A54D8}"/>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806AA7-87C0-4D11-B6F0-0AC207D368B7}" type="slidenum">
              <a:rPr lang="en-US" altLang="en-US"/>
              <a:pPr/>
              <a:t>31</a:t>
            </a:fld>
            <a:endParaRPr lang="en-US" altLang="en-US"/>
          </a:p>
        </p:txBody>
      </p:sp>
      <p:sp>
        <p:nvSpPr>
          <p:cNvPr id="81923" name="Rectangle 3">
            <a:extLst>
              <a:ext uri="{FF2B5EF4-FFF2-40B4-BE49-F238E27FC236}">
                <a16:creationId xmlns:a16="http://schemas.microsoft.com/office/drawing/2014/main" xmlns="" id="{88607059-2D43-4CC2-B0A8-3D8E89B59D45}"/>
              </a:ext>
            </a:extLst>
          </p:cNvPr>
          <p:cNvSpPr>
            <a:spLocks noGrp="1" noChangeArrowheads="1"/>
          </p:cNvSpPr>
          <p:nvPr>
            <p:ph type="body" idx="1"/>
          </p:nvPr>
        </p:nvSpPr>
        <p:spPr>
          <a:xfrm>
            <a:off x="257175" y="762000"/>
            <a:ext cx="9772650" cy="5364163"/>
          </a:xfrm>
        </p:spPr>
        <p:txBody>
          <a:bodyPr/>
          <a:lstStyle/>
          <a:p>
            <a:pPr lvl="1" algn="just" eaLnBrk="1" hangingPunct="1">
              <a:buClr>
                <a:schemeClr val="tx1"/>
              </a:buClr>
              <a:buFont typeface="Wingdings" panose="05000000000000000000" pitchFamily="2" charset="2"/>
              <a:buChar char="§"/>
              <a:defRPr/>
            </a:pPr>
            <a:r>
              <a:rPr lang="en-US"/>
              <a:t>Secara aksiologis, bangsa Indonesia merupakan pendukung nilai-nilai Pancasila (</a:t>
            </a:r>
            <a:r>
              <a:rPr lang="en-US" i="1"/>
              <a:t>subscriber of value Pancasila</a:t>
            </a:r>
            <a:r>
              <a:rPr lang="en-US"/>
              <a:t>), yaitu bangsa yang berketuhanan, yang berkemanusiaan, yang berpersatuan, yang berkerakyatan dan berkeadilan sosial. </a:t>
            </a:r>
          </a:p>
          <a:p>
            <a:pPr lvl="1" algn="just" eaLnBrk="1" hangingPunct="1">
              <a:buClr>
                <a:schemeClr val="tx1"/>
              </a:buClr>
              <a:buFont typeface="Wingdings" panose="05000000000000000000" pitchFamily="2" charset="2"/>
              <a:buChar char="§"/>
              <a:defRPr/>
            </a:pPr>
            <a:r>
              <a:rPr lang="en-US"/>
              <a:t>Pengakuan, penerimaan dan pernghargaan atas nilai-nilai Pancasila itu nampak dalam sikap, tingkah laku, dan perbuatan bangsa Indonesia sehingga mencerminkan sifat khas sebagai Manusia Indonesia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C86E8-71B1-4AAE-AAC3-4CCA620020B1}"/>
              </a:ext>
            </a:extLst>
          </p:cNvPr>
          <p:cNvSpPr>
            <a:spLocks noGrp="1"/>
          </p:cNvSpPr>
          <p:nvPr>
            <p:ph type="title"/>
          </p:nvPr>
        </p:nvSpPr>
        <p:spPr>
          <a:xfrm>
            <a:off x="514350" y="3200400"/>
            <a:ext cx="9258300" cy="1143000"/>
          </a:xfrm>
        </p:spPr>
        <p:txBody>
          <a:bodyPr/>
          <a:lstStyle/>
          <a:p>
            <a:r>
              <a:rPr lang="en-GB" dirty="0"/>
              <a:t>SEKIAN</a:t>
            </a:r>
            <a:endParaRPr lang="en-ID" dirty="0"/>
          </a:p>
        </p:txBody>
      </p:sp>
      <p:sp>
        <p:nvSpPr>
          <p:cNvPr id="4" name="Slide Number Placeholder 3">
            <a:extLst>
              <a:ext uri="{FF2B5EF4-FFF2-40B4-BE49-F238E27FC236}">
                <a16:creationId xmlns:a16="http://schemas.microsoft.com/office/drawing/2014/main" xmlns="" id="{023DE119-9256-4D07-8B5F-DB0E0049D45F}"/>
              </a:ext>
            </a:extLst>
          </p:cNvPr>
          <p:cNvSpPr>
            <a:spLocks noGrp="1"/>
          </p:cNvSpPr>
          <p:nvPr>
            <p:ph type="sldNum" sz="quarter" idx="10"/>
          </p:nvPr>
        </p:nvSpPr>
        <p:spPr/>
        <p:txBody>
          <a:bodyPr/>
          <a:lstStyle/>
          <a:p>
            <a:fld id="{34FD3EF2-C728-4503-9F7B-F5368ED7E16B}" type="slidenum">
              <a:rPr lang="en-US" altLang="en-US" smtClean="0"/>
              <a:pPr/>
              <a:t>32</a:t>
            </a:fld>
            <a:endParaRPr lang="en-US" altLang="en-US"/>
          </a:p>
        </p:txBody>
      </p:sp>
    </p:spTree>
    <p:extLst>
      <p:ext uri="{BB962C8B-B14F-4D97-AF65-F5344CB8AC3E}">
        <p14:creationId xmlns:p14="http://schemas.microsoft.com/office/powerpoint/2010/main" val="3836787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FA9D84A8-9849-4277-BA68-7FC42949673A}"/>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6ED3BF-D5B7-47A6-A9F6-97B1A2F91F4C}" type="slidenum">
              <a:rPr lang="en-US" altLang="en-US"/>
              <a:pPr/>
              <a:t>4</a:t>
            </a:fld>
            <a:endParaRPr lang="en-US" altLang="en-US"/>
          </a:p>
        </p:txBody>
      </p:sp>
      <p:sp>
        <p:nvSpPr>
          <p:cNvPr id="5122" name="Rectangle 2">
            <a:extLst>
              <a:ext uri="{FF2B5EF4-FFF2-40B4-BE49-F238E27FC236}">
                <a16:creationId xmlns:a16="http://schemas.microsoft.com/office/drawing/2014/main" xmlns="" id="{E6D42901-909E-467B-9228-514B0270CFB7}"/>
              </a:ext>
            </a:extLst>
          </p:cNvPr>
          <p:cNvSpPr>
            <a:spLocks noGrp="1" noChangeArrowheads="1"/>
          </p:cNvSpPr>
          <p:nvPr>
            <p:ph type="title"/>
          </p:nvPr>
        </p:nvSpPr>
        <p:spPr>
          <a:xfrm>
            <a:off x="0" y="0"/>
            <a:ext cx="10287000" cy="1524000"/>
          </a:xfrm>
          <a:solidFill>
            <a:schemeClr val="folHlink"/>
          </a:solidFill>
        </p:spPr>
        <p:txBody>
          <a:bodyPr/>
          <a:lstStyle/>
          <a:p>
            <a:pPr eaLnBrk="1" hangingPunct="1">
              <a:defRPr/>
            </a:pPr>
            <a:r>
              <a:rPr lang="en-US" b="1">
                <a:solidFill>
                  <a:schemeClr val="accent2"/>
                </a:solidFill>
              </a:rPr>
              <a:t>PENGERTIAN FILSAFAT DAN FILSAFAT PANCASILA</a:t>
            </a:r>
          </a:p>
        </p:txBody>
      </p:sp>
      <p:sp>
        <p:nvSpPr>
          <p:cNvPr id="5123" name="Rectangle 3">
            <a:extLst>
              <a:ext uri="{FF2B5EF4-FFF2-40B4-BE49-F238E27FC236}">
                <a16:creationId xmlns:a16="http://schemas.microsoft.com/office/drawing/2014/main" xmlns="" id="{478A7D83-F50A-4A4E-8A57-246968A4CDD6}"/>
              </a:ext>
            </a:extLst>
          </p:cNvPr>
          <p:cNvSpPr>
            <a:spLocks noGrp="1" noChangeArrowheads="1"/>
          </p:cNvSpPr>
          <p:nvPr>
            <p:ph type="body" idx="1"/>
          </p:nvPr>
        </p:nvSpPr>
        <p:spPr>
          <a:xfrm>
            <a:off x="514350" y="1676400"/>
            <a:ext cx="9258300" cy="4457700"/>
          </a:xfrm>
        </p:spPr>
        <p:txBody>
          <a:bodyPr/>
          <a:lstStyle/>
          <a:p>
            <a:pPr algn="just" eaLnBrk="1" hangingPunct="1">
              <a:buClr>
                <a:schemeClr val="tx1"/>
              </a:buClr>
              <a:buFont typeface="Wingdings" panose="05000000000000000000" pitchFamily="2" charset="2"/>
              <a:buChar char="§"/>
              <a:defRPr/>
            </a:pPr>
            <a:r>
              <a:rPr lang="en-US" b="1">
                <a:cs typeface="Times New Roman" pitchFamily="18" charset="0"/>
              </a:rPr>
              <a:t>Pengertian Filsafat</a:t>
            </a:r>
          </a:p>
          <a:p>
            <a:pPr lvl="1" algn="just" eaLnBrk="1" hangingPunct="1">
              <a:buClr>
                <a:schemeClr val="tx1"/>
              </a:buClr>
              <a:buFont typeface="Wingdings" panose="05000000000000000000" pitchFamily="2" charset="2"/>
              <a:buChar char="§"/>
              <a:defRPr/>
            </a:pPr>
            <a:r>
              <a:rPr lang="en-US">
                <a:cs typeface="Times New Roman" pitchFamily="18" charset="0"/>
              </a:rPr>
              <a:t>Istilah ‘filsafat’ secara etimologis merupakan padanan kata falsafah (Arab) dan </a:t>
            </a:r>
            <a:r>
              <a:rPr lang="en-US" i="1">
                <a:cs typeface="Times New Roman" pitchFamily="18" charset="0"/>
              </a:rPr>
              <a:t>philosophy</a:t>
            </a:r>
            <a:r>
              <a:rPr lang="en-US">
                <a:cs typeface="Times New Roman" pitchFamily="18" charset="0"/>
              </a:rPr>
              <a:t> (Inggris) yang berasal dari bahasa Yunani </a:t>
            </a:r>
            <a:r>
              <a:rPr lang="en-US">
                <a:cs typeface="Times New Roman" pitchFamily="18" charset="0"/>
                <a:sym typeface="Symbol" pitchFamily="18" charset="2"/>
              </a:rPr>
              <a:t></a:t>
            </a:r>
            <a:r>
              <a:rPr lang="en-US">
                <a:cs typeface="Times New Roman" pitchFamily="18" charset="0"/>
              </a:rPr>
              <a:t>  (</a:t>
            </a:r>
            <a:r>
              <a:rPr lang="en-US" i="1">
                <a:cs typeface="Times New Roman" pitchFamily="18" charset="0"/>
              </a:rPr>
              <a:t>philosophia</a:t>
            </a:r>
            <a:r>
              <a:rPr lang="en-US">
                <a:cs typeface="Times New Roman" pitchFamily="18" charset="0"/>
              </a:rPr>
              <a:t>).</a:t>
            </a:r>
          </a:p>
          <a:p>
            <a:pPr lvl="1" algn="just" eaLnBrk="1" hangingPunct="1">
              <a:buClr>
                <a:schemeClr val="tx1"/>
              </a:buClr>
              <a:buFont typeface="Wingdings" panose="05000000000000000000" pitchFamily="2" charset="2"/>
              <a:buChar char="§"/>
              <a:defRPr/>
            </a:pPr>
            <a:r>
              <a:rPr lang="en-US">
                <a:cs typeface="Times New Roman" pitchFamily="18" charset="0"/>
              </a:rPr>
              <a:t>Kata </a:t>
            </a:r>
            <a:r>
              <a:rPr lang="en-US" i="1">
                <a:cs typeface="Times New Roman" pitchFamily="18" charset="0"/>
              </a:rPr>
              <a:t>philosophia</a:t>
            </a:r>
            <a:r>
              <a:rPr lang="en-US">
                <a:cs typeface="Times New Roman" pitchFamily="18" charset="0"/>
              </a:rPr>
              <a:t> merupakan kata majemuk yang terususun dari kata </a:t>
            </a:r>
            <a:r>
              <a:rPr lang="en-US" i="1">
                <a:cs typeface="Times New Roman" pitchFamily="18" charset="0"/>
              </a:rPr>
              <a:t>philos </a:t>
            </a:r>
            <a:r>
              <a:rPr lang="en-US">
                <a:cs typeface="Times New Roman" pitchFamily="18" charset="0"/>
              </a:rPr>
              <a:t>atau </a:t>
            </a:r>
            <a:r>
              <a:rPr lang="en-US" i="1">
                <a:cs typeface="Times New Roman" pitchFamily="18" charset="0"/>
              </a:rPr>
              <a:t>philein</a:t>
            </a:r>
            <a:r>
              <a:rPr lang="en-US">
                <a:cs typeface="Times New Roman" pitchFamily="18" charset="0"/>
              </a:rPr>
              <a:t> yang berarti kekasih, sahabat, mencintai dan kata </a:t>
            </a:r>
            <a:r>
              <a:rPr lang="en-US" i="1">
                <a:cs typeface="Times New Roman" pitchFamily="18" charset="0"/>
              </a:rPr>
              <a:t>sophia</a:t>
            </a:r>
            <a:r>
              <a:rPr lang="en-US">
                <a:cs typeface="Times New Roman" pitchFamily="18" charset="0"/>
              </a:rPr>
              <a:t> yang berarti kebijaksanaan, hikmat, kearifan, pengetahuan.</a:t>
            </a:r>
            <a:endParaRPr lang="en-US"/>
          </a:p>
        </p:txBody>
      </p:sp>
      <p:pic>
        <p:nvPicPr>
          <p:cNvPr id="5124" name="Picture 4" descr="garuda">
            <a:extLst>
              <a:ext uri="{FF2B5EF4-FFF2-40B4-BE49-F238E27FC236}">
                <a16:creationId xmlns:a16="http://schemas.microsoft.com/office/drawing/2014/main" xmlns="" id="{03E21CA3-4A29-45E7-9F9E-A6F7B3B92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3300" cy="1143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770" decel="100000"/>
                                        <p:tgtEl>
                                          <p:spTgt spid="5122"/>
                                        </p:tgtEl>
                                      </p:cBhvr>
                                    </p:animEffect>
                                    <p:animScale>
                                      <p:cBhvr>
                                        <p:cTn id="8" dur="770" decel="100000"/>
                                        <p:tgtEl>
                                          <p:spTgt spid="5122"/>
                                        </p:tgtEl>
                                      </p:cBhvr>
                                      <p:from x="10000" y="10000"/>
                                      <p:to x="200000" y="450000"/>
                                    </p:animScale>
                                    <p:animScale>
                                      <p:cBhvr>
                                        <p:cTn id="9" dur="1230" accel="100000" fill="hold">
                                          <p:stCondLst>
                                            <p:cond delay="770"/>
                                          </p:stCondLst>
                                        </p:cTn>
                                        <p:tgtEl>
                                          <p:spTgt spid="5122"/>
                                        </p:tgtEl>
                                      </p:cBhvr>
                                      <p:from x="200000" y="450000"/>
                                      <p:to x="100000" y="100000"/>
                                    </p:animScale>
                                    <p:set>
                                      <p:cBhvr>
                                        <p:cTn id="10" dur="770" fill="hold"/>
                                        <p:tgtEl>
                                          <p:spTgt spid="5122"/>
                                        </p:tgtEl>
                                        <p:attrNameLst>
                                          <p:attrName>ppt_x</p:attrName>
                                        </p:attrNameLst>
                                      </p:cBhvr>
                                      <p:to>
                                        <p:strVal val="(0.5)"/>
                                      </p:to>
                                    </p:set>
                                    <p:anim from="(0.5)" to="(#ppt_x)" calcmode="lin" valueType="num">
                                      <p:cBhvr>
                                        <p:cTn id="11" dur="1230" accel="100000" fill="hold">
                                          <p:stCondLst>
                                            <p:cond delay="770"/>
                                          </p:stCondLst>
                                        </p:cTn>
                                        <p:tgtEl>
                                          <p:spTgt spid="5122"/>
                                        </p:tgtEl>
                                        <p:attrNameLst>
                                          <p:attrName>ppt_x</p:attrName>
                                        </p:attrNameLst>
                                      </p:cBhvr>
                                    </p:anim>
                                    <p:set>
                                      <p:cBhvr>
                                        <p:cTn id="12" dur="770" fill="hold"/>
                                        <p:tgtEl>
                                          <p:spTgt spid="5122"/>
                                        </p:tgtEl>
                                        <p:attrNameLst>
                                          <p:attrName>ppt_y</p:attrName>
                                        </p:attrNameLst>
                                      </p:cBhvr>
                                      <p:to>
                                        <p:strVal val="(#ppt_y+0.4)"/>
                                      </p:to>
                                    </p:set>
                                    <p:anim from="(#ppt_y+0.4)" to="(#ppt_y)" calcmode="lin" valueType="num">
                                      <p:cBhvr>
                                        <p:cTn id="13" dur="1230" accel="100000" fill="hold">
                                          <p:stCondLst>
                                            <p:cond delay="770"/>
                                          </p:stCondLst>
                                        </p:cTn>
                                        <p:tgtEl>
                                          <p:spTgt spid="512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3">
                                            <p:txEl>
                                              <p:pRg st="0" end="0"/>
                                            </p:txEl>
                                          </p:spTgt>
                                        </p:tgtEl>
                                        <p:attrNameLst>
                                          <p:attrName>style.visibility</p:attrName>
                                        </p:attrNameLst>
                                      </p:cBhvr>
                                      <p:to>
                                        <p:strVal val="visible"/>
                                      </p:to>
                                    </p:set>
                                    <p:animEffect transition="in" filter="wipe(left)">
                                      <p:cBhvr>
                                        <p:cTn id="18" dur="500"/>
                                        <p:tgtEl>
                                          <p:spTgt spid="51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3">
                                            <p:txEl>
                                              <p:pRg st="1" end="1"/>
                                            </p:txEl>
                                          </p:spTgt>
                                        </p:tgtEl>
                                        <p:attrNameLst>
                                          <p:attrName>style.visibility</p:attrName>
                                        </p:attrNameLst>
                                      </p:cBhvr>
                                      <p:to>
                                        <p:strVal val="visible"/>
                                      </p:to>
                                    </p:set>
                                    <p:animEffect transition="in" filter="wipe(left)">
                                      <p:cBhvr>
                                        <p:cTn id="23" dur="500"/>
                                        <p:tgtEl>
                                          <p:spTgt spid="512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123">
                                            <p:txEl>
                                              <p:pRg st="2" end="2"/>
                                            </p:txEl>
                                          </p:spTgt>
                                        </p:tgtEl>
                                        <p:attrNameLst>
                                          <p:attrName>style.visibility</p:attrName>
                                        </p:attrNameLst>
                                      </p:cBhvr>
                                      <p:to>
                                        <p:strVal val="visible"/>
                                      </p:to>
                                    </p:set>
                                    <p:animEffect transition="in" filter="wipe(left)">
                                      <p:cBhvr>
                                        <p:cTn id="28" dur="500"/>
                                        <p:tgtEl>
                                          <p:spTgt spid="5123">
                                            <p:txEl>
                                              <p:pRg st="2" end="2"/>
                                            </p:txEl>
                                          </p:spTgt>
                                        </p:tgtEl>
                                      </p:cBhvr>
                                    </p:animEffect>
                                  </p:childTnLst>
                                </p:cTn>
                              </p:par>
                              <p:par>
                                <p:cTn id="29" presetID="4" presetClass="entr" presetSubtype="32" fill="hold" nodeType="with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box(out)">
                                      <p:cBhvr>
                                        <p:cTn id="3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22B6DABF-DDBF-4DCC-95AE-EA36F237A381}"/>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4B6547-0FB0-49CB-9EF7-3C4BABC3A17C}" type="slidenum">
              <a:rPr lang="en-US" altLang="en-US"/>
              <a:pPr/>
              <a:t>5</a:t>
            </a:fld>
            <a:endParaRPr lang="en-US" altLang="en-US"/>
          </a:p>
        </p:txBody>
      </p:sp>
      <p:sp>
        <p:nvSpPr>
          <p:cNvPr id="17411" name="Rectangle 3">
            <a:extLst>
              <a:ext uri="{FF2B5EF4-FFF2-40B4-BE49-F238E27FC236}">
                <a16:creationId xmlns:a16="http://schemas.microsoft.com/office/drawing/2014/main" xmlns="" id="{73758DF6-F7A4-48C6-A561-36CF6A4C7E53}"/>
              </a:ext>
            </a:extLst>
          </p:cNvPr>
          <p:cNvSpPr>
            <a:spLocks noGrp="1" noChangeArrowheads="1"/>
          </p:cNvSpPr>
          <p:nvPr>
            <p:ph type="body" idx="1"/>
          </p:nvPr>
        </p:nvSpPr>
        <p:spPr>
          <a:xfrm>
            <a:off x="257175" y="685800"/>
            <a:ext cx="9772650" cy="5440363"/>
          </a:xfrm>
        </p:spPr>
        <p:txBody>
          <a:bodyPr/>
          <a:lstStyle/>
          <a:p>
            <a:pPr lvl="1" algn="just" eaLnBrk="1" hangingPunct="1">
              <a:lnSpc>
                <a:spcPct val="90000"/>
              </a:lnSpc>
              <a:buClr>
                <a:schemeClr val="tx1"/>
              </a:buClr>
              <a:buFont typeface="Wingdings" panose="05000000000000000000" pitchFamily="2" charset="2"/>
              <a:buChar char="§"/>
              <a:defRPr/>
            </a:pPr>
            <a:r>
              <a:rPr lang="en-US">
                <a:cs typeface="Times New Roman" pitchFamily="18" charset="0"/>
              </a:rPr>
              <a:t>Dengan demikian </a:t>
            </a:r>
            <a:r>
              <a:rPr lang="en-US" i="1">
                <a:cs typeface="Times New Roman" pitchFamily="18" charset="0"/>
              </a:rPr>
              <a:t>philosophia</a:t>
            </a:r>
            <a:r>
              <a:rPr lang="en-US">
                <a:cs typeface="Times New Roman" pitchFamily="18" charset="0"/>
              </a:rPr>
              <a:t> secara harafiah berarti mencintai kebijaksanaan, mencintai hikmat atau mencintai pengetahuan. </a:t>
            </a:r>
            <a:endParaRPr lang="en-US"/>
          </a:p>
          <a:p>
            <a:pPr lvl="1" algn="just" eaLnBrk="1" hangingPunct="1">
              <a:lnSpc>
                <a:spcPct val="90000"/>
              </a:lnSpc>
              <a:buClr>
                <a:schemeClr val="tx1"/>
              </a:buClr>
              <a:buFont typeface="Wingdings" panose="05000000000000000000" pitchFamily="2" charset="2"/>
              <a:buChar char="§"/>
              <a:defRPr/>
            </a:pPr>
            <a:r>
              <a:rPr lang="en-US">
                <a:cs typeface="Times New Roman" pitchFamily="18" charset="0"/>
              </a:rPr>
              <a:t>Cinta mempunyai pengertian yang luas. Sedangkan kebijaksanaan mempunyai arti yang bermacam-macam yang berbeda satu dari yang lainnya.</a:t>
            </a:r>
          </a:p>
          <a:p>
            <a:pPr lvl="1" algn="just" eaLnBrk="1" hangingPunct="1">
              <a:lnSpc>
                <a:spcPct val="90000"/>
              </a:lnSpc>
              <a:buClr>
                <a:schemeClr val="tx1"/>
              </a:buClr>
              <a:buFont typeface="Wingdings" panose="05000000000000000000" pitchFamily="2" charset="2"/>
              <a:buChar char="§"/>
              <a:defRPr/>
            </a:pPr>
            <a:r>
              <a:rPr lang="en-US">
                <a:cs typeface="Times New Roman" pitchFamily="18" charset="0"/>
              </a:rPr>
              <a:t>Istilah philosophos pertama kali digunakan oleh Pythagoras. </a:t>
            </a:r>
          </a:p>
          <a:p>
            <a:pPr lvl="2" algn="just" eaLnBrk="1" hangingPunct="1">
              <a:lnSpc>
                <a:spcPct val="90000"/>
              </a:lnSpc>
              <a:buClr>
                <a:schemeClr val="tx1"/>
              </a:buClr>
              <a:buFontTx/>
              <a:buChar char="•"/>
              <a:defRPr/>
            </a:pPr>
            <a:r>
              <a:rPr lang="en-US" sz="2800">
                <a:cs typeface="Times New Roman" pitchFamily="18" charset="0"/>
              </a:rPr>
              <a:t>Ketika Pythagoras ditanya, apakah engkau seorang yang bijaksana? </a:t>
            </a:r>
          </a:p>
          <a:p>
            <a:pPr lvl="2" algn="just" eaLnBrk="1" hangingPunct="1">
              <a:lnSpc>
                <a:spcPct val="90000"/>
              </a:lnSpc>
              <a:buClr>
                <a:schemeClr val="tx1"/>
              </a:buClr>
              <a:buFontTx/>
              <a:buChar char="•"/>
              <a:defRPr/>
            </a:pPr>
            <a:r>
              <a:rPr lang="en-US" sz="2800">
                <a:cs typeface="Times New Roman" pitchFamily="18" charset="0"/>
              </a:rPr>
              <a:t>Dengan rendah hati Pythagoras menjawab, ‘saya hanyalah </a:t>
            </a:r>
            <a:r>
              <a:rPr lang="en-US" sz="2800" i="1">
                <a:cs typeface="Times New Roman" pitchFamily="18" charset="0"/>
              </a:rPr>
              <a:t>philosophos</a:t>
            </a:r>
            <a:r>
              <a:rPr lang="en-US" sz="2800">
                <a:cs typeface="Times New Roman" pitchFamily="18" charset="0"/>
              </a:rPr>
              <a:t>, yakni orang yang mencintai pengetahuan’.</a:t>
            </a:r>
            <a:r>
              <a:rPr lang="en-US">
                <a:latin typeface="Arial Narrow" pitchFamily="34" charset="0"/>
              </a:rPr>
              <a:t> </a:t>
            </a:r>
            <a:endParaRPr lang="en-US">
              <a:latin typeface="Arial Narrow" pitchFamily="34"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left)">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left)">
                                      <p:cBhvr>
                                        <p:cTn id="27"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4E6C3497-16CA-40FA-9339-D0D6B032CF05}"/>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E7EB95-E5ED-4814-B82F-28A9F06DB68E}" type="slidenum">
              <a:rPr lang="en-US" altLang="en-US"/>
              <a:pPr/>
              <a:t>6</a:t>
            </a:fld>
            <a:endParaRPr lang="en-US" altLang="en-US"/>
          </a:p>
        </p:txBody>
      </p:sp>
      <p:sp>
        <p:nvSpPr>
          <p:cNvPr id="18435" name="Rectangle 3">
            <a:extLst>
              <a:ext uri="{FF2B5EF4-FFF2-40B4-BE49-F238E27FC236}">
                <a16:creationId xmlns:a16="http://schemas.microsoft.com/office/drawing/2014/main" xmlns="" id="{8B555B1C-B573-4B88-A7DC-E11541ACCDAF}"/>
              </a:ext>
            </a:extLst>
          </p:cNvPr>
          <p:cNvSpPr>
            <a:spLocks noGrp="1" noChangeArrowheads="1"/>
          </p:cNvSpPr>
          <p:nvPr>
            <p:ph type="body" idx="1"/>
          </p:nvPr>
        </p:nvSpPr>
        <p:spPr>
          <a:xfrm>
            <a:off x="257175" y="685800"/>
            <a:ext cx="9772650" cy="5440363"/>
          </a:xfrm>
        </p:spPr>
        <p:txBody>
          <a:bodyPr/>
          <a:lstStyle/>
          <a:p>
            <a:pPr lvl="1" algn="just" eaLnBrk="1" hangingPunct="1">
              <a:lnSpc>
                <a:spcPct val="90000"/>
              </a:lnSpc>
              <a:buClr>
                <a:schemeClr val="tx1"/>
              </a:buClr>
              <a:buFont typeface="Wingdings" panose="05000000000000000000" pitchFamily="2" charset="2"/>
              <a:buChar char="§"/>
              <a:defRPr/>
            </a:pPr>
            <a:r>
              <a:rPr lang="en-US"/>
              <a:t>Ada dua pengertian filsafat, yaitu:</a:t>
            </a:r>
          </a:p>
          <a:p>
            <a:pPr lvl="2" algn="just" eaLnBrk="1" hangingPunct="1">
              <a:lnSpc>
                <a:spcPct val="90000"/>
              </a:lnSpc>
              <a:buClr>
                <a:schemeClr val="tx1"/>
              </a:buClr>
              <a:buFontTx/>
              <a:buBlip>
                <a:blip r:embed="rId3"/>
              </a:buBlip>
              <a:defRPr/>
            </a:pPr>
            <a:r>
              <a:rPr lang="en-US" sz="2600"/>
              <a:t>Filsafat dalam arti proses dan filsafat dalam arti produk.</a:t>
            </a:r>
          </a:p>
          <a:p>
            <a:pPr lvl="2" algn="just" eaLnBrk="1" hangingPunct="1">
              <a:lnSpc>
                <a:spcPct val="90000"/>
              </a:lnSpc>
              <a:buClr>
                <a:schemeClr val="tx1"/>
              </a:buClr>
              <a:buFontTx/>
              <a:buBlip>
                <a:blip r:embed="rId3"/>
              </a:buBlip>
              <a:defRPr/>
            </a:pPr>
            <a:r>
              <a:rPr lang="en-US" sz="2600"/>
              <a:t>Filsafat sebagai ilmu atau metode dan filsafat sebagai pandangan hidup</a:t>
            </a:r>
          </a:p>
          <a:p>
            <a:pPr lvl="2" algn="just" eaLnBrk="1" hangingPunct="1">
              <a:lnSpc>
                <a:spcPct val="90000"/>
              </a:lnSpc>
              <a:buClr>
                <a:schemeClr val="tx1"/>
              </a:buClr>
              <a:buFontTx/>
              <a:buBlip>
                <a:blip r:embed="rId3"/>
              </a:buBlip>
              <a:defRPr/>
            </a:pPr>
            <a:r>
              <a:rPr lang="en-US" sz="2600"/>
              <a:t>Filsafat dalam arti teoritis dan filsafat dalam arti praktis.</a:t>
            </a:r>
          </a:p>
          <a:p>
            <a:pPr lvl="1" algn="just" eaLnBrk="1" hangingPunct="1">
              <a:lnSpc>
                <a:spcPct val="90000"/>
              </a:lnSpc>
              <a:buClr>
                <a:schemeClr val="tx1"/>
              </a:buClr>
              <a:buFont typeface="Wingdings" panose="05000000000000000000" pitchFamily="2" charset="2"/>
              <a:buChar char="§"/>
              <a:defRPr/>
            </a:pPr>
            <a:r>
              <a:rPr lang="en-US"/>
              <a:t>Pancasila dapat digolongkan sebagai filsafat dalam arti produk, sebagai pandangan hidup, dan dalam arti praktis.</a:t>
            </a:r>
          </a:p>
          <a:p>
            <a:pPr lvl="1" algn="just" eaLnBrk="1" hangingPunct="1">
              <a:lnSpc>
                <a:spcPct val="90000"/>
              </a:lnSpc>
              <a:buClr>
                <a:schemeClr val="tx1"/>
              </a:buClr>
              <a:buFont typeface="Wingdings" panose="05000000000000000000" pitchFamily="2" charset="2"/>
              <a:buChar char="§"/>
              <a:defRPr/>
            </a:pPr>
            <a:r>
              <a:rPr lang="en-US"/>
              <a:t>Ini berarti  Filsafat Pancasila mempunyai fungsi dan peranan sebagai pedoman dan pegangan dalam sikap, tingkah laku dan perbuatan dalam kehidupan sehari-hari, dalam bermasyarakat, berbangsa, dan bernegara bagi bangsa Indonesia.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wipe(left)">
                                      <p:cBhvr>
                                        <p:cTn id="27" dur="500"/>
                                        <p:tgtEl>
                                          <p:spTgt spid="18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wipe(left)">
                                      <p:cBhvr>
                                        <p:cTn id="32"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62960ED4-CCDA-4160-AFB9-E9BCCC5AFD61}"/>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59952D-4B86-4296-8BF5-77AF958811DA}" type="slidenum">
              <a:rPr lang="en-US" altLang="en-US"/>
              <a:pPr/>
              <a:t>7</a:t>
            </a:fld>
            <a:endParaRPr lang="en-US" altLang="en-US"/>
          </a:p>
        </p:txBody>
      </p:sp>
      <p:sp>
        <p:nvSpPr>
          <p:cNvPr id="19459" name="Rectangle 3">
            <a:extLst>
              <a:ext uri="{FF2B5EF4-FFF2-40B4-BE49-F238E27FC236}">
                <a16:creationId xmlns:a16="http://schemas.microsoft.com/office/drawing/2014/main" xmlns="" id="{1C91C825-4FA8-4D79-9175-12C161525683}"/>
              </a:ext>
            </a:extLst>
          </p:cNvPr>
          <p:cNvSpPr>
            <a:spLocks noGrp="1" noChangeArrowheads="1"/>
          </p:cNvSpPr>
          <p:nvPr>
            <p:ph type="body" idx="1"/>
          </p:nvPr>
        </p:nvSpPr>
        <p:spPr>
          <a:xfrm>
            <a:off x="257175" y="685800"/>
            <a:ext cx="9772650" cy="5440363"/>
          </a:xfrm>
        </p:spPr>
        <p:txBody>
          <a:bodyPr/>
          <a:lstStyle/>
          <a:p>
            <a:pPr algn="just" eaLnBrk="1" hangingPunct="1">
              <a:lnSpc>
                <a:spcPct val="90000"/>
              </a:lnSpc>
              <a:buClr>
                <a:schemeClr val="tx1"/>
              </a:buClr>
              <a:buFont typeface="Wingdings" panose="05000000000000000000" pitchFamily="2" charset="2"/>
              <a:buChar char="§"/>
              <a:defRPr/>
            </a:pPr>
            <a:r>
              <a:rPr lang="en-US" sz="2800" b="1"/>
              <a:t>Pengertian Filsafat Pancasila</a:t>
            </a:r>
          </a:p>
          <a:p>
            <a:pPr lvl="1" algn="just" eaLnBrk="1" hangingPunct="1">
              <a:lnSpc>
                <a:spcPct val="90000"/>
              </a:lnSpc>
              <a:buClr>
                <a:schemeClr val="tx1"/>
              </a:buClr>
              <a:buFont typeface="Wingdings" panose="05000000000000000000" pitchFamily="2" charset="2"/>
              <a:buChar char="§"/>
              <a:defRPr/>
            </a:pPr>
            <a:r>
              <a:rPr lang="en-US" sz="2400"/>
              <a:t>Pancasila sebagai filsafat mengandung pandangan, nilai, dan pemikiran yang dapat menjadi substansi dan isi pembentukan ideologi Pancasila.</a:t>
            </a:r>
          </a:p>
          <a:p>
            <a:pPr lvl="1" algn="just" eaLnBrk="1" hangingPunct="1">
              <a:lnSpc>
                <a:spcPct val="90000"/>
              </a:lnSpc>
              <a:buClr>
                <a:schemeClr val="tx1"/>
              </a:buClr>
              <a:buFont typeface="Wingdings" panose="05000000000000000000" pitchFamily="2" charset="2"/>
              <a:buChar char="§"/>
              <a:defRPr/>
            </a:pPr>
            <a:r>
              <a:rPr lang="en-US" sz="2400"/>
              <a:t>Filsafat Pancasila dapat didefinisikan secara ringkas sebagai </a:t>
            </a:r>
            <a:r>
              <a:rPr lang="en-US" sz="2400" i="1"/>
              <a:t>refleksi kritis dan rasional tentang Pancasila sebagai dasar negara dan kenyataan budaya bangsa, dengan tujuan untuk mendapatkan pokok-pokok pengertiannya yang mendasar dan menyeluruh.</a:t>
            </a:r>
          </a:p>
          <a:p>
            <a:pPr lvl="1" algn="just" eaLnBrk="1" hangingPunct="1">
              <a:lnSpc>
                <a:spcPct val="90000"/>
              </a:lnSpc>
              <a:buClr>
                <a:schemeClr val="tx1"/>
              </a:buClr>
              <a:buFont typeface="Wingdings" panose="05000000000000000000" pitchFamily="2" charset="2"/>
              <a:buChar char="§"/>
              <a:defRPr/>
            </a:pPr>
            <a:r>
              <a:rPr lang="en-US" sz="2400"/>
              <a:t>Pancasila dikatakan sebahai filsafat, karena Pancasila merupakan hasil permenungan jiwa yang mendalam yang dilakukan oleh </a:t>
            </a:r>
            <a:r>
              <a:rPr lang="en-US" sz="2400" i="1"/>
              <a:t>the faounding father</a:t>
            </a:r>
            <a:r>
              <a:rPr lang="en-US" sz="2400"/>
              <a:t> kita, yang dituangkan dalam suatu sistem (Ruslan Abdul Gani).</a:t>
            </a:r>
          </a:p>
          <a:p>
            <a:pPr lvl="1" algn="just" eaLnBrk="1" hangingPunct="1">
              <a:lnSpc>
                <a:spcPct val="90000"/>
              </a:lnSpc>
              <a:buClr>
                <a:schemeClr val="tx1"/>
              </a:buClr>
              <a:buFont typeface="Wingdings" panose="05000000000000000000" pitchFamily="2" charset="2"/>
              <a:buChar char="§"/>
              <a:defRPr/>
            </a:pPr>
            <a:r>
              <a:rPr lang="en-US" sz="2400"/>
              <a:t>Filsafat Pancasila memberi pengetahuan dan penngertian ilmiah yaitu tentang hakikat dari Pancasla (Notonagoro).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left)">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left)">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F7F4513B-2219-4BFC-8795-C1A90124F391}"/>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0CAF14-2F10-4134-84DA-A66D077C7B6B}" type="slidenum">
              <a:rPr lang="en-US" altLang="en-US"/>
              <a:pPr/>
              <a:t>8</a:t>
            </a:fld>
            <a:endParaRPr lang="en-US" altLang="en-US"/>
          </a:p>
        </p:txBody>
      </p:sp>
      <p:sp>
        <p:nvSpPr>
          <p:cNvPr id="21506" name="Rectangle 2">
            <a:extLst>
              <a:ext uri="{FF2B5EF4-FFF2-40B4-BE49-F238E27FC236}">
                <a16:creationId xmlns:a16="http://schemas.microsoft.com/office/drawing/2014/main" xmlns="" id="{1FCB09A9-FF8E-4BBA-AC3D-BF22C7C93BE9}"/>
              </a:ext>
            </a:extLst>
          </p:cNvPr>
          <p:cNvSpPr>
            <a:spLocks noGrp="1" noChangeArrowheads="1"/>
          </p:cNvSpPr>
          <p:nvPr>
            <p:ph type="title"/>
          </p:nvPr>
        </p:nvSpPr>
        <p:spPr>
          <a:xfrm>
            <a:off x="0" y="0"/>
            <a:ext cx="10287000" cy="1417638"/>
          </a:xfrm>
          <a:solidFill>
            <a:schemeClr val="folHlink"/>
          </a:solidFill>
        </p:spPr>
        <p:txBody>
          <a:bodyPr/>
          <a:lstStyle/>
          <a:p>
            <a:pPr eaLnBrk="1" hangingPunct="1">
              <a:defRPr/>
            </a:pPr>
            <a:r>
              <a:rPr lang="en-US" sz="3600" b="1">
                <a:solidFill>
                  <a:schemeClr val="accent2"/>
                </a:solidFill>
              </a:rPr>
              <a:t>PANCASILA </a:t>
            </a:r>
            <a:br>
              <a:rPr lang="en-US" sz="3600" b="1">
                <a:solidFill>
                  <a:schemeClr val="accent2"/>
                </a:solidFill>
              </a:rPr>
            </a:br>
            <a:r>
              <a:rPr lang="en-US" sz="3600" b="1">
                <a:solidFill>
                  <a:schemeClr val="accent2"/>
                </a:solidFill>
              </a:rPr>
              <a:t>SEBAGAI SUATU SISTEM FILSAFAT</a:t>
            </a:r>
          </a:p>
        </p:txBody>
      </p:sp>
      <p:sp>
        <p:nvSpPr>
          <p:cNvPr id="21507" name="Rectangle 3">
            <a:extLst>
              <a:ext uri="{FF2B5EF4-FFF2-40B4-BE49-F238E27FC236}">
                <a16:creationId xmlns:a16="http://schemas.microsoft.com/office/drawing/2014/main" xmlns="" id="{60EC63D4-65DB-49FE-8CD9-74185BDE29B6}"/>
              </a:ext>
            </a:extLst>
          </p:cNvPr>
          <p:cNvSpPr>
            <a:spLocks noGrp="1" noChangeArrowheads="1"/>
          </p:cNvSpPr>
          <p:nvPr>
            <p:ph type="body" idx="1"/>
          </p:nvPr>
        </p:nvSpPr>
        <p:spPr/>
        <p:txBody>
          <a:bodyPr/>
          <a:lstStyle/>
          <a:p>
            <a:pPr algn="just" eaLnBrk="1" hangingPunct="1">
              <a:buClr>
                <a:schemeClr val="tx1"/>
              </a:buClr>
              <a:buFont typeface="Wingdings" panose="05000000000000000000" pitchFamily="2" charset="2"/>
              <a:buChar char="§"/>
              <a:defRPr/>
            </a:pPr>
            <a:r>
              <a:rPr lang="en-US" sz="2800"/>
              <a:t>Pembahasan mengenai Pancasila sebagai sistem filsafat  dapat dilakukan dengan cara deduktif dan induktif.</a:t>
            </a:r>
          </a:p>
          <a:p>
            <a:pPr lvl="1" algn="just" eaLnBrk="1" hangingPunct="1">
              <a:buClr>
                <a:schemeClr val="tx1"/>
              </a:buClr>
              <a:buFont typeface="Wingdings" panose="05000000000000000000" pitchFamily="2" charset="2"/>
              <a:buChar char="§"/>
              <a:defRPr/>
            </a:pPr>
            <a:r>
              <a:rPr lang="en-US" b="1"/>
              <a:t>Cara deduktif</a:t>
            </a:r>
            <a:r>
              <a:rPr lang="en-US"/>
              <a:t> yaitu dengan mencari hakikat Pancasila serta menganalisis dan menyusunnya secara sistematis menjadi keutuhan pandangan yang komprehensif.</a:t>
            </a:r>
          </a:p>
          <a:p>
            <a:pPr lvl="1" algn="just" eaLnBrk="1" hangingPunct="1">
              <a:buClr>
                <a:schemeClr val="tx1"/>
              </a:buClr>
              <a:buFont typeface="Wingdings" panose="05000000000000000000" pitchFamily="2" charset="2"/>
              <a:buChar char="§"/>
              <a:defRPr/>
            </a:pPr>
            <a:r>
              <a:rPr lang="en-US" b="1"/>
              <a:t>Cara induktif</a:t>
            </a:r>
            <a:r>
              <a:rPr lang="en-US"/>
              <a:t> yaitu dengan mengamati gejala-gejala sosial budaya masyarakat, merefleksikannya, dan menarik arti dan makna yang hakiki dari gejala-gejala itu.</a:t>
            </a:r>
            <a:endParaRPr lang="en-US" sz="2400"/>
          </a:p>
        </p:txBody>
      </p:sp>
      <p:pic>
        <p:nvPicPr>
          <p:cNvPr id="21508" name="Picture 4" descr="garuda">
            <a:extLst>
              <a:ext uri="{FF2B5EF4-FFF2-40B4-BE49-F238E27FC236}">
                <a16:creationId xmlns:a16="http://schemas.microsoft.com/office/drawing/2014/main" xmlns="" id="{36223C2B-2425-409D-8DAE-5FFE0B8D4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52400"/>
            <a:ext cx="1003300" cy="1143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770" decel="100000"/>
                                        <p:tgtEl>
                                          <p:spTgt spid="21506"/>
                                        </p:tgtEl>
                                      </p:cBhvr>
                                    </p:animEffect>
                                    <p:animScale>
                                      <p:cBhvr>
                                        <p:cTn id="8" dur="770" decel="100000"/>
                                        <p:tgtEl>
                                          <p:spTgt spid="21506"/>
                                        </p:tgtEl>
                                      </p:cBhvr>
                                      <p:from x="10000" y="10000"/>
                                      <p:to x="200000" y="450000"/>
                                    </p:animScale>
                                    <p:animScale>
                                      <p:cBhvr>
                                        <p:cTn id="9" dur="1230" accel="100000" fill="hold">
                                          <p:stCondLst>
                                            <p:cond delay="770"/>
                                          </p:stCondLst>
                                        </p:cTn>
                                        <p:tgtEl>
                                          <p:spTgt spid="21506"/>
                                        </p:tgtEl>
                                      </p:cBhvr>
                                      <p:from x="200000" y="450000"/>
                                      <p:to x="100000" y="100000"/>
                                    </p:animScale>
                                    <p:set>
                                      <p:cBhvr>
                                        <p:cTn id="10" dur="770" fill="hold"/>
                                        <p:tgtEl>
                                          <p:spTgt spid="21506"/>
                                        </p:tgtEl>
                                        <p:attrNameLst>
                                          <p:attrName>ppt_x</p:attrName>
                                        </p:attrNameLst>
                                      </p:cBhvr>
                                      <p:to>
                                        <p:strVal val="(0.5)"/>
                                      </p:to>
                                    </p:set>
                                    <p:anim from="(0.5)" to="(#ppt_x)" calcmode="lin" valueType="num">
                                      <p:cBhvr>
                                        <p:cTn id="11" dur="1230" accel="100000" fill="hold">
                                          <p:stCondLst>
                                            <p:cond delay="770"/>
                                          </p:stCondLst>
                                        </p:cTn>
                                        <p:tgtEl>
                                          <p:spTgt spid="21506"/>
                                        </p:tgtEl>
                                        <p:attrNameLst>
                                          <p:attrName>ppt_x</p:attrName>
                                        </p:attrNameLst>
                                      </p:cBhvr>
                                    </p:anim>
                                    <p:set>
                                      <p:cBhvr>
                                        <p:cTn id="12" dur="770" fill="hold"/>
                                        <p:tgtEl>
                                          <p:spTgt spid="21506"/>
                                        </p:tgtEl>
                                        <p:attrNameLst>
                                          <p:attrName>ppt_y</p:attrName>
                                        </p:attrNameLst>
                                      </p:cBhvr>
                                      <p:to>
                                        <p:strVal val="(#ppt_y+0.4)"/>
                                      </p:to>
                                    </p:set>
                                    <p:anim from="(#ppt_y+0.4)" to="(#ppt_y)" calcmode="lin" valueType="num">
                                      <p:cBhvr>
                                        <p:cTn id="13" dur="1230" accel="100000" fill="hold">
                                          <p:stCondLst>
                                            <p:cond delay="770"/>
                                          </p:stCondLst>
                                        </p:cTn>
                                        <p:tgtEl>
                                          <p:spTgt spid="2150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507">
                                            <p:txEl>
                                              <p:pRg st="0" end="0"/>
                                            </p:txEl>
                                          </p:spTgt>
                                        </p:tgtEl>
                                        <p:attrNameLst>
                                          <p:attrName>style.visibility</p:attrName>
                                        </p:attrNameLst>
                                      </p:cBhvr>
                                      <p:to>
                                        <p:strVal val="visible"/>
                                      </p:to>
                                    </p:set>
                                    <p:animEffect transition="in" filter="wipe(left)">
                                      <p:cBhvr>
                                        <p:cTn id="18" dur="500"/>
                                        <p:tgtEl>
                                          <p:spTgt spid="2150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07">
                                            <p:txEl>
                                              <p:pRg st="1" end="1"/>
                                            </p:txEl>
                                          </p:spTgt>
                                        </p:tgtEl>
                                        <p:attrNameLst>
                                          <p:attrName>style.visibility</p:attrName>
                                        </p:attrNameLst>
                                      </p:cBhvr>
                                      <p:to>
                                        <p:strVal val="visible"/>
                                      </p:to>
                                    </p:set>
                                    <p:animEffect transition="in" filter="wipe(left)">
                                      <p:cBhvr>
                                        <p:cTn id="23" dur="500"/>
                                        <p:tgtEl>
                                          <p:spTgt spid="2150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507">
                                            <p:txEl>
                                              <p:pRg st="2" end="2"/>
                                            </p:txEl>
                                          </p:spTgt>
                                        </p:tgtEl>
                                        <p:attrNameLst>
                                          <p:attrName>style.visibility</p:attrName>
                                        </p:attrNameLst>
                                      </p:cBhvr>
                                      <p:to>
                                        <p:strVal val="visible"/>
                                      </p:to>
                                    </p:set>
                                    <p:animEffect transition="in" filter="wipe(left)">
                                      <p:cBhvr>
                                        <p:cTn id="28" dur="500"/>
                                        <p:tgtEl>
                                          <p:spTgt spid="21507">
                                            <p:txEl>
                                              <p:pRg st="2" end="2"/>
                                            </p:txEl>
                                          </p:spTgt>
                                        </p:tgtEl>
                                      </p:cBhvr>
                                    </p:animEffect>
                                  </p:childTnLst>
                                </p:cTn>
                              </p:par>
                              <p:par>
                                <p:cTn id="29" presetID="4" presetClass="entr" presetSubtype="32" fill="hold" nodeType="withEffect">
                                  <p:stCondLst>
                                    <p:cond delay="0"/>
                                  </p:stCondLst>
                                  <p:childTnLst>
                                    <p:set>
                                      <p:cBhvr>
                                        <p:cTn id="30" dur="1" fill="hold">
                                          <p:stCondLst>
                                            <p:cond delay="0"/>
                                          </p:stCondLst>
                                        </p:cTn>
                                        <p:tgtEl>
                                          <p:spTgt spid="21508"/>
                                        </p:tgtEl>
                                        <p:attrNameLst>
                                          <p:attrName>style.visibility</p:attrName>
                                        </p:attrNameLst>
                                      </p:cBhvr>
                                      <p:to>
                                        <p:strVal val="visible"/>
                                      </p:to>
                                    </p:set>
                                    <p:animEffect transition="in" filter="box(out)">
                                      <p:cBhvr>
                                        <p:cTn id="31"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xmlns="" id="{F0094A55-E9B3-4FE3-B7D8-1B2BC4B11092}"/>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8943C-7AB2-462E-9A24-EA148185B318}" type="slidenum">
              <a:rPr lang="en-US" altLang="en-US"/>
              <a:pPr/>
              <a:t>9</a:t>
            </a:fld>
            <a:endParaRPr lang="en-US" altLang="en-US"/>
          </a:p>
        </p:txBody>
      </p:sp>
      <p:sp>
        <p:nvSpPr>
          <p:cNvPr id="26627" name="Rectangle 3">
            <a:extLst>
              <a:ext uri="{FF2B5EF4-FFF2-40B4-BE49-F238E27FC236}">
                <a16:creationId xmlns:a16="http://schemas.microsoft.com/office/drawing/2014/main" xmlns="" id="{438615ED-3EE8-43A3-880E-3F0FCE15FBED}"/>
              </a:ext>
            </a:extLst>
          </p:cNvPr>
          <p:cNvSpPr>
            <a:spLocks noGrp="1" noChangeArrowheads="1"/>
          </p:cNvSpPr>
          <p:nvPr>
            <p:ph type="body" idx="1"/>
          </p:nvPr>
        </p:nvSpPr>
        <p:spPr>
          <a:xfrm>
            <a:off x="257175" y="685800"/>
            <a:ext cx="9772650" cy="5440363"/>
          </a:xfrm>
        </p:spPr>
        <p:txBody>
          <a:bodyPr/>
          <a:lstStyle/>
          <a:p>
            <a:pPr algn="just" eaLnBrk="1" hangingPunct="1">
              <a:lnSpc>
                <a:spcPct val="80000"/>
              </a:lnSpc>
              <a:defRPr/>
            </a:pPr>
            <a:r>
              <a:rPr lang="en-US" sz="2800"/>
              <a:t>Pancasila yang terdiri atas lima sila pada hakikatnya merupakan sistem filsafat. </a:t>
            </a:r>
          </a:p>
          <a:p>
            <a:pPr algn="just" eaLnBrk="1" hangingPunct="1">
              <a:lnSpc>
                <a:spcPct val="80000"/>
              </a:lnSpc>
              <a:defRPr/>
            </a:pPr>
            <a:r>
              <a:rPr lang="en-US" sz="2800"/>
              <a:t>Yang dimaksud sistem adalah suatu kesatuan bagian-bagian yang saling berhubungan, saling bekerjasama untuk tujuan tertentu dan secara keseluruhan merupakan suatu kesatuan yang utuh.</a:t>
            </a:r>
          </a:p>
          <a:p>
            <a:pPr algn="just" eaLnBrk="1" hangingPunct="1">
              <a:lnSpc>
                <a:spcPct val="80000"/>
              </a:lnSpc>
              <a:defRPr/>
            </a:pPr>
            <a:r>
              <a:rPr lang="en-US" sz="2800"/>
              <a:t>Sila-sila Pancasila yang merupakan sistem filsafat pada hakikatnya merupakan suatu kesatuan organis. Artinya, antara sila-sila Pancasila itu saling berkaitan, saling berhubungan bahkan saling mengkualifikasi. Pemikiran dasar yang terkandung dalam Pancasila, yaitu pemikiran tentang manusia yang berhubungan dengan Tuhan, dengan diri sendiri, dengan sesama, dengan masyarakat  bangsa yang nilai-nilai itu dimiliki oleh bangsa Indonesia.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TotalTime>
  <Words>2814</Words>
  <Application>Microsoft Office PowerPoint</Application>
  <PresentationFormat>35mm Slides</PresentationFormat>
  <Paragraphs>203</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Narrow</vt:lpstr>
      <vt:lpstr>Symbol</vt:lpstr>
      <vt:lpstr>Times New Roman</vt:lpstr>
      <vt:lpstr>Wingdings</vt:lpstr>
      <vt:lpstr>Digital Dots</vt:lpstr>
      <vt:lpstr>FILSAFAT PANCASILA</vt:lpstr>
      <vt:lpstr>KOMPETENSI YANG MAU DICAPAI</vt:lpstr>
      <vt:lpstr>SUBPOKOK BAHASAN</vt:lpstr>
      <vt:lpstr>PENGERTIAN FILSAFAT DAN FILSAFAT PANCASILA</vt:lpstr>
      <vt:lpstr>PowerPoint Presentation</vt:lpstr>
      <vt:lpstr>PowerPoint Presentation</vt:lpstr>
      <vt:lpstr>PowerPoint Presentation</vt:lpstr>
      <vt:lpstr>PANCASILA  SEBAGAI SUATU SISTEM FILSAFAT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SEKIAN</vt:lpstr>
    </vt:vector>
  </TitlesOfParts>
  <Company>MM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FILSAFAT PANCASILA</dc:title>
  <dc:creator>tole</dc:creator>
  <cp:lastModifiedBy>bbwinar</cp:lastModifiedBy>
  <cp:revision>51</cp:revision>
  <dcterms:created xsi:type="dcterms:W3CDTF">2007-08-03T06:25:55Z</dcterms:created>
  <dcterms:modified xsi:type="dcterms:W3CDTF">2023-04-09T06:14:15Z</dcterms:modified>
</cp:coreProperties>
</file>