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3"/>
  </p:notesMasterIdLst>
  <p:sldIdLst>
    <p:sldId id="256" r:id="rId2"/>
    <p:sldId id="389" r:id="rId3"/>
    <p:sldId id="409" r:id="rId4"/>
    <p:sldId id="392" r:id="rId5"/>
    <p:sldId id="393" r:id="rId6"/>
    <p:sldId id="394" r:id="rId7"/>
    <p:sldId id="395" r:id="rId8"/>
    <p:sldId id="408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3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858" autoAdjust="0"/>
  </p:normalViewPr>
  <p:slideViewPr>
    <p:cSldViewPr>
      <p:cViewPr varScale="1">
        <p:scale>
          <a:sx n="65" d="100"/>
          <a:sy n="65" d="100"/>
        </p:scale>
        <p:origin x="1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8DAB-7320-458B-B939-EF809874232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B307-1DB8-4B2E-B6B2-1E20563C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42900"/>
            <a:ext cx="7543800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S1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4419600"/>
            <a:ext cx="6082105" cy="21336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Disusun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TIM SRE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95600"/>
            <a:ext cx="89154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Pendahuluan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 descr="world_connected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94" y="3200400"/>
            <a:ext cx="2223651" cy="14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2133600"/>
            <a:ext cx="88392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Software Requirement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" y="168121"/>
            <a:ext cx="1358596" cy="13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600200"/>
            <a:ext cx="85344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en-US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All project begin with a statement of requirements.</a:t>
            </a:r>
          </a:p>
          <a:p>
            <a:pPr algn="just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Requirements are descriptions of how a software product should perform.</a:t>
            </a:r>
          </a:p>
          <a:p>
            <a:pPr algn="just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0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3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600200"/>
            <a:ext cx="85344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Sesuatu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dilakukan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kualitas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dimiliki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tersebut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”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(Robertson99)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buNone/>
            </a:pPr>
            <a:endParaRPr lang="en-US" sz="24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bagaimana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diusulkan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”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(Anton96).</a:t>
            </a:r>
          </a:p>
        </p:txBody>
      </p:sp>
    </p:spTree>
    <p:extLst>
      <p:ext uri="{BB962C8B-B14F-4D97-AF65-F5344CB8AC3E}">
        <p14:creationId xmlns:p14="http://schemas.microsoft.com/office/powerpoint/2010/main" val="297933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Requirement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534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400" b="1" dirty="0">
                <a:solidFill>
                  <a:schemeClr val="tx1"/>
                </a:solidFill>
                <a:latin typeface="Comic Sans MS" pitchFamily="66" charset="0"/>
              </a:rPr>
              <a:t>Requirement Engineering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dimana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persyaratan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lunak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dikumpulkan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dianalisis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didokumentasikan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dikelola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seluruh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siklus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hidup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rekayasa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lunak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”.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Requirement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53400" cy="3474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6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6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Requirement Engineering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berkaitan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menafsirkan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memahami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keyakinan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pihak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berkepentingan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4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Requirement Engineering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" y="2823306"/>
            <a:ext cx="8991600" cy="113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Sebuah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proses yang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kompleks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dengan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aktifitas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yang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berbelit-belit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dan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banyak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aktor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yang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terlibat</a:t>
            </a:r>
            <a:endParaRPr lang="en-GB" sz="2400" b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3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Requirement Engineering Process</a:t>
            </a:r>
          </a:p>
        </p:txBody>
      </p:sp>
      <p:pic>
        <p:nvPicPr>
          <p:cNvPr id="5122" name="Picture 2" descr="C:\Users\Egi\Desktop\Picture1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6532435" cy="59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5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Requirement Engineering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Requirements engineering activities: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Elicitation, Interpretation and structuring (Analysis and documentation), negotiation, verification and validation, change management and requirements tracing.</a:t>
            </a:r>
          </a:p>
        </p:txBody>
      </p:sp>
    </p:spTree>
    <p:extLst>
      <p:ext uri="{BB962C8B-B14F-4D97-AF65-F5344CB8AC3E}">
        <p14:creationId xmlns:p14="http://schemas.microsoft.com/office/powerpoint/2010/main" val="284768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524000"/>
            <a:ext cx="8229600" cy="4724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Requirements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lemah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/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lengkap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utama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kegagalan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(Standish95)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		8000 projects, 350 US companies: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1/3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projek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pernah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selesai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50%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berhasil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sebagian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Kenapa</a:t>
            </a:r>
            <a:r>
              <a:rPr lang="en-US" sz="2800" dirty="0"/>
              <a:t> Requirement Engineering </a:t>
            </a:r>
            <a:r>
              <a:rPr lang="en-US" sz="2800" dirty="0" err="1"/>
              <a:t>dibutuhkan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78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752600"/>
            <a:ext cx="8229600" cy="4800600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Banyaknya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masalah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dirasakan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terkait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(&gt;50%) – (ESI96)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		3800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organisasi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di 17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negara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eropa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Kenapa</a:t>
            </a:r>
            <a:r>
              <a:rPr lang="en-US" sz="2800" dirty="0"/>
              <a:t> Requirement Engineering </a:t>
            </a:r>
            <a:r>
              <a:rPr lang="en-US" sz="2800" dirty="0" err="1"/>
              <a:t>dibutuhkan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471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524000"/>
            <a:ext cx="8229600" cy="4800600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mencukupi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konsisten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lengkap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ambigu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mempunyai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dampak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kritis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terhadap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kualitas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hasil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perangkat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lunak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” (Bell&amp;Tayer76)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Kenapa</a:t>
            </a:r>
            <a:r>
              <a:rPr lang="en-US" sz="2800" dirty="0"/>
              <a:t> Requirement Engineering </a:t>
            </a:r>
            <a:r>
              <a:rPr lang="en-US" sz="2800" dirty="0" err="1"/>
              <a:t>dibutuhkan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690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AGENDA PERKULIAHAN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2057400"/>
            <a:ext cx="73152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perkuliahan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Kontrak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Kuliah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Referensi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Silabus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mata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kuliah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Materi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Pendahuluan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8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Keterlambatan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koreksi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kesalahan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meningkatkan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biaya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sampai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200 kali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banyak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proses requirement engineering” (Boehm81)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Kenapa</a:t>
            </a:r>
            <a:r>
              <a:rPr lang="en-US" sz="2800" dirty="0"/>
              <a:t> Requirement Engineering </a:t>
            </a:r>
            <a:r>
              <a:rPr lang="en-US" sz="2800" dirty="0" err="1"/>
              <a:t>dibutuhkan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362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14600" y="3124200"/>
            <a:ext cx="4495800" cy="1066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sz="5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TERIMA KASIH</a:t>
            </a:r>
            <a:endParaRPr lang="id-ID" sz="40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defRPr/>
            </a:pPr>
            <a:endParaRPr lang="id-ID" sz="40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7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67262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KONTRAK KULIAH (Default)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295400"/>
            <a:ext cx="8305800" cy="5410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indent="-256032"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Penilaian:</a:t>
            </a:r>
          </a:p>
          <a:p>
            <a:pPr marL="621792" lvl="1" indent="-246888" fontAlgn="auto">
              <a:spcBef>
                <a:spcPct val="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UTS		30%</a:t>
            </a:r>
          </a:p>
          <a:p>
            <a:pPr marL="621792" lvl="1" indent="-246888" fontAlgn="auto">
              <a:spcBef>
                <a:spcPct val="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UAS		30%</a:t>
            </a:r>
          </a:p>
          <a:p>
            <a:pPr marL="621792" lvl="1" indent="-246888" fontAlgn="auto">
              <a:spcBef>
                <a:spcPct val="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Tugas       	40%</a:t>
            </a:r>
          </a:p>
          <a:p>
            <a:pPr marL="621792" lvl="1" indent="-246888" fontAlgn="auto">
              <a:spcBef>
                <a:spcPct val="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Kehadiran     &gt;=75%</a:t>
            </a:r>
          </a:p>
          <a:p>
            <a:pPr marL="374904" lvl="1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sz="2400" noProof="1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365760" indent="-256032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Toleransi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kehadiran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15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menit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365760" indent="-256032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Dilarang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plagiat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tugas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besar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365760" indent="-256032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Wajib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mengikuti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Responsi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Tugas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Besar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presentasi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365760" indent="-256032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defRPr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365760" indent="-256032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Kontrak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kuliah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bisa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berubah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kesepakatan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dosen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pengampu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pertemuan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selanjutnya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365760" indent="-256032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defRPr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3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524000"/>
            <a:ext cx="8305800" cy="4191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hangingPunct="0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Aybuke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Aurum,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Claes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Wohlin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(Eds.), “Engineering and Managing Software Requirements”, Springer</a:t>
            </a:r>
          </a:p>
          <a:p>
            <a:pPr algn="just" hangingPunct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Slide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perkuliahan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70" y="2819400"/>
            <a:ext cx="2641339" cy="377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28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SILABUS MATA KULIAH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524000"/>
            <a:ext cx="86868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1. Requirement Engineering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2. Requirement Elicitation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3. Specification of Requirement Models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4. Requirement Prioritization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5. Requirement Interdependencies: State of the Art and Future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6. Impact Analysis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7. Requirement Negotiation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8. Quality Assurance in Requirement Engineering</a:t>
            </a: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7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PENDAHULUAN SRE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554480"/>
            <a:ext cx="8153400" cy="3474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Pengertian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Requirement?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Pengertian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Requirement Engineering?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Kenapa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Requirement Engineering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dibutuhkan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?</a:t>
            </a:r>
          </a:p>
          <a:p>
            <a:pPr marL="4572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>
              <a:lnSpc>
                <a:spcPct val="150000"/>
              </a:lnSpc>
              <a:buAutoNum type="arabicPeriod"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4591" y="2819400"/>
            <a:ext cx="914400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“The hardest single part of building a software system is deciding precisely what to build”-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F. Brooks</a:t>
            </a: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5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4591" y="1828800"/>
            <a:ext cx="914400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“The hardest single part of building a software system is deciding precisely what to build”-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F. Brooks</a:t>
            </a: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23" y="33528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sz="2400" i="1" dirty="0">
                <a:solidFill>
                  <a:srgbClr val="FF0000"/>
                </a:solidFill>
              </a:rPr>
              <a:t>“Salah </a:t>
            </a:r>
            <a:r>
              <a:rPr lang="en-US" sz="2400" i="1" dirty="0" err="1">
                <a:solidFill>
                  <a:srgbClr val="FF0000"/>
                </a:solidFill>
              </a:rPr>
              <a:t>satu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bagian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tersulit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dalam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pembuatan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sistem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perangkat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lunak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adalah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memutuskan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dengan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tepat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apa</a:t>
            </a:r>
            <a:r>
              <a:rPr lang="en-US" sz="2400" i="1" dirty="0">
                <a:solidFill>
                  <a:srgbClr val="FF0000"/>
                </a:solidFill>
              </a:rPr>
              <a:t> yang </a:t>
            </a:r>
            <a:r>
              <a:rPr lang="en-US" sz="2400" i="1" dirty="0" err="1">
                <a:solidFill>
                  <a:srgbClr val="FF0000"/>
                </a:solidFill>
              </a:rPr>
              <a:t>akan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dibuat</a:t>
            </a:r>
            <a:r>
              <a:rPr lang="en-US" sz="2400" i="1" dirty="0">
                <a:solidFill>
                  <a:srgbClr val="FF0000"/>
                </a:solidFill>
              </a:rPr>
              <a:t>”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Pengertian</a:t>
            </a:r>
            <a:r>
              <a:rPr lang="en-US" sz="2800" dirty="0"/>
              <a:t> 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600200"/>
            <a:ext cx="8534400" cy="3474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sz="4400" dirty="0">
                <a:solidFill>
                  <a:schemeClr val="tx1"/>
                </a:solidFill>
                <a:latin typeface="Comic Sans MS" pitchFamily="66" charset="0"/>
              </a:rPr>
              <a:t>Requirement?</a:t>
            </a:r>
          </a:p>
        </p:txBody>
      </p:sp>
    </p:spTree>
    <p:extLst>
      <p:ext uri="{BB962C8B-B14F-4D97-AF65-F5344CB8AC3E}">
        <p14:creationId xmlns:p14="http://schemas.microsoft.com/office/powerpoint/2010/main" val="984611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3130</TotalTime>
  <Words>434</Words>
  <Application>Microsoft Office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Century Gothic</vt:lpstr>
      <vt:lpstr>Comic Sans MS</vt:lpstr>
      <vt:lpstr>Courier New</vt:lpstr>
      <vt:lpstr>Georgia</vt:lpstr>
      <vt:lpstr>Palatino Linotype</vt:lpstr>
      <vt:lpstr>Times New Roman</vt:lpstr>
      <vt:lpstr>Verdana</vt:lpstr>
      <vt:lpstr>Executive</vt:lpstr>
      <vt:lpstr>Teknik Informatika S1</vt:lpstr>
      <vt:lpstr>AGENDA PERKULIAHAN</vt:lpstr>
      <vt:lpstr>KONTRAK KULIAH (Default)</vt:lpstr>
      <vt:lpstr>REFERENSI</vt:lpstr>
      <vt:lpstr>SILABUS MATA KULIAH</vt:lpstr>
      <vt:lpstr>PENDAHULUAN SRE</vt:lpstr>
      <vt:lpstr>PowerPoint Presentation</vt:lpstr>
      <vt:lpstr>PowerPoint Presentation</vt:lpstr>
      <vt:lpstr>Pengertian Requirement</vt:lpstr>
      <vt:lpstr>Pengertian Requirement</vt:lpstr>
      <vt:lpstr>Pengertian Requirement</vt:lpstr>
      <vt:lpstr>Pengertian Requirement Engineering</vt:lpstr>
      <vt:lpstr>Pengertian Requirement Engineering</vt:lpstr>
      <vt:lpstr>Requirement Engineering</vt:lpstr>
      <vt:lpstr>Requirement Engineering Process</vt:lpstr>
      <vt:lpstr>Requirement Engineering Process</vt:lpstr>
      <vt:lpstr>Kenapa Requirement Engineering dibutuhkan?</vt:lpstr>
      <vt:lpstr>Kenapa Requirement Engineering dibutuhkan?</vt:lpstr>
      <vt:lpstr>Kenapa Requirement Engineering dibutuhkan?</vt:lpstr>
      <vt:lpstr>Kenapa Requirement Engineering dibutuhkan?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Informatika S1</dc:title>
  <dc:creator>Egi</dc:creator>
  <cp:lastModifiedBy>BIMA 2</cp:lastModifiedBy>
  <cp:revision>217</cp:revision>
  <dcterms:created xsi:type="dcterms:W3CDTF">2014-02-27T04:21:26Z</dcterms:created>
  <dcterms:modified xsi:type="dcterms:W3CDTF">2024-04-24T03:53:13Z</dcterms:modified>
</cp:coreProperties>
</file>