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5"/>
  </p:notesMasterIdLst>
  <p:sldIdLst>
    <p:sldId id="256" r:id="rId2"/>
    <p:sldId id="389" r:id="rId3"/>
    <p:sldId id="450" r:id="rId4"/>
    <p:sldId id="456" r:id="rId5"/>
    <p:sldId id="457" r:id="rId6"/>
    <p:sldId id="498" r:id="rId7"/>
    <p:sldId id="458" r:id="rId8"/>
    <p:sldId id="459" r:id="rId9"/>
    <p:sldId id="460" r:id="rId10"/>
    <p:sldId id="461" r:id="rId11"/>
    <p:sldId id="462" r:id="rId12"/>
    <p:sldId id="499"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4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9858" autoAdjust="0"/>
  </p:normalViewPr>
  <p:slideViewPr>
    <p:cSldViewPr>
      <p:cViewPr varScale="1">
        <p:scale>
          <a:sx n="65" d="100"/>
          <a:sy n="65" d="100"/>
        </p:scale>
        <p:origin x="1524" y="72"/>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B37CD-52F8-4AC3-8F6F-A758739E32C5}" type="doc">
      <dgm:prSet loTypeId="urn:microsoft.com/office/officeart/2005/8/layout/vList3" loCatId="list" qsTypeId="urn:microsoft.com/office/officeart/2005/8/quickstyle/3d1" qsCatId="3D" csTypeId="urn:microsoft.com/office/officeart/2005/8/colors/colorful4" csCatId="colorful" phldr="1"/>
      <dgm:spPr/>
    </dgm:pt>
    <dgm:pt modelId="{1BAF01FA-555A-42D0-B0AD-3A0C8A3F5089}">
      <dgm:prSet phldrT="[Text]"/>
      <dgm:spPr/>
      <dgm:t>
        <a:bodyPr/>
        <a:lstStyle/>
        <a:p>
          <a:r>
            <a:rPr lang="en-US" b="1" dirty="0">
              <a:solidFill>
                <a:schemeClr val="bg1"/>
              </a:solidFill>
            </a:rPr>
            <a:t>Understanding the application domain</a:t>
          </a:r>
        </a:p>
      </dgm:t>
    </dgm:pt>
    <dgm:pt modelId="{98DC3574-03D2-4353-8280-358AB593D60C}" type="parTrans" cxnId="{4F339C0E-56F2-412B-A302-88D4C30E2C27}">
      <dgm:prSet/>
      <dgm:spPr/>
      <dgm:t>
        <a:bodyPr/>
        <a:lstStyle/>
        <a:p>
          <a:endParaRPr lang="en-US" b="1">
            <a:solidFill>
              <a:schemeClr val="bg1"/>
            </a:solidFill>
          </a:endParaRPr>
        </a:p>
      </dgm:t>
    </dgm:pt>
    <dgm:pt modelId="{DF03CEB1-7CF3-45EB-8A49-43C8BD4D48CD}" type="sibTrans" cxnId="{4F339C0E-56F2-412B-A302-88D4C30E2C27}">
      <dgm:prSet/>
      <dgm:spPr/>
      <dgm:t>
        <a:bodyPr/>
        <a:lstStyle/>
        <a:p>
          <a:endParaRPr lang="en-US" b="1">
            <a:solidFill>
              <a:schemeClr val="bg1"/>
            </a:solidFill>
          </a:endParaRPr>
        </a:p>
      </dgm:t>
    </dgm:pt>
    <dgm:pt modelId="{3A85F1EB-6DC6-4065-BAD8-62B8817D1B6F}">
      <dgm:prSet phldrT="[Text]"/>
      <dgm:spPr/>
      <dgm:t>
        <a:bodyPr/>
        <a:lstStyle/>
        <a:p>
          <a:r>
            <a:rPr lang="en-US" b="1" dirty="0">
              <a:solidFill>
                <a:schemeClr val="bg1"/>
              </a:solidFill>
            </a:rPr>
            <a:t>Identifying the sources of Requirements</a:t>
          </a:r>
        </a:p>
      </dgm:t>
    </dgm:pt>
    <dgm:pt modelId="{867FF1BD-DEA3-4CED-A6FB-BED0ED66AD23}" type="parTrans" cxnId="{3556EF00-F995-4967-85AE-FE4BAF66B413}">
      <dgm:prSet/>
      <dgm:spPr/>
      <dgm:t>
        <a:bodyPr/>
        <a:lstStyle/>
        <a:p>
          <a:endParaRPr lang="en-US" b="1">
            <a:solidFill>
              <a:schemeClr val="bg1"/>
            </a:solidFill>
          </a:endParaRPr>
        </a:p>
      </dgm:t>
    </dgm:pt>
    <dgm:pt modelId="{8F2E76EC-E845-4165-93B1-71CD24463823}" type="sibTrans" cxnId="{3556EF00-F995-4967-85AE-FE4BAF66B413}">
      <dgm:prSet/>
      <dgm:spPr/>
      <dgm:t>
        <a:bodyPr/>
        <a:lstStyle/>
        <a:p>
          <a:endParaRPr lang="en-US" b="1">
            <a:solidFill>
              <a:schemeClr val="bg1"/>
            </a:solidFill>
          </a:endParaRPr>
        </a:p>
      </dgm:t>
    </dgm:pt>
    <dgm:pt modelId="{9D059A88-33E1-421C-98C4-5A57836FF08E}">
      <dgm:prSet phldrT="[Text]"/>
      <dgm:spPr/>
      <dgm:t>
        <a:bodyPr/>
        <a:lstStyle/>
        <a:p>
          <a:r>
            <a:rPr lang="en-US" b="1" dirty="0">
              <a:solidFill>
                <a:schemeClr val="bg1"/>
              </a:solidFill>
            </a:rPr>
            <a:t>Analyzing the Stakeholders</a:t>
          </a:r>
        </a:p>
      </dgm:t>
    </dgm:pt>
    <dgm:pt modelId="{A80F7A0A-6A10-45FF-A9FE-D16B1AA7A0F1}" type="parTrans" cxnId="{831EC5E7-B5D5-4EA4-B1A1-67AA48B97DC7}">
      <dgm:prSet/>
      <dgm:spPr/>
      <dgm:t>
        <a:bodyPr/>
        <a:lstStyle/>
        <a:p>
          <a:endParaRPr lang="en-US" b="1">
            <a:solidFill>
              <a:schemeClr val="bg1"/>
            </a:solidFill>
          </a:endParaRPr>
        </a:p>
      </dgm:t>
    </dgm:pt>
    <dgm:pt modelId="{45D20287-20A4-408B-A1BE-84CCE1756CEF}" type="sibTrans" cxnId="{831EC5E7-B5D5-4EA4-B1A1-67AA48B97DC7}">
      <dgm:prSet/>
      <dgm:spPr/>
      <dgm:t>
        <a:bodyPr/>
        <a:lstStyle/>
        <a:p>
          <a:endParaRPr lang="en-US" b="1">
            <a:solidFill>
              <a:schemeClr val="bg1"/>
            </a:solidFill>
          </a:endParaRPr>
        </a:p>
      </dgm:t>
    </dgm:pt>
    <dgm:pt modelId="{1A6D048A-FCFB-44D0-A5B0-3DAB064D6C0D}">
      <dgm:prSet phldrT="[Text]"/>
      <dgm:spPr/>
      <dgm:t>
        <a:bodyPr/>
        <a:lstStyle/>
        <a:p>
          <a:r>
            <a:rPr lang="en-US" b="1" dirty="0">
              <a:solidFill>
                <a:schemeClr val="bg1"/>
              </a:solidFill>
            </a:rPr>
            <a:t>Selecting the Techniques, Approaches, and Tool to Use</a:t>
          </a:r>
        </a:p>
      </dgm:t>
    </dgm:pt>
    <dgm:pt modelId="{8AE2D985-538D-4B13-B290-32F695DC7205}" type="parTrans" cxnId="{80D2232D-F199-45C4-A776-CE3F0C071CDC}">
      <dgm:prSet/>
      <dgm:spPr/>
      <dgm:t>
        <a:bodyPr/>
        <a:lstStyle/>
        <a:p>
          <a:endParaRPr lang="en-US" b="1">
            <a:solidFill>
              <a:schemeClr val="bg1"/>
            </a:solidFill>
          </a:endParaRPr>
        </a:p>
      </dgm:t>
    </dgm:pt>
    <dgm:pt modelId="{96856BCD-5736-4270-B00D-0C0F3FC66E42}" type="sibTrans" cxnId="{80D2232D-F199-45C4-A776-CE3F0C071CDC}">
      <dgm:prSet/>
      <dgm:spPr/>
      <dgm:t>
        <a:bodyPr/>
        <a:lstStyle/>
        <a:p>
          <a:endParaRPr lang="en-US" b="1">
            <a:solidFill>
              <a:schemeClr val="bg1"/>
            </a:solidFill>
          </a:endParaRPr>
        </a:p>
      </dgm:t>
    </dgm:pt>
    <dgm:pt modelId="{1D87EFDF-AF2F-4434-A8BC-E7B99F392EEB}">
      <dgm:prSet phldrT="[Text]"/>
      <dgm:spPr/>
      <dgm:t>
        <a:bodyPr/>
        <a:lstStyle/>
        <a:p>
          <a:r>
            <a:rPr lang="en-US" b="1" dirty="0">
              <a:solidFill>
                <a:schemeClr val="bg1"/>
              </a:solidFill>
            </a:rPr>
            <a:t>Eliciting the Requirements from Stakeholders and Other Sources</a:t>
          </a:r>
        </a:p>
      </dgm:t>
    </dgm:pt>
    <dgm:pt modelId="{3844FF1A-13BB-4533-807E-49A8FC61B003}" type="parTrans" cxnId="{EE4549C2-C39E-44CF-B9D7-82AD1DABA8DB}">
      <dgm:prSet/>
      <dgm:spPr/>
      <dgm:t>
        <a:bodyPr/>
        <a:lstStyle/>
        <a:p>
          <a:endParaRPr lang="en-US" b="1">
            <a:solidFill>
              <a:schemeClr val="bg1"/>
            </a:solidFill>
          </a:endParaRPr>
        </a:p>
      </dgm:t>
    </dgm:pt>
    <dgm:pt modelId="{A759AFFC-868F-4E12-B256-6A793C49355B}" type="sibTrans" cxnId="{EE4549C2-C39E-44CF-B9D7-82AD1DABA8DB}">
      <dgm:prSet/>
      <dgm:spPr/>
      <dgm:t>
        <a:bodyPr/>
        <a:lstStyle/>
        <a:p>
          <a:endParaRPr lang="en-US" b="1">
            <a:solidFill>
              <a:schemeClr val="bg1"/>
            </a:solidFill>
          </a:endParaRPr>
        </a:p>
      </dgm:t>
    </dgm:pt>
    <dgm:pt modelId="{A7EE3463-C498-4025-B82B-D9C7BDD37CB2}" type="pres">
      <dgm:prSet presAssocID="{878B37CD-52F8-4AC3-8F6F-A758739E32C5}" presName="linearFlow" presStyleCnt="0">
        <dgm:presLayoutVars>
          <dgm:dir/>
          <dgm:resizeHandles val="exact"/>
        </dgm:presLayoutVars>
      </dgm:prSet>
      <dgm:spPr/>
    </dgm:pt>
    <dgm:pt modelId="{3F020C8A-DFF8-410B-94AE-5F05C0E645B4}" type="pres">
      <dgm:prSet presAssocID="{1BAF01FA-555A-42D0-B0AD-3A0C8A3F5089}" presName="composite" presStyleCnt="0"/>
      <dgm:spPr/>
    </dgm:pt>
    <dgm:pt modelId="{F618D412-11C5-4EE4-BE7A-9737C8DBF2E4}" type="pres">
      <dgm:prSet presAssocID="{1BAF01FA-555A-42D0-B0AD-3A0C8A3F5089}" presName="imgShp" presStyleLbl="fgImgPlace1" presStyleIdx="0" presStyleCnt="5"/>
      <dgm:spPr/>
    </dgm:pt>
    <dgm:pt modelId="{1152A951-C593-4881-9F72-F9CF4F967267}" type="pres">
      <dgm:prSet presAssocID="{1BAF01FA-555A-42D0-B0AD-3A0C8A3F5089}" presName="txShp" presStyleLbl="node1" presStyleIdx="0" presStyleCnt="5">
        <dgm:presLayoutVars>
          <dgm:bulletEnabled val="1"/>
        </dgm:presLayoutVars>
      </dgm:prSet>
      <dgm:spPr/>
    </dgm:pt>
    <dgm:pt modelId="{754CB978-0645-40E4-88B0-90ABC232B752}" type="pres">
      <dgm:prSet presAssocID="{DF03CEB1-7CF3-45EB-8A49-43C8BD4D48CD}" presName="spacing" presStyleCnt="0"/>
      <dgm:spPr/>
    </dgm:pt>
    <dgm:pt modelId="{6CBD211B-C31B-4A34-B8AA-D6ED49D579E1}" type="pres">
      <dgm:prSet presAssocID="{3A85F1EB-6DC6-4065-BAD8-62B8817D1B6F}" presName="composite" presStyleCnt="0"/>
      <dgm:spPr/>
    </dgm:pt>
    <dgm:pt modelId="{DBE17CD3-88AE-4D47-8041-655C6668EA38}" type="pres">
      <dgm:prSet presAssocID="{3A85F1EB-6DC6-4065-BAD8-62B8817D1B6F}" presName="imgShp" presStyleLbl="fgImgPlace1" presStyleIdx="1" presStyleCnt="5"/>
      <dgm:spPr/>
    </dgm:pt>
    <dgm:pt modelId="{78655513-1B54-4FA1-AF17-F8042A439D59}" type="pres">
      <dgm:prSet presAssocID="{3A85F1EB-6DC6-4065-BAD8-62B8817D1B6F}" presName="txShp" presStyleLbl="node1" presStyleIdx="1" presStyleCnt="5">
        <dgm:presLayoutVars>
          <dgm:bulletEnabled val="1"/>
        </dgm:presLayoutVars>
      </dgm:prSet>
      <dgm:spPr/>
    </dgm:pt>
    <dgm:pt modelId="{D2284C5D-50A9-42DF-AE58-46F86698A53B}" type="pres">
      <dgm:prSet presAssocID="{8F2E76EC-E845-4165-93B1-71CD24463823}" presName="spacing" presStyleCnt="0"/>
      <dgm:spPr/>
    </dgm:pt>
    <dgm:pt modelId="{6390A7D6-DF8D-4A08-9C83-B2C11DD59928}" type="pres">
      <dgm:prSet presAssocID="{9D059A88-33E1-421C-98C4-5A57836FF08E}" presName="composite" presStyleCnt="0"/>
      <dgm:spPr/>
    </dgm:pt>
    <dgm:pt modelId="{0C0DC455-E2D6-47E4-A6E9-46E45FF72234}" type="pres">
      <dgm:prSet presAssocID="{9D059A88-33E1-421C-98C4-5A57836FF08E}" presName="imgShp" presStyleLbl="fgImgPlace1" presStyleIdx="2" presStyleCnt="5"/>
      <dgm:spPr/>
    </dgm:pt>
    <dgm:pt modelId="{17140765-AE7B-4C46-8244-A13E70B255A4}" type="pres">
      <dgm:prSet presAssocID="{9D059A88-33E1-421C-98C4-5A57836FF08E}" presName="txShp" presStyleLbl="node1" presStyleIdx="2" presStyleCnt="5">
        <dgm:presLayoutVars>
          <dgm:bulletEnabled val="1"/>
        </dgm:presLayoutVars>
      </dgm:prSet>
      <dgm:spPr/>
    </dgm:pt>
    <dgm:pt modelId="{5B324EB7-2A15-406C-9095-0F2A5354CD13}" type="pres">
      <dgm:prSet presAssocID="{45D20287-20A4-408B-A1BE-84CCE1756CEF}" presName="spacing" presStyleCnt="0"/>
      <dgm:spPr/>
    </dgm:pt>
    <dgm:pt modelId="{046A315E-B843-48D6-8098-511A04E749CA}" type="pres">
      <dgm:prSet presAssocID="{1A6D048A-FCFB-44D0-A5B0-3DAB064D6C0D}" presName="composite" presStyleCnt="0"/>
      <dgm:spPr/>
    </dgm:pt>
    <dgm:pt modelId="{4E1D1ED4-F181-420C-86D1-E1F544F3F9E0}" type="pres">
      <dgm:prSet presAssocID="{1A6D048A-FCFB-44D0-A5B0-3DAB064D6C0D}" presName="imgShp" presStyleLbl="fgImgPlace1" presStyleIdx="3" presStyleCnt="5"/>
      <dgm:spPr/>
    </dgm:pt>
    <dgm:pt modelId="{FFCC2BDB-3FE0-42AC-8C9F-A3D66160B10B}" type="pres">
      <dgm:prSet presAssocID="{1A6D048A-FCFB-44D0-A5B0-3DAB064D6C0D}" presName="txShp" presStyleLbl="node1" presStyleIdx="3" presStyleCnt="5">
        <dgm:presLayoutVars>
          <dgm:bulletEnabled val="1"/>
        </dgm:presLayoutVars>
      </dgm:prSet>
      <dgm:spPr/>
    </dgm:pt>
    <dgm:pt modelId="{6B9EA9B4-61CD-4C60-87E8-46F94474F266}" type="pres">
      <dgm:prSet presAssocID="{96856BCD-5736-4270-B00D-0C0F3FC66E42}" presName="spacing" presStyleCnt="0"/>
      <dgm:spPr/>
    </dgm:pt>
    <dgm:pt modelId="{3DFB94D2-8A17-47EF-A82D-3E9BEEB516FA}" type="pres">
      <dgm:prSet presAssocID="{1D87EFDF-AF2F-4434-A8BC-E7B99F392EEB}" presName="composite" presStyleCnt="0"/>
      <dgm:spPr/>
    </dgm:pt>
    <dgm:pt modelId="{B50A0138-6A05-43FF-BAC7-1AFACD9D64E4}" type="pres">
      <dgm:prSet presAssocID="{1D87EFDF-AF2F-4434-A8BC-E7B99F392EEB}" presName="imgShp" presStyleLbl="fgImgPlace1" presStyleIdx="4" presStyleCnt="5"/>
      <dgm:spPr/>
    </dgm:pt>
    <dgm:pt modelId="{CF155FAD-7B7C-48B1-B995-4A7F8ECB0C20}" type="pres">
      <dgm:prSet presAssocID="{1D87EFDF-AF2F-4434-A8BC-E7B99F392EEB}" presName="txShp" presStyleLbl="node1" presStyleIdx="4" presStyleCnt="5">
        <dgm:presLayoutVars>
          <dgm:bulletEnabled val="1"/>
        </dgm:presLayoutVars>
      </dgm:prSet>
      <dgm:spPr/>
    </dgm:pt>
  </dgm:ptLst>
  <dgm:cxnLst>
    <dgm:cxn modelId="{3556EF00-F995-4967-85AE-FE4BAF66B413}" srcId="{878B37CD-52F8-4AC3-8F6F-A758739E32C5}" destId="{3A85F1EB-6DC6-4065-BAD8-62B8817D1B6F}" srcOrd="1" destOrd="0" parTransId="{867FF1BD-DEA3-4CED-A6FB-BED0ED66AD23}" sibTransId="{8F2E76EC-E845-4165-93B1-71CD24463823}"/>
    <dgm:cxn modelId="{4F339C0E-56F2-412B-A302-88D4C30E2C27}" srcId="{878B37CD-52F8-4AC3-8F6F-A758739E32C5}" destId="{1BAF01FA-555A-42D0-B0AD-3A0C8A3F5089}" srcOrd="0" destOrd="0" parTransId="{98DC3574-03D2-4353-8280-358AB593D60C}" sibTransId="{DF03CEB1-7CF3-45EB-8A49-43C8BD4D48CD}"/>
    <dgm:cxn modelId="{C3D22420-B233-4EA2-8139-C26FE89DCBED}" type="presOf" srcId="{1BAF01FA-555A-42D0-B0AD-3A0C8A3F5089}" destId="{1152A951-C593-4881-9F72-F9CF4F967267}" srcOrd="0" destOrd="0" presId="urn:microsoft.com/office/officeart/2005/8/layout/vList3"/>
    <dgm:cxn modelId="{80D2232D-F199-45C4-A776-CE3F0C071CDC}" srcId="{878B37CD-52F8-4AC3-8F6F-A758739E32C5}" destId="{1A6D048A-FCFB-44D0-A5B0-3DAB064D6C0D}" srcOrd="3" destOrd="0" parTransId="{8AE2D985-538D-4B13-B290-32F695DC7205}" sibTransId="{96856BCD-5736-4270-B00D-0C0F3FC66E42}"/>
    <dgm:cxn modelId="{66BECB5C-7BE2-46F4-83B4-A14653FA2E59}" type="presOf" srcId="{878B37CD-52F8-4AC3-8F6F-A758739E32C5}" destId="{A7EE3463-C498-4025-B82B-D9C7BDD37CB2}" srcOrd="0" destOrd="0" presId="urn:microsoft.com/office/officeart/2005/8/layout/vList3"/>
    <dgm:cxn modelId="{EFC11A77-6922-474A-88AD-55DCAB2182DD}" type="presOf" srcId="{9D059A88-33E1-421C-98C4-5A57836FF08E}" destId="{17140765-AE7B-4C46-8244-A13E70B255A4}" srcOrd="0" destOrd="0" presId="urn:microsoft.com/office/officeart/2005/8/layout/vList3"/>
    <dgm:cxn modelId="{3E00DFB1-14B1-4BDD-904D-58371B89B993}" type="presOf" srcId="{1D87EFDF-AF2F-4434-A8BC-E7B99F392EEB}" destId="{CF155FAD-7B7C-48B1-B995-4A7F8ECB0C20}" srcOrd="0" destOrd="0" presId="urn:microsoft.com/office/officeart/2005/8/layout/vList3"/>
    <dgm:cxn modelId="{EE4549C2-C39E-44CF-B9D7-82AD1DABA8DB}" srcId="{878B37CD-52F8-4AC3-8F6F-A758739E32C5}" destId="{1D87EFDF-AF2F-4434-A8BC-E7B99F392EEB}" srcOrd="4" destOrd="0" parTransId="{3844FF1A-13BB-4533-807E-49A8FC61B003}" sibTransId="{A759AFFC-868F-4E12-B256-6A793C49355B}"/>
    <dgm:cxn modelId="{64B83CDA-0419-4C29-BEB0-28072F66510A}" type="presOf" srcId="{1A6D048A-FCFB-44D0-A5B0-3DAB064D6C0D}" destId="{FFCC2BDB-3FE0-42AC-8C9F-A3D66160B10B}" srcOrd="0" destOrd="0" presId="urn:microsoft.com/office/officeart/2005/8/layout/vList3"/>
    <dgm:cxn modelId="{02A96DDF-AD9C-415D-A40A-D557FB51EBF7}" type="presOf" srcId="{3A85F1EB-6DC6-4065-BAD8-62B8817D1B6F}" destId="{78655513-1B54-4FA1-AF17-F8042A439D59}" srcOrd="0" destOrd="0" presId="urn:microsoft.com/office/officeart/2005/8/layout/vList3"/>
    <dgm:cxn modelId="{831EC5E7-B5D5-4EA4-B1A1-67AA48B97DC7}" srcId="{878B37CD-52F8-4AC3-8F6F-A758739E32C5}" destId="{9D059A88-33E1-421C-98C4-5A57836FF08E}" srcOrd="2" destOrd="0" parTransId="{A80F7A0A-6A10-45FF-A9FE-D16B1AA7A0F1}" sibTransId="{45D20287-20A4-408B-A1BE-84CCE1756CEF}"/>
    <dgm:cxn modelId="{51DDC2EF-37DD-4729-9912-C0E839B2305E}" type="presParOf" srcId="{A7EE3463-C498-4025-B82B-D9C7BDD37CB2}" destId="{3F020C8A-DFF8-410B-94AE-5F05C0E645B4}" srcOrd="0" destOrd="0" presId="urn:microsoft.com/office/officeart/2005/8/layout/vList3"/>
    <dgm:cxn modelId="{A18278A3-F437-4695-B8C6-A9B19C981C45}" type="presParOf" srcId="{3F020C8A-DFF8-410B-94AE-5F05C0E645B4}" destId="{F618D412-11C5-4EE4-BE7A-9737C8DBF2E4}" srcOrd="0" destOrd="0" presId="urn:microsoft.com/office/officeart/2005/8/layout/vList3"/>
    <dgm:cxn modelId="{6D5D0612-FA4F-4996-8404-8A62A63C35CC}" type="presParOf" srcId="{3F020C8A-DFF8-410B-94AE-5F05C0E645B4}" destId="{1152A951-C593-4881-9F72-F9CF4F967267}" srcOrd="1" destOrd="0" presId="urn:microsoft.com/office/officeart/2005/8/layout/vList3"/>
    <dgm:cxn modelId="{457FA77A-CD10-457E-A742-357AA9B954E8}" type="presParOf" srcId="{A7EE3463-C498-4025-B82B-D9C7BDD37CB2}" destId="{754CB978-0645-40E4-88B0-90ABC232B752}" srcOrd="1" destOrd="0" presId="urn:microsoft.com/office/officeart/2005/8/layout/vList3"/>
    <dgm:cxn modelId="{93A1033D-873F-4758-9EA6-9ADB3E08FA2A}" type="presParOf" srcId="{A7EE3463-C498-4025-B82B-D9C7BDD37CB2}" destId="{6CBD211B-C31B-4A34-B8AA-D6ED49D579E1}" srcOrd="2" destOrd="0" presId="urn:microsoft.com/office/officeart/2005/8/layout/vList3"/>
    <dgm:cxn modelId="{E4AAB4B1-6094-402D-81C8-EA036A85C3D3}" type="presParOf" srcId="{6CBD211B-C31B-4A34-B8AA-D6ED49D579E1}" destId="{DBE17CD3-88AE-4D47-8041-655C6668EA38}" srcOrd="0" destOrd="0" presId="urn:microsoft.com/office/officeart/2005/8/layout/vList3"/>
    <dgm:cxn modelId="{43352B47-20A1-46BE-A84E-C54886020A13}" type="presParOf" srcId="{6CBD211B-C31B-4A34-B8AA-D6ED49D579E1}" destId="{78655513-1B54-4FA1-AF17-F8042A439D59}" srcOrd="1" destOrd="0" presId="urn:microsoft.com/office/officeart/2005/8/layout/vList3"/>
    <dgm:cxn modelId="{9DB2462E-C856-4330-8758-1ECC82CE05F9}" type="presParOf" srcId="{A7EE3463-C498-4025-B82B-D9C7BDD37CB2}" destId="{D2284C5D-50A9-42DF-AE58-46F86698A53B}" srcOrd="3" destOrd="0" presId="urn:microsoft.com/office/officeart/2005/8/layout/vList3"/>
    <dgm:cxn modelId="{7271294F-DF08-4FA2-865C-743C5866DA11}" type="presParOf" srcId="{A7EE3463-C498-4025-B82B-D9C7BDD37CB2}" destId="{6390A7D6-DF8D-4A08-9C83-B2C11DD59928}" srcOrd="4" destOrd="0" presId="urn:microsoft.com/office/officeart/2005/8/layout/vList3"/>
    <dgm:cxn modelId="{34141ADE-E77C-4AC9-90A1-E8785321D3A6}" type="presParOf" srcId="{6390A7D6-DF8D-4A08-9C83-B2C11DD59928}" destId="{0C0DC455-E2D6-47E4-A6E9-46E45FF72234}" srcOrd="0" destOrd="0" presId="urn:microsoft.com/office/officeart/2005/8/layout/vList3"/>
    <dgm:cxn modelId="{3B01E1D3-46AB-4DF5-AA06-1E0ED60DAE0C}" type="presParOf" srcId="{6390A7D6-DF8D-4A08-9C83-B2C11DD59928}" destId="{17140765-AE7B-4C46-8244-A13E70B255A4}" srcOrd="1" destOrd="0" presId="urn:microsoft.com/office/officeart/2005/8/layout/vList3"/>
    <dgm:cxn modelId="{39CE9AF2-E54A-4801-A3F6-F16834225F71}" type="presParOf" srcId="{A7EE3463-C498-4025-B82B-D9C7BDD37CB2}" destId="{5B324EB7-2A15-406C-9095-0F2A5354CD13}" srcOrd="5" destOrd="0" presId="urn:microsoft.com/office/officeart/2005/8/layout/vList3"/>
    <dgm:cxn modelId="{F1043A1D-9816-48AB-AAF5-E3572BC3A16F}" type="presParOf" srcId="{A7EE3463-C498-4025-B82B-D9C7BDD37CB2}" destId="{046A315E-B843-48D6-8098-511A04E749CA}" srcOrd="6" destOrd="0" presId="urn:microsoft.com/office/officeart/2005/8/layout/vList3"/>
    <dgm:cxn modelId="{DCD05EEE-B817-4B2A-90CC-7CF262C61F11}" type="presParOf" srcId="{046A315E-B843-48D6-8098-511A04E749CA}" destId="{4E1D1ED4-F181-420C-86D1-E1F544F3F9E0}" srcOrd="0" destOrd="0" presId="urn:microsoft.com/office/officeart/2005/8/layout/vList3"/>
    <dgm:cxn modelId="{5D246402-F49E-4DCC-BE39-EDC090941B39}" type="presParOf" srcId="{046A315E-B843-48D6-8098-511A04E749CA}" destId="{FFCC2BDB-3FE0-42AC-8C9F-A3D66160B10B}" srcOrd="1" destOrd="0" presId="urn:microsoft.com/office/officeart/2005/8/layout/vList3"/>
    <dgm:cxn modelId="{B53FA3E3-88F1-4C16-849C-E4A88DF4AA23}" type="presParOf" srcId="{A7EE3463-C498-4025-B82B-D9C7BDD37CB2}" destId="{6B9EA9B4-61CD-4C60-87E8-46F94474F266}" srcOrd="7" destOrd="0" presId="urn:microsoft.com/office/officeart/2005/8/layout/vList3"/>
    <dgm:cxn modelId="{79E9978F-9954-467A-A5CC-BF1CC445E773}" type="presParOf" srcId="{A7EE3463-C498-4025-B82B-D9C7BDD37CB2}" destId="{3DFB94D2-8A17-47EF-A82D-3E9BEEB516FA}" srcOrd="8" destOrd="0" presId="urn:microsoft.com/office/officeart/2005/8/layout/vList3"/>
    <dgm:cxn modelId="{C61CCD84-7418-4A65-AE06-F5C8E0A9086E}" type="presParOf" srcId="{3DFB94D2-8A17-47EF-A82D-3E9BEEB516FA}" destId="{B50A0138-6A05-43FF-BAC7-1AFACD9D64E4}" srcOrd="0" destOrd="0" presId="urn:microsoft.com/office/officeart/2005/8/layout/vList3"/>
    <dgm:cxn modelId="{8FB615E2-FAAE-43D7-9001-8D197C93E561}" type="presParOf" srcId="{3DFB94D2-8A17-47EF-A82D-3E9BEEB516FA}" destId="{CF155FAD-7B7C-48B1-B995-4A7F8ECB0C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a:solidFill>
                <a:schemeClr val="tx1"/>
              </a:solidFill>
            </a:rPr>
            <a:t>Analyzing the Stakeholders</a:t>
          </a:r>
          <a:endParaRPr lang="en-US" b="1" dirty="0">
            <a:solidFill>
              <a:schemeClr val="tx1"/>
            </a:solidFill>
          </a:endParaRP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C4198203-3F61-4913-94EC-6130694EFBFC}"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E0F0E8F9-7433-4754-AA5E-5FAF714DB8A3}" type="presOf" srcId="{CC3F83A1-6BE0-4052-AEEA-B73562EA07F2}" destId="{F0E1727B-5F36-48C5-A0AC-DD84BA2ED4F1}" srcOrd="0" destOrd="0" presId="urn:microsoft.com/office/officeart/2005/8/layout/vList2"/>
    <dgm:cxn modelId="{AC7E6F60-EF73-432A-94FA-CC9689B5C2A2}"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a:solidFill>
                <a:schemeClr val="tx1"/>
              </a:solidFill>
            </a:rPr>
            <a:t>Analyzing the Stakeholders</a:t>
          </a:r>
          <a:endParaRPr lang="en-US" b="1" dirty="0">
            <a:solidFill>
              <a:schemeClr val="tx1"/>
            </a:solidFill>
          </a:endParaRP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04C86F3B-40DD-43DA-BD4D-655FDEA6EBD3}" type="presOf" srcId="{CC3F83A1-6BE0-4052-AEEA-B73562EA07F2}" destId="{F0E1727B-5F36-48C5-A0AC-DD84BA2ED4F1}"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2FCA3966-8240-43C4-AB17-1C1559CFC7AA}" type="presOf" srcId="{5F52267A-ABDA-43EF-9985-BDCA7D51DF8A}" destId="{587AFF2D-E485-4B53-8DCB-D48C82236AA5}" srcOrd="0" destOrd="0" presId="urn:microsoft.com/office/officeart/2005/8/layout/vList2"/>
    <dgm:cxn modelId="{945528BF-894D-439C-9CF2-FCABB48B4443}"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dirty="0">
              <a:solidFill>
                <a:schemeClr val="tx1"/>
              </a:solidFill>
            </a:rPr>
            <a:t>Selecting the Techniques, Approaches, and Tool to Use</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B5B36219-08D4-468A-BB4A-AEAC75C55BEF}"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55B59552-2761-45ED-B59A-6AF2509A8242}" type="presOf" srcId="{CC3F83A1-6BE0-4052-AEEA-B73562EA07F2}" destId="{F0E1727B-5F36-48C5-A0AC-DD84BA2ED4F1}" srcOrd="0" destOrd="0" presId="urn:microsoft.com/office/officeart/2005/8/layout/vList2"/>
    <dgm:cxn modelId="{34F51295-9134-41B0-BC68-1CA2707D74B9}"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dirty="0">
              <a:solidFill>
                <a:schemeClr val="tx1"/>
              </a:solidFill>
            </a:rPr>
            <a:t>Selecting the Techniques, Approaches, and Tool to Use</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B2EFB648-BA15-433F-BABF-EE2F53A5A67A}" type="presOf" srcId="{5F52267A-ABDA-43EF-9985-BDCA7D51DF8A}" destId="{587AFF2D-E485-4B53-8DCB-D48C82236AA5}" srcOrd="0" destOrd="0" presId="urn:microsoft.com/office/officeart/2005/8/layout/vList2"/>
    <dgm:cxn modelId="{B24746EF-DE34-42C3-9439-B863E62CAB19}" type="presOf" srcId="{CC3F83A1-6BE0-4052-AEEA-B73562EA07F2}" destId="{F0E1727B-5F36-48C5-A0AC-DD84BA2ED4F1}" srcOrd="0" destOrd="0" presId="urn:microsoft.com/office/officeart/2005/8/layout/vList2"/>
    <dgm:cxn modelId="{1D122A83-AE06-4BF0-94DD-8FD0E33064F0}"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a:solidFill>
                <a:schemeClr val="tx1"/>
              </a:solidFill>
            </a:rPr>
            <a:t>Selecting the Techniques, Approaches, and Tool to Use</a:t>
          </a:r>
          <a:endParaRPr lang="en-US" b="1" dirty="0">
            <a:solidFill>
              <a:schemeClr val="tx1"/>
            </a:solidFill>
          </a:endParaRP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70152367-AB27-4741-BD72-AF1D1C9B8A3C}" type="presOf" srcId="{5F52267A-ABDA-43EF-9985-BDCA7D51DF8A}" destId="{587AFF2D-E485-4B53-8DCB-D48C82236AA5}" srcOrd="0" destOrd="0" presId="urn:microsoft.com/office/officeart/2005/8/layout/vList2"/>
    <dgm:cxn modelId="{1A6EA5DD-B4F6-4BD0-9769-AD9EC0AB846A}" type="presOf" srcId="{CC3F83A1-6BE0-4052-AEEA-B73562EA07F2}" destId="{F0E1727B-5F36-48C5-A0AC-DD84BA2ED4F1}" srcOrd="0" destOrd="0" presId="urn:microsoft.com/office/officeart/2005/8/layout/vList2"/>
    <dgm:cxn modelId="{C5E0E8B7-96CC-4744-B812-DE1520CD1971}"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6_3" csCatId="accent6" phldr="1"/>
      <dgm:spPr/>
      <dgm:t>
        <a:bodyPr/>
        <a:lstStyle/>
        <a:p>
          <a:endParaRPr lang="en-US"/>
        </a:p>
      </dgm:t>
    </dgm:pt>
    <dgm:pt modelId="{5F52267A-ABDA-43EF-9985-BDCA7D51DF8A}">
      <dgm:prSet phldrT="[Text]"/>
      <dgm:spPr/>
      <dgm:t>
        <a:bodyPr/>
        <a:lstStyle/>
        <a:p>
          <a:pPr algn="l"/>
          <a:r>
            <a:rPr lang="en-US" b="1" dirty="0">
              <a:solidFill>
                <a:schemeClr val="tx1"/>
              </a:solidFill>
            </a:rPr>
            <a:t>Eliciting the Requirements from Stakeholders and Other Sources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ABC9BA7E-F518-4ADE-B536-CA86D20EEF26}" type="presOf" srcId="{CC3F83A1-6BE0-4052-AEEA-B73562EA07F2}" destId="{F0E1727B-5F36-48C5-A0AC-DD84BA2ED4F1}" srcOrd="0" destOrd="0" presId="urn:microsoft.com/office/officeart/2005/8/layout/vList2"/>
    <dgm:cxn modelId="{8833479A-93CE-492E-8850-DA0AD8510905}" type="presOf" srcId="{5F52267A-ABDA-43EF-9985-BDCA7D51DF8A}" destId="{587AFF2D-E485-4B53-8DCB-D48C82236AA5}" srcOrd="0" destOrd="0" presId="urn:microsoft.com/office/officeart/2005/8/layout/vList2"/>
    <dgm:cxn modelId="{1B1FEF6F-EF22-4A43-8BDD-C2334983AE72}"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6_3" csCatId="accent6" phldr="1"/>
      <dgm:spPr/>
      <dgm:t>
        <a:bodyPr/>
        <a:lstStyle/>
        <a:p>
          <a:endParaRPr lang="en-US"/>
        </a:p>
      </dgm:t>
    </dgm:pt>
    <dgm:pt modelId="{5F52267A-ABDA-43EF-9985-BDCA7D51DF8A}">
      <dgm:prSet phldrT="[Text]"/>
      <dgm:spPr/>
      <dgm:t>
        <a:bodyPr/>
        <a:lstStyle/>
        <a:p>
          <a:pPr algn="l"/>
          <a:r>
            <a:rPr lang="en-US" b="1" dirty="0">
              <a:solidFill>
                <a:schemeClr val="tx1"/>
              </a:solidFill>
            </a:rPr>
            <a:t>Eliciting the Requirements from Stakeholders and Other Sources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93C6001B-AD78-407F-BA0D-2A7A3AC64563}" type="presOf" srcId="{CC3F83A1-6BE0-4052-AEEA-B73562EA07F2}" destId="{F0E1727B-5F36-48C5-A0AC-DD84BA2ED4F1}" srcOrd="0" destOrd="0" presId="urn:microsoft.com/office/officeart/2005/8/layout/vList2"/>
    <dgm:cxn modelId="{6ECB9430-0531-4347-8E0B-024B5E9E9AA7}"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67D5CFF9-BFB4-4C37-AF10-0B8ACC34649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8B37CD-52F8-4AC3-8F6F-A758739E32C5}" type="doc">
      <dgm:prSet loTypeId="urn:microsoft.com/office/officeart/2005/8/layout/vList3" loCatId="list" qsTypeId="urn:microsoft.com/office/officeart/2005/8/quickstyle/3d1" qsCatId="3D" csTypeId="urn:microsoft.com/office/officeart/2005/8/colors/colorful4" csCatId="colorful" phldr="1"/>
      <dgm:spPr/>
    </dgm:pt>
    <dgm:pt modelId="{1BAF01FA-555A-42D0-B0AD-3A0C8A3F5089}">
      <dgm:prSet phldrT="[Text]"/>
      <dgm:spPr/>
      <dgm:t>
        <a:bodyPr/>
        <a:lstStyle/>
        <a:p>
          <a:r>
            <a:rPr lang="en-US" b="1" dirty="0" err="1">
              <a:solidFill>
                <a:schemeClr val="tx1"/>
              </a:solidFill>
            </a:rPr>
            <a:t>Memahami</a:t>
          </a:r>
          <a:r>
            <a:rPr lang="en-US" b="1" dirty="0">
              <a:solidFill>
                <a:schemeClr val="tx1"/>
              </a:solidFill>
            </a:rPr>
            <a:t> Domain </a:t>
          </a:r>
          <a:r>
            <a:rPr lang="en-US" b="1" dirty="0" err="1">
              <a:solidFill>
                <a:schemeClr val="tx1"/>
              </a:solidFill>
            </a:rPr>
            <a:t>Aplikasi</a:t>
          </a:r>
          <a:endParaRPr lang="en-US" b="1" dirty="0">
            <a:solidFill>
              <a:schemeClr val="tx1"/>
            </a:solidFill>
          </a:endParaRPr>
        </a:p>
      </dgm:t>
    </dgm:pt>
    <dgm:pt modelId="{98DC3574-03D2-4353-8280-358AB593D60C}" type="parTrans" cxnId="{4F339C0E-56F2-412B-A302-88D4C30E2C27}">
      <dgm:prSet/>
      <dgm:spPr/>
      <dgm:t>
        <a:bodyPr/>
        <a:lstStyle/>
        <a:p>
          <a:endParaRPr lang="en-US" b="1">
            <a:solidFill>
              <a:schemeClr val="tx1"/>
            </a:solidFill>
          </a:endParaRPr>
        </a:p>
      </dgm:t>
    </dgm:pt>
    <dgm:pt modelId="{DF03CEB1-7CF3-45EB-8A49-43C8BD4D48CD}" type="sibTrans" cxnId="{4F339C0E-56F2-412B-A302-88D4C30E2C27}">
      <dgm:prSet/>
      <dgm:spPr/>
      <dgm:t>
        <a:bodyPr/>
        <a:lstStyle/>
        <a:p>
          <a:endParaRPr lang="en-US" b="1">
            <a:solidFill>
              <a:schemeClr val="tx1"/>
            </a:solidFill>
          </a:endParaRPr>
        </a:p>
      </dgm:t>
    </dgm:pt>
    <dgm:pt modelId="{3A85F1EB-6DC6-4065-BAD8-62B8817D1B6F}">
      <dgm:prSet phldrT="[Text]"/>
      <dgm:spPr/>
      <dgm:t>
        <a:bodyPr/>
        <a:lstStyle/>
        <a:p>
          <a:r>
            <a:rPr lang="en-US" b="1" dirty="0" err="1">
              <a:solidFill>
                <a:schemeClr val="tx1"/>
              </a:solidFill>
            </a:rPr>
            <a:t>Identifikasi</a:t>
          </a:r>
          <a:r>
            <a:rPr lang="en-US" b="1" dirty="0">
              <a:solidFill>
                <a:schemeClr val="tx1"/>
              </a:solidFill>
            </a:rPr>
            <a:t> </a:t>
          </a:r>
          <a:r>
            <a:rPr lang="en-US" b="1" dirty="0" err="1">
              <a:solidFill>
                <a:schemeClr val="tx1"/>
              </a:solidFill>
            </a:rPr>
            <a:t>Sumber</a:t>
          </a:r>
          <a:r>
            <a:rPr lang="en-US" b="1" dirty="0">
              <a:solidFill>
                <a:schemeClr val="tx1"/>
              </a:solidFill>
            </a:rPr>
            <a:t> </a:t>
          </a:r>
          <a:r>
            <a:rPr lang="en-US" b="1" dirty="0" err="1">
              <a:solidFill>
                <a:schemeClr val="tx1"/>
              </a:solidFill>
            </a:rPr>
            <a:t>Kebutuhan</a:t>
          </a:r>
          <a:endParaRPr lang="en-US" b="1" dirty="0">
            <a:solidFill>
              <a:schemeClr val="tx1"/>
            </a:solidFill>
          </a:endParaRPr>
        </a:p>
      </dgm:t>
    </dgm:pt>
    <dgm:pt modelId="{867FF1BD-DEA3-4CED-A6FB-BED0ED66AD23}" type="parTrans" cxnId="{3556EF00-F995-4967-85AE-FE4BAF66B413}">
      <dgm:prSet/>
      <dgm:spPr/>
      <dgm:t>
        <a:bodyPr/>
        <a:lstStyle/>
        <a:p>
          <a:endParaRPr lang="en-US" b="1">
            <a:solidFill>
              <a:schemeClr val="tx1"/>
            </a:solidFill>
          </a:endParaRPr>
        </a:p>
      </dgm:t>
    </dgm:pt>
    <dgm:pt modelId="{8F2E76EC-E845-4165-93B1-71CD24463823}" type="sibTrans" cxnId="{3556EF00-F995-4967-85AE-FE4BAF66B413}">
      <dgm:prSet/>
      <dgm:spPr/>
      <dgm:t>
        <a:bodyPr/>
        <a:lstStyle/>
        <a:p>
          <a:endParaRPr lang="en-US" b="1">
            <a:solidFill>
              <a:schemeClr val="tx1"/>
            </a:solidFill>
          </a:endParaRPr>
        </a:p>
      </dgm:t>
    </dgm:pt>
    <dgm:pt modelId="{9D059A88-33E1-421C-98C4-5A57836FF08E}">
      <dgm:prSet phldrT="[Text]"/>
      <dgm:spPr/>
      <dgm:t>
        <a:bodyPr/>
        <a:lstStyle/>
        <a:p>
          <a:r>
            <a:rPr lang="en-US" b="1" dirty="0" err="1">
              <a:solidFill>
                <a:schemeClr val="tx1"/>
              </a:solidFill>
            </a:rPr>
            <a:t>Analisis</a:t>
          </a:r>
          <a:r>
            <a:rPr lang="en-US" b="1" dirty="0">
              <a:solidFill>
                <a:schemeClr val="tx1"/>
              </a:solidFill>
            </a:rPr>
            <a:t> </a:t>
          </a:r>
          <a:r>
            <a:rPr lang="en-US" b="1" dirty="0" err="1">
              <a:solidFill>
                <a:schemeClr val="tx1"/>
              </a:solidFill>
            </a:rPr>
            <a:t>Pemangku</a:t>
          </a:r>
          <a:r>
            <a:rPr lang="en-US" b="1" dirty="0">
              <a:solidFill>
                <a:schemeClr val="tx1"/>
              </a:solidFill>
            </a:rPr>
            <a:t> </a:t>
          </a:r>
          <a:r>
            <a:rPr lang="en-US" b="1" dirty="0" err="1">
              <a:solidFill>
                <a:schemeClr val="tx1"/>
              </a:solidFill>
            </a:rPr>
            <a:t>Kepentingan</a:t>
          </a:r>
          <a:r>
            <a:rPr lang="en-US" b="1" dirty="0">
              <a:solidFill>
                <a:schemeClr val="tx1"/>
              </a:solidFill>
            </a:rPr>
            <a:t> </a:t>
          </a:r>
        </a:p>
      </dgm:t>
    </dgm:pt>
    <dgm:pt modelId="{A80F7A0A-6A10-45FF-A9FE-D16B1AA7A0F1}" type="parTrans" cxnId="{831EC5E7-B5D5-4EA4-B1A1-67AA48B97DC7}">
      <dgm:prSet/>
      <dgm:spPr/>
      <dgm:t>
        <a:bodyPr/>
        <a:lstStyle/>
        <a:p>
          <a:endParaRPr lang="en-US" b="1">
            <a:solidFill>
              <a:schemeClr val="tx1"/>
            </a:solidFill>
          </a:endParaRPr>
        </a:p>
      </dgm:t>
    </dgm:pt>
    <dgm:pt modelId="{45D20287-20A4-408B-A1BE-84CCE1756CEF}" type="sibTrans" cxnId="{831EC5E7-B5D5-4EA4-B1A1-67AA48B97DC7}">
      <dgm:prSet/>
      <dgm:spPr/>
      <dgm:t>
        <a:bodyPr/>
        <a:lstStyle/>
        <a:p>
          <a:endParaRPr lang="en-US" b="1">
            <a:solidFill>
              <a:schemeClr val="tx1"/>
            </a:solidFill>
          </a:endParaRPr>
        </a:p>
      </dgm:t>
    </dgm:pt>
    <dgm:pt modelId="{1A6D048A-FCFB-44D0-A5B0-3DAB064D6C0D}">
      <dgm:prSet phldrT="[Text]"/>
      <dgm:spPr/>
      <dgm:t>
        <a:bodyPr/>
        <a:lstStyle/>
        <a:p>
          <a:r>
            <a:rPr lang="en-US" b="1" dirty="0" err="1">
              <a:solidFill>
                <a:schemeClr val="tx1"/>
              </a:solidFill>
            </a:rPr>
            <a:t>Memilih</a:t>
          </a:r>
          <a:r>
            <a:rPr lang="en-US" b="1" dirty="0">
              <a:solidFill>
                <a:schemeClr val="tx1"/>
              </a:solidFill>
            </a:rPr>
            <a:t> </a:t>
          </a:r>
          <a:r>
            <a:rPr lang="en-US" b="1" dirty="0" err="1">
              <a:solidFill>
                <a:schemeClr val="tx1"/>
              </a:solidFill>
            </a:rPr>
            <a:t>teknik</a:t>
          </a:r>
          <a:r>
            <a:rPr lang="en-US" b="1" dirty="0">
              <a:solidFill>
                <a:schemeClr val="tx1"/>
              </a:solidFill>
            </a:rPr>
            <a:t>, </a:t>
          </a:r>
          <a:r>
            <a:rPr lang="en-US" b="1" dirty="0" err="1">
              <a:solidFill>
                <a:schemeClr val="tx1"/>
              </a:solidFill>
            </a:rPr>
            <a:t>pendekatan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alat</a:t>
          </a:r>
          <a:r>
            <a:rPr lang="en-US" b="1" dirty="0">
              <a:solidFill>
                <a:schemeClr val="tx1"/>
              </a:solidFill>
            </a:rPr>
            <a:t> yang </a:t>
          </a:r>
          <a:r>
            <a:rPr lang="en-US" b="1" dirty="0" err="1">
              <a:solidFill>
                <a:schemeClr val="tx1"/>
              </a:solidFill>
            </a:rPr>
            <a:t>digunakan</a:t>
          </a:r>
          <a:endParaRPr lang="en-US" b="1" dirty="0">
            <a:solidFill>
              <a:schemeClr val="tx1"/>
            </a:solidFill>
          </a:endParaRPr>
        </a:p>
      </dgm:t>
    </dgm:pt>
    <dgm:pt modelId="{8AE2D985-538D-4B13-B290-32F695DC7205}" type="parTrans" cxnId="{80D2232D-F199-45C4-A776-CE3F0C071CDC}">
      <dgm:prSet/>
      <dgm:spPr/>
      <dgm:t>
        <a:bodyPr/>
        <a:lstStyle/>
        <a:p>
          <a:endParaRPr lang="en-US" b="1">
            <a:solidFill>
              <a:schemeClr val="tx1"/>
            </a:solidFill>
          </a:endParaRPr>
        </a:p>
      </dgm:t>
    </dgm:pt>
    <dgm:pt modelId="{96856BCD-5736-4270-B00D-0C0F3FC66E42}" type="sibTrans" cxnId="{80D2232D-F199-45C4-A776-CE3F0C071CDC}">
      <dgm:prSet/>
      <dgm:spPr/>
      <dgm:t>
        <a:bodyPr/>
        <a:lstStyle/>
        <a:p>
          <a:endParaRPr lang="en-US" b="1">
            <a:solidFill>
              <a:schemeClr val="tx1"/>
            </a:solidFill>
          </a:endParaRPr>
        </a:p>
      </dgm:t>
    </dgm:pt>
    <dgm:pt modelId="{1D87EFDF-AF2F-4434-A8BC-E7B99F392EEB}">
      <dgm:prSet phldrT="[Text]"/>
      <dgm:spPr/>
      <dgm:t>
        <a:bodyPr/>
        <a:lstStyle/>
        <a:p>
          <a:r>
            <a:rPr lang="en-US" b="1" dirty="0" err="1">
              <a:solidFill>
                <a:schemeClr val="tx1"/>
              </a:solidFill>
            </a:rPr>
            <a:t>Elisitasi</a:t>
          </a:r>
          <a:r>
            <a:rPr lang="en-US" b="1" dirty="0">
              <a:solidFill>
                <a:schemeClr val="tx1"/>
              </a:solidFill>
            </a:rPr>
            <a:t> </a:t>
          </a:r>
          <a:r>
            <a:rPr lang="en-US" b="1" dirty="0" err="1">
              <a:solidFill>
                <a:schemeClr val="tx1"/>
              </a:solidFill>
            </a:rPr>
            <a:t>Kebutuhan</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Pemangku</a:t>
          </a:r>
          <a:r>
            <a:rPr lang="en-US" b="1" dirty="0">
              <a:solidFill>
                <a:schemeClr val="tx1"/>
              </a:solidFill>
            </a:rPr>
            <a:t> </a:t>
          </a:r>
          <a:r>
            <a:rPr lang="en-US" b="1" dirty="0" err="1">
              <a:solidFill>
                <a:schemeClr val="tx1"/>
              </a:solidFill>
            </a:rPr>
            <a:t>Kepentingan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Sumber</a:t>
          </a:r>
          <a:r>
            <a:rPr lang="en-US" b="1" dirty="0">
              <a:solidFill>
                <a:schemeClr val="tx1"/>
              </a:solidFill>
            </a:rPr>
            <a:t> </a:t>
          </a:r>
          <a:r>
            <a:rPr lang="en-US" b="1" dirty="0" err="1">
              <a:solidFill>
                <a:schemeClr val="tx1"/>
              </a:solidFill>
            </a:rPr>
            <a:t>lainnya</a:t>
          </a:r>
          <a:endParaRPr lang="en-US" b="1" dirty="0">
            <a:solidFill>
              <a:schemeClr val="tx1"/>
            </a:solidFill>
          </a:endParaRPr>
        </a:p>
      </dgm:t>
    </dgm:pt>
    <dgm:pt modelId="{3844FF1A-13BB-4533-807E-49A8FC61B003}" type="parTrans" cxnId="{EE4549C2-C39E-44CF-B9D7-82AD1DABA8DB}">
      <dgm:prSet/>
      <dgm:spPr/>
      <dgm:t>
        <a:bodyPr/>
        <a:lstStyle/>
        <a:p>
          <a:endParaRPr lang="en-US" b="1">
            <a:solidFill>
              <a:schemeClr val="tx1"/>
            </a:solidFill>
          </a:endParaRPr>
        </a:p>
      </dgm:t>
    </dgm:pt>
    <dgm:pt modelId="{A759AFFC-868F-4E12-B256-6A793C49355B}" type="sibTrans" cxnId="{EE4549C2-C39E-44CF-B9D7-82AD1DABA8DB}">
      <dgm:prSet/>
      <dgm:spPr/>
      <dgm:t>
        <a:bodyPr/>
        <a:lstStyle/>
        <a:p>
          <a:endParaRPr lang="en-US" b="1">
            <a:solidFill>
              <a:schemeClr val="tx1"/>
            </a:solidFill>
          </a:endParaRPr>
        </a:p>
      </dgm:t>
    </dgm:pt>
    <dgm:pt modelId="{A7EE3463-C498-4025-B82B-D9C7BDD37CB2}" type="pres">
      <dgm:prSet presAssocID="{878B37CD-52F8-4AC3-8F6F-A758739E32C5}" presName="linearFlow" presStyleCnt="0">
        <dgm:presLayoutVars>
          <dgm:dir/>
          <dgm:resizeHandles val="exact"/>
        </dgm:presLayoutVars>
      </dgm:prSet>
      <dgm:spPr/>
    </dgm:pt>
    <dgm:pt modelId="{3F020C8A-DFF8-410B-94AE-5F05C0E645B4}" type="pres">
      <dgm:prSet presAssocID="{1BAF01FA-555A-42D0-B0AD-3A0C8A3F5089}" presName="composite" presStyleCnt="0"/>
      <dgm:spPr/>
    </dgm:pt>
    <dgm:pt modelId="{F618D412-11C5-4EE4-BE7A-9737C8DBF2E4}" type="pres">
      <dgm:prSet presAssocID="{1BAF01FA-555A-42D0-B0AD-3A0C8A3F5089}" presName="imgShp" presStyleLbl="fgImgPlace1" presStyleIdx="0" presStyleCnt="5"/>
      <dgm:spPr/>
    </dgm:pt>
    <dgm:pt modelId="{1152A951-C593-4881-9F72-F9CF4F967267}" type="pres">
      <dgm:prSet presAssocID="{1BAF01FA-555A-42D0-B0AD-3A0C8A3F5089}" presName="txShp" presStyleLbl="node1" presStyleIdx="0" presStyleCnt="5">
        <dgm:presLayoutVars>
          <dgm:bulletEnabled val="1"/>
        </dgm:presLayoutVars>
      </dgm:prSet>
      <dgm:spPr/>
    </dgm:pt>
    <dgm:pt modelId="{754CB978-0645-40E4-88B0-90ABC232B752}" type="pres">
      <dgm:prSet presAssocID="{DF03CEB1-7CF3-45EB-8A49-43C8BD4D48CD}" presName="spacing" presStyleCnt="0"/>
      <dgm:spPr/>
    </dgm:pt>
    <dgm:pt modelId="{6CBD211B-C31B-4A34-B8AA-D6ED49D579E1}" type="pres">
      <dgm:prSet presAssocID="{3A85F1EB-6DC6-4065-BAD8-62B8817D1B6F}" presName="composite" presStyleCnt="0"/>
      <dgm:spPr/>
    </dgm:pt>
    <dgm:pt modelId="{DBE17CD3-88AE-4D47-8041-655C6668EA38}" type="pres">
      <dgm:prSet presAssocID="{3A85F1EB-6DC6-4065-BAD8-62B8817D1B6F}" presName="imgShp" presStyleLbl="fgImgPlace1" presStyleIdx="1" presStyleCnt="5"/>
      <dgm:spPr/>
    </dgm:pt>
    <dgm:pt modelId="{78655513-1B54-4FA1-AF17-F8042A439D59}" type="pres">
      <dgm:prSet presAssocID="{3A85F1EB-6DC6-4065-BAD8-62B8817D1B6F}" presName="txShp" presStyleLbl="node1" presStyleIdx="1" presStyleCnt="5">
        <dgm:presLayoutVars>
          <dgm:bulletEnabled val="1"/>
        </dgm:presLayoutVars>
      </dgm:prSet>
      <dgm:spPr/>
    </dgm:pt>
    <dgm:pt modelId="{D2284C5D-50A9-42DF-AE58-46F86698A53B}" type="pres">
      <dgm:prSet presAssocID="{8F2E76EC-E845-4165-93B1-71CD24463823}" presName="spacing" presStyleCnt="0"/>
      <dgm:spPr/>
    </dgm:pt>
    <dgm:pt modelId="{6390A7D6-DF8D-4A08-9C83-B2C11DD59928}" type="pres">
      <dgm:prSet presAssocID="{9D059A88-33E1-421C-98C4-5A57836FF08E}" presName="composite" presStyleCnt="0"/>
      <dgm:spPr/>
    </dgm:pt>
    <dgm:pt modelId="{0C0DC455-E2D6-47E4-A6E9-46E45FF72234}" type="pres">
      <dgm:prSet presAssocID="{9D059A88-33E1-421C-98C4-5A57836FF08E}" presName="imgShp" presStyleLbl="fgImgPlace1" presStyleIdx="2" presStyleCnt="5"/>
      <dgm:spPr/>
    </dgm:pt>
    <dgm:pt modelId="{17140765-AE7B-4C46-8244-A13E70B255A4}" type="pres">
      <dgm:prSet presAssocID="{9D059A88-33E1-421C-98C4-5A57836FF08E}" presName="txShp" presStyleLbl="node1" presStyleIdx="2" presStyleCnt="5">
        <dgm:presLayoutVars>
          <dgm:bulletEnabled val="1"/>
        </dgm:presLayoutVars>
      </dgm:prSet>
      <dgm:spPr/>
    </dgm:pt>
    <dgm:pt modelId="{5B324EB7-2A15-406C-9095-0F2A5354CD13}" type="pres">
      <dgm:prSet presAssocID="{45D20287-20A4-408B-A1BE-84CCE1756CEF}" presName="spacing" presStyleCnt="0"/>
      <dgm:spPr/>
    </dgm:pt>
    <dgm:pt modelId="{046A315E-B843-48D6-8098-511A04E749CA}" type="pres">
      <dgm:prSet presAssocID="{1A6D048A-FCFB-44D0-A5B0-3DAB064D6C0D}" presName="composite" presStyleCnt="0"/>
      <dgm:spPr/>
    </dgm:pt>
    <dgm:pt modelId="{4E1D1ED4-F181-420C-86D1-E1F544F3F9E0}" type="pres">
      <dgm:prSet presAssocID="{1A6D048A-FCFB-44D0-A5B0-3DAB064D6C0D}" presName="imgShp" presStyleLbl="fgImgPlace1" presStyleIdx="3" presStyleCnt="5"/>
      <dgm:spPr/>
    </dgm:pt>
    <dgm:pt modelId="{FFCC2BDB-3FE0-42AC-8C9F-A3D66160B10B}" type="pres">
      <dgm:prSet presAssocID="{1A6D048A-FCFB-44D0-A5B0-3DAB064D6C0D}" presName="txShp" presStyleLbl="node1" presStyleIdx="3" presStyleCnt="5">
        <dgm:presLayoutVars>
          <dgm:bulletEnabled val="1"/>
        </dgm:presLayoutVars>
      </dgm:prSet>
      <dgm:spPr/>
    </dgm:pt>
    <dgm:pt modelId="{6B9EA9B4-61CD-4C60-87E8-46F94474F266}" type="pres">
      <dgm:prSet presAssocID="{96856BCD-5736-4270-B00D-0C0F3FC66E42}" presName="spacing" presStyleCnt="0"/>
      <dgm:spPr/>
    </dgm:pt>
    <dgm:pt modelId="{3DFB94D2-8A17-47EF-A82D-3E9BEEB516FA}" type="pres">
      <dgm:prSet presAssocID="{1D87EFDF-AF2F-4434-A8BC-E7B99F392EEB}" presName="composite" presStyleCnt="0"/>
      <dgm:spPr/>
    </dgm:pt>
    <dgm:pt modelId="{B50A0138-6A05-43FF-BAC7-1AFACD9D64E4}" type="pres">
      <dgm:prSet presAssocID="{1D87EFDF-AF2F-4434-A8BC-E7B99F392EEB}" presName="imgShp" presStyleLbl="fgImgPlace1" presStyleIdx="4" presStyleCnt="5"/>
      <dgm:spPr/>
    </dgm:pt>
    <dgm:pt modelId="{CF155FAD-7B7C-48B1-B995-4A7F8ECB0C20}" type="pres">
      <dgm:prSet presAssocID="{1D87EFDF-AF2F-4434-A8BC-E7B99F392EEB}" presName="txShp" presStyleLbl="node1" presStyleIdx="4" presStyleCnt="5">
        <dgm:presLayoutVars>
          <dgm:bulletEnabled val="1"/>
        </dgm:presLayoutVars>
      </dgm:prSet>
      <dgm:spPr/>
    </dgm:pt>
  </dgm:ptLst>
  <dgm:cxnLst>
    <dgm:cxn modelId="{3556EF00-F995-4967-85AE-FE4BAF66B413}" srcId="{878B37CD-52F8-4AC3-8F6F-A758739E32C5}" destId="{3A85F1EB-6DC6-4065-BAD8-62B8817D1B6F}" srcOrd="1" destOrd="0" parTransId="{867FF1BD-DEA3-4CED-A6FB-BED0ED66AD23}" sibTransId="{8F2E76EC-E845-4165-93B1-71CD24463823}"/>
    <dgm:cxn modelId="{4F339C0E-56F2-412B-A302-88D4C30E2C27}" srcId="{878B37CD-52F8-4AC3-8F6F-A758739E32C5}" destId="{1BAF01FA-555A-42D0-B0AD-3A0C8A3F5089}" srcOrd="0" destOrd="0" parTransId="{98DC3574-03D2-4353-8280-358AB593D60C}" sibTransId="{DF03CEB1-7CF3-45EB-8A49-43C8BD4D48CD}"/>
    <dgm:cxn modelId="{9C7B6412-A003-45E7-9808-A807FCDB88BF}" type="presOf" srcId="{3A85F1EB-6DC6-4065-BAD8-62B8817D1B6F}" destId="{78655513-1B54-4FA1-AF17-F8042A439D59}" srcOrd="0" destOrd="0" presId="urn:microsoft.com/office/officeart/2005/8/layout/vList3"/>
    <dgm:cxn modelId="{6AD8231A-CAFA-4043-A9DF-7D7F08076845}" type="presOf" srcId="{9D059A88-33E1-421C-98C4-5A57836FF08E}" destId="{17140765-AE7B-4C46-8244-A13E70B255A4}" srcOrd="0" destOrd="0" presId="urn:microsoft.com/office/officeart/2005/8/layout/vList3"/>
    <dgm:cxn modelId="{874FF51C-CDE8-41D5-83A1-BBB204B989C5}" type="presOf" srcId="{1A6D048A-FCFB-44D0-A5B0-3DAB064D6C0D}" destId="{FFCC2BDB-3FE0-42AC-8C9F-A3D66160B10B}" srcOrd="0" destOrd="0" presId="urn:microsoft.com/office/officeart/2005/8/layout/vList3"/>
    <dgm:cxn modelId="{80D2232D-F199-45C4-A776-CE3F0C071CDC}" srcId="{878B37CD-52F8-4AC3-8F6F-A758739E32C5}" destId="{1A6D048A-FCFB-44D0-A5B0-3DAB064D6C0D}" srcOrd="3" destOrd="0" parTransId="{8AE2D985-538D-4B13-B290-32F695DC7205}" sibTransId="{96856BCD-5736-4270-B00D-0C0F3FC66E42}"/>
    <dgm:cxn modelId="{DD862074-31AB-4700-811F-ADE71C997BE7}" type="presOf" srcId="{1BAF01FA-555A-42D0-B0AD-3A0C8A3F5089}" destId="{1152A951-C593-4881-9F72-F9CF4F967267}" srcOrd="0" destOrd="0" presId="urn:microsoft.com/office/officeart/2005/8/layout/vList3"/>
    <dgm:cxn modelId="{A32A5454-1D25-40FF-B463-6CA76C6FF4FE}" type="presOf" srcId="{1D87EFDF-AF2F-4434-A8BC-E7B99F392EEB}" destId="{CF155FAD-7B7C-48B1-B995-4A7F8ECB0C20}" srcOrd="0" destOrd="0" presId="urn:microsoft.com/office/officeart/2005/8/layout/vList3"/>
    <dgm:cxn modelId="{6011A477-2C69-4B22-93BA-4FA23B36D292}" type="presOf" srcId="{878B37CD-52F8-4AC3-8F6F-A758739E32C5}" destId="{A7EE3463-C498-4025-B82B-D9C7BDD37CB2}" srcOrd="0" destOrd="0" presId="urn:microsoft.com/office/officeart/2005/8/layout/vList3"/>
    <dgm:cxn modelId="{EE4549C2-C39E-44CF-B9D7-82AD1DABA8DB}" srcId="{878B37CD-52F8-4AC3-8F6F-A758739E32C5}" destId="{1D87EFDF-AF2F-4434-A8BC-E7B99F392EEB}" srcOrd="4" destOrd="0" parTransId="{3844FF1A-13BB-4533-807E-49A8FC61B003}" sibTransId="{A759AFFC-868F-4E12-B256-6A793C49355B}"/>
    <dgm:cxn modelId="{831EC5E7-B5D5-4EA4-B1A1-67AA48B97DC7}" srcId="{878B37CD-52F8-4AC3-8F6F-A758739E32C5}" destId="{9D059A88-33E1-421C-98C4-5A57836FF08E}" srcOrd="2" destOrd="0" parTransId="{A80F7A0A-6A10-45FF-A9FE-D16B1AA7A0F1}" sibTransId="{45D20287-20A4-408B-A1BE-84CCE1756CEF}"/>
    <dgm:cxn modelId="{CA215C8F-916C-49D6-8313-115CDE8E9AE6}" type="presParOf" srcId="{A7EE3463-C498-4025-B82B-D9C7BDD37CB2}" destId="{3F020C8A-DFF8-410B-94AE-5F05C0E645B4}" srcOrd="0" destOrd="0" presId="urn:microsoft.com/office/officeart/2005/8/layout/vList3"/>
    <dgm:cxn modelId="{B1E4F0CE-DEA9-4D2D-BF48-5B47594AC2EB}" type="presParOf" srcId="{3F020C8A-DFF8-410B-94AE-5F05C0E645B4}" destId="{F618D412-11C5-4EE4-BE7A-9737C8DBF2E4}" srcOrd="0" destOrd="0" presId="urn:microsoft.com/office/officeart/2005/8/layout/vList3"/>
    <dgm:cxn modelId="{1F98F382-2B3E-49D1-B733-1F42D31A24BA}" type="presParOf" srcId="{3F020C8A-DFF8-410B-94AE-5F05C0E645B4}" destId="{1152A951-C593-4881-9F72-F9CF4F967267}" srcOrd="1" destOrd="0" presId="urn:microsoft.com/office/officeart/2005/8/layout/vList3"/>
    <dgm:cxn modelId="{B4AC1CC7-DB3B-4402-832A-03A36AD7BE69}" type="presParOf" srcId="{A7EE3463-C498-4025-B82B-D9C7BDD37CB2}" destId="{754CB978-0645-40E4-88B0-90ABC232B752}" srcOrd="1" destOrd="0" presId="urn:microsoft.com/office/officeart/2005/8/layout/vList3"/>
    <dgm:cxn modelId="{B682D177-CC94-4CC9-B43A-148703DB432D}" type="presParOf" srcId="{A7EE3463-C498-4025-B82B-D9C7BDD37CB2}" destId="{6CBD211B-C31B-4A34-B8AA-D6ED49D579E1}" srcOrd="2" destOrd="0" presId="urn:microsoft.com/office/officeart/2005/8/layout/vList3"/>
    <dgm:cxn modelId="{37CED662-DAB1-4ABF-BB7B-115ECC1C7F6B}" type="presParOf" srcId="{6CBD211B-C31B-4A34-B8AA-D6ED49D579E1}" destId="{DBE17CD3-88AE-4D47-8041-655C6668EA38}" srcOrd="0" destOrd="0" presId="urn:microsoft.com/office/officeart/2005/8/layout/vList3"/>
    <dgm:cxn modelId="{94052737-AC7D-4B67-BF5B-0507680767D5}" type="presParOf" srcId="{6CBD211B-C31B-4A34-B8AA-D6ED49D579E1}" destId="{78655513-1B54-4FA1-AF17-F8042A439D59}" srcOrd="1" destOrd="0" presId="urn:microsoft.com/office/officeart/2005/8/layout/vList3"/>
    <dgm:cxn modelId="{E4B710BE-E58E-45A2-ACD2-728C4A6AC38D}" type="presParOf" srcId="{A7EE3463-C498-4025-B82B-D9C7BDD37CB2}" destId="{D2284C5D-50A9-42DF-AE58-46F86698A53B}" srcOrd="3" destOrd="0" presId="urn:microsoft.com/office/officeart/2005/8/layout/vList3"/>
    <dgm:cxn modelId="{D00A985A-C8A5-4E8B-A588-DB824B7B173E}" type="presParOf" srcId="{A7EE3463-C498-4025-B82B-D9C7BDD37CB2}" destId="{6390A7D6-DF8D-4A08-9C83-B2C11DD59928}" srcOrd="4" destOrd="0" presId="urn:microsoft.com/office/officeart/2005/8/layout/vList3"/>
    <dgm:cxn modelId="{D9FC2219-3C82-4479-83BF-8A5E1CF4AB6E}" type="presParOf" srcId="{6390A7D6-DF8D-4A08-9C83-B2C11DD59928}" destId="{0C0DC455-E2D6-47E4-A6E9-46E45FF72234}" srcOrd="0" destOrd="0" presId="urn:microsoft.com/office/officeart/2005/8/layout/vList3"/>
    <dgm:cxn modelId="{E6C30733-23B3-4392-AE08-BBE1E4999AD9}" type="presParOf" srcId="{6390A7D6-DF8D-4A08-9C83-B2C11DD59928}" destId="{17140765-AE7B-4C46-8244-A13E70B255A4}" srcOrd="1" destOrd="0" presId="urn:microsoft.com/office/officeart/2005/8/layout/vList3"/>
    <dgm:cxn modelId="{57E5B3CE-EEAC-4A39-AB3B-F97F045FE7F1}" type="presParOf" srcId="{A7EE3463-C498-4025-B82B-D9C7BDD37CB2}" destId="{5B324EB7-2A15-406C-9095-0F2A5354CD13}" srcOrd="5" destOrd="0" presId="urn:microsoft.com/office/officeart/2005/8/layout/vList3"/>
    <dgm:cxn modelId="{A188FF03-D319-4094-ACE3-781C93BEEEF0}" type="presParOf" srcId="{A7EE3463-C498-4025-B82B-D9C7BDD37CB2}" destId="{046A315E-B843-48D6-8098-511A04E749CA}" srcOrd="6" destOrd="0" presId="urn:microsoft.com/office/officeart/2005/8/layout/vList3"/>
    <dgm:cxn modelId="{36AE8D93-E143-4605-9263-08825723FEF8}" type="presParOf" srcId="{046A315E-B843-48D6-8098-511A04E749CA}" destId="{4E1D1ED4-F181-420C-86D1-E1F544F3F9E0}" srcOrd="0" destOrd="0" presId="urn:microsoft.com/office/officeart/2005/8/layout/vList3"/>
    <dgm:cxn modelId="{F15136CC-9AAA-43BB-948B-C0DBC169BD02}" type="presParOf" srcId="{046A315E-B843-48D6-8098-511A04E749CA}" destId="{FFCC2BDB-3FE0-42AC-8C9F-A3D66160B10B}" srcOrd="1" destOrd="0" presId="urn:microsoft.com/office/officeart/2005/8/layout/vList3"/>
    <dgm:cxn modelId="{30CAE730-4A45-4C99-8BBF-A802BABD8C7E}" type="presParOf" srcId="{A7EE3463-C498-4025-B82B-D9C7BDD37CB2}" destId="{6B9EA9B4-61CD-4C60-87E8-46F94474F266}" srcOrd="7" destOrd="0" presId="urn:microsoft.com/office/officeart/2005/8/layout/vList3"/>
    <dgm:cxn modelId="{BCB378E6-4FD4-4E93-AB1B-D8BE08197177}" type="presParOf" srcId="{A7EE3463-C498-4025-B82B-D9C7BDD37CB2}" destId="{3DFB94D2-8A17-47EF-A82D-3E9BEEB516FA}" srcOrd="8" destOrd="0" presId="urn:microsoft.com/office/officeart/2005/8/layout/vList3"/>
    <dgm:cxn modelId="{715CC68D-F6C7-4927-A4B0-45AABF914AF2}" type="presParOf" srcId="{3DFB94D2-8A17-47EF-A82D-3E9BEEB516FA}" destId="{B50A0138-6A05-43FF-BAC7-1AFACD9D64E4}" srcOrd="0" destOrd="0" presId="urn:microsoft.com/office/officeart/2005/8/layout/vList3"/>
    <dgm:cxn modelId="{AB20354F-7321-499A-85B4-91E4BDB0C846}" type="presParOf" srcId="{3DFB94D2-8A17-47EF-A82D-3E9BEEB516FA}" destId="{CF155FAD-7B7C-48B1-B995-4A7F8ECB0C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rPr>
            <a:t>Understanding the application domain</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8AD8123A-8880-4282-A632-C7A052C6701C}" type="presOf" srcId="{CC3F83A1-6BE0-4052-AEEA-B73562EA07F2}" destId="{F0E1727B-5F36-48C5-A0AC-DD84BA2ED4F1}"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20A91FD1-C692-4FCB-B8AB-35BAF9E54DAE}" type="presOf" srcId="{5F52267A-ABDA-43EF-9985-BDCA7D51DF8A}" destId="{587AFF2D-E485-4B53-8DCB-D48C82236AA5}" srcOrd="0" destOrd="0" presId="urn:microsoft.com/office/officeart/2005/8/layout/vList2"/>
    <dgm:cxn modelId="{45FE9297-A784-4625-AC1F-B330EA11D775}"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latin typeface="Times New Roman" pitchFamily="18" charset="0"/>
              <a:cs typeface="Times New Roman" pitchFamily="18" charset="0"/>
            </a:rPr>
            <a:t>Understanding the application domain (Cont.)</a:t>
          </a:r>
        </a:p>
      </dgm:t>
    </dgm:pt>
    <dgm:pt modelId="{491F365F-E484-445A-8E3F-6B92327DF673}" type="par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3B79F77A-779A-46AE-8221-686DED5793BD}" type="sib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AD85160A-0AEF-4FFD-BEB3-9FCD1F8190C6}"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8D55D15A-B8D2-4892-B70A-21E090798E7B}" type="presOf" srcId="{CC3F83A1-6BE0-4052-AEEA-B73562EA07F2}" destId="{F0E1727B-5F36-48C5-A0AC-DD84BA2ED4F1}" srcOrd="0" destOrd="0" presId="urn:microsoft.com/office/officeart/2005/8/layout/vList2"/>
    <dgm:cxn modelId="{7B41CB96-C298-4771-BE48-152C878F3896}"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latin typeface="Times New Roman" pitchFamily="18" charset="0"/>
              <a:cs typeface="Times New Roman" pitchFamily="18" charset="0"/>
            </a:rPr>
            <a:t>Understanding the application domain (Cont.)</a:t>
          </a:r>
        </a:p>
      </dgm:t>
    </dgm:pt>
    <dgm:pt modelId="{491F365F-E484-445A-8E3F-6B92327DF673}" type="par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3B79F77A-779A-46AE-8221-686DED5793BD}" type="sib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45AE9DD7-F80E-415D-982B-C576FE636F02}" type="presOf" srcId="{CC3F83A1-6BE0-4052-AEEA-B73562EA07F2}" destId="{F0E1727B-5F36-48C5-A0AC-DD84BA2ED4F1}" srcOrd="0" destOrd="0" presId="urn:microsoft.com/office/officeart/2005/8/layout/vList2"/>
    <dgm:cxn modelId="{2ACCB2DB-540A-4683-A991-6D9B1E579708}" type="presOf" srcId="{5F52267A-ABDA-43EF-9985-BDCA7D51DF8A}" destId="{587AFF2D-E485-4B53-8DCB-D48C82236AA5}" srcOrd="0" destOrd="0" presId="urn:microsoft.com/office/officeart/2005/8/layout/vList2"/>
    <dgm:cxn modelId="{403551C4-EEB7-4382-9922-17891BDCCFDA}"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3_3" csCatId="accent3" phldr="1"/>
      <dgm:spPr/>
      <dgm:t>
        <a:bodyPr/>
        <a:lstStyle/>
        <a:p>
          <a:endParaRPr lang="en-US"/>
        </a:p>
      </dgm:t>
    </dgm:pt>
    <dgm:pt modelId="{5F52267A-ABDA-43EF-9985-BDCA7D51DF8A}">
      <dgm:prSet phldrT="[Text]"/>
      <dgm:spPr/>
      <dgm:t>
        <a:bodyPr/>
        <a:lstStyle/>
        <a:p>
          <a:pPr algn="l"/>
          <a:r>
            <a:rPr lang="en-US" b="1" dirty="0">
              <a:solidFill>
                <a:schemeClr val="tx1"/>
              </a:solidFill>
            </a:rPr>
            <a:t>Identifying the sources of Requirements</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E74DB4AE-C13B-4BF9-BE23-D887450B7301}" type="presOf" srcId="{CC3F83A1-6BE0-4052-AEEA-B73562EA07F2}" destId="{F0E1727B-5F36-48C5-A0AC-DD84BA2ED4F1}" srcOrd="0" destOrd="0" presId="urn:microsoft.com/office/officeart/2005/8/layout/vList2"/>
    <dgm:cxn modelId="{B417EBF0-35F7-4DDD-BA45-62C44169AE9F}" type="presOf" srcId="{5F52267A-ABDA-43EF-9985-BDCA7D51DF8A}" destId="{587AFF2D-E485-4B53-8DCB-D48C82236AA5}" srcOrd="0" destOrd="0" presId="urn:microsoft.com/office/officeart/2005/8/layout/vList2"/>
    <dgm:cxn modelId="{63B82D2B-DC8E-48EB-B0E6-8BF001010B0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3_3" csCatId="accent3" phldr="1"/>
      <dgm:spPr/>
      <dgm:t>
        <a:bodyPr/>
        <a:lstStyle/>
        <a:p>
          <a:endParaRPr lang="en-US"/>
        </a:p>
      </dgm:t>
    </dgm:pt>
    <dgm:pt modelId="{5F52267A-ABDA-43EF-9985-BDCA7D51DF8A}">
      <dgm:prSet phldrT="[Text]"/>
      <dgm:spPr/>
      <dgm:t>
        <a:bodyPr/>
        <a:lstStyle/>
        <a:p>
          <a:pPr algn="l"/>
          <a:r>
            <a:rPr lang="en-US" b="1" dirty="0">
              <a:solidFill>
                <a:schemeClr val="tx1"/>
              </a:solidFill>
            </a:rPr>
            <a:t>Identifying the sources of Requirements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64EA8727-D8E4-4022-B8E1-A58EB6B3287C}"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B9618CD1-F757-4E6B-8709-F34880758303}" type="presOf" srcId="{CC3F83A1-6BE0-4052-AEEA-B73562EA07F2}" destId="{F0E1727B-5F36-48C5-A0AC-DD84BA2ED4F1}" srcOrd="0" destOrd="0" presId="urn:microsoft.com/office/officeart/2005/8/layout/vList2"/>
    <dgm:cxn modelId="{89669C54-C10D-4686-AEDC-ABE752D3A368}"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dirty="0">
              <a:solidFill>
                <a:schemeClr val="tx1"/>
              </a:solidFill>
            </a:rPr>
            <a:t>Analyzing the Stakeholders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9A217D39-E082-467F-85A8-935D2111EA4F}"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4759DAE1-C659-47C8-93DC-624C9D139454}" type="presOf" srcId="{CC3F83A1-6BE0-4052-AEEA-B73562EA07F2}" destId="{F0E1727B-5F36-48C5-A0AC-DD84BA2ED4F1}" srcOrd="0" destOrd="0" presId="urn:microsoft.com/office/officeart/2005/8/layout/vList2"/>
    <dgm:cxn modelId="{46C68E46-C18A-4FAD-AB7D-1605E7FF9E2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dirty="0">
              <a:solidFill>
                <a:schemeClr val="tx1"/>
              </a:solidFill>
            </a:rPr>
            <a:t>Analyzing the Stakeholders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DADFDD2B-F8D8-44CB-B8B2-6A1F8530FD37}"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534C7BEF-9B21-41E5-8BF6-4DCF7E514849}" type="presOf" srcId="{CC3F83A1-6BE0-4052-AEEA-B73562EA07F2}" destId="{F0E1727B-5F36-48C5-A0AC-DD84BA2ED4F1}" srcOrd="0" destOrd="0" presId="urn:microsoft.com/office/officeart/2005/8/layout/vList2"/>
    <dgm:cxn modelId="{B72EFE48-5D2F-4E0F-AB01-E8DEA202EAC4}"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2A951-C593-4881-9F72-F9CF4F967267}">
      <dsp:nvSpPr>
        <dsp:cNvPr id="0" name=""/>
        <dsp:cNvSpPr/>
      </dsp:nvSpPr>
      <dsp:spPr>
        <a:xfrm rot="10800000">
          <a:off x="1724138" y="3943"/>
          <a:ext cx="5979414" cy="872180"/>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Understanding the application domain</a:t>
          </a:r>
        </a:p>
      </dsp:txBody>
      <dsp:txXfrm rot="10800000">
        <a:off x="1942183" y="3943"/>
        <a:ext cx="5761369" cy="872180"/>
      </dsp:txXfrm>
    </dsp:sp>
    <dsp:sp modelId="{F618D412-11C5-4EE4-BE7A-9737C8DBF2E4}">
      <dsp:nvSpPr>
        <dsp:cNvPr id="0" name=""/>
        <dsp:cNvSpPr/>
      </dsp:nvSpPr>
      <dsp:spPr>
        <a:xfrm>
          <a:off x="1288047" y="3943"/>
          <a:ext cx="872180" cy="872180"/>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8655513-1B54-4FA1-AF17-F8042A439D59}">
      <dsp:nvSpPr>
        <dsp:cNvPr id="0" name=""/>
        <dsp:cNvSpPr/>
      </dsp:nvSpPr>
      <dsp:spPr>
        <a:xfrm rot="10800000">
          <a:off x="1724138" y="1136476"/>
          <a:ext cx="5979414" cy="872180"/>
        </a:xfrm>
        <a:prstGeom prst="homePlate">
          <a:avLst/>
        </a:prstGeom>
        <a:gradFill rotWithShape="0">
          <a:gsLst>
            <a:gs pos="0">
              <a:schemeClr val="accent4">
                <a:hueOff val="772618"/>
                <a:satOff val="8421"/>
                <a:lumOff val="-1765"/>
                <a:alphaOff val="0"/>
                <a:shade val="51000"/>
                <a:satMod val="130000"/>
              </a:schemeClr>
            </a:gs>
            <a:gs pos="80000">
              <a:schemeClr val="accent4">
                <a:hueOff val="772618"/>
                <a:satOff val="8421"/>
                <a:lumOff val="-1765"/>
                <a:alphaOff val="0"/>
                <a:shade val="93000"/>
                <a:satMod val="130000"/>
              </a:schemeClr>
            </a:gs>
            <a:gs pos="100000">
              <a:schemeClr val="accent4">
                <a:hueOff val="772618"/>
                <a:satOff val="8421"/>
                <a:lumOff val="-17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Identifying the sources of Requirements</a:t>
          </a:r>
        </a:p>
      </dsp:txBody>
      <dsp:txXfrm rot="10800000">
        <a:off x="1942183" y="1136476"/>
        <a:ext cx="5761369" cy="872180"/>
      </dsp:txXfrm>
    </dsp:sp>
    <dsp:sp modelId="{DBE17CD3-88AE-4D47-8041-655C6668EA38}">
      <dsp:nvSpPr>
        <dsp:cNvPr id="0" name=""/>
        <dsp:cNvSpPr/>
      </dsp:nvSpPr>
      <dsp:spPr>
        <a:xfrm>
          <a:off x="1288047" y="1136476"/>
          <a:ext cx="872180" cy="872180"/>
        </a:xfrm>
        <a:prstGeom prst="ellipse">
          <a:avLst/>
        </a:prstGeom>
        <a:gradFill rotWithShape="0">
          <a:gsLst>
            <a:gs pos="0">
              <a:schemeClr val="accent4">
                <a:tint val="50000"/>
                <a:hueOff val="985094"/>
                <a:satOff val="1164"/>
                <a:lumOff val="-135"/>
                <a:alphaOff val="0"/>
                <a:shade val="51000"/>
                <a:satMod val="130000"/>
              </a:schemeClr>
            </a:gs>
            <a:gs pos="80000">
              <a:schemeClr val="accent4">
                <a:tint val="50000"/>
                <a:hueOff val="985094"/>
                <a:satOff val="1164"/>
                <a:lumOff val="-135"/>
                <a:alphaOff val="0"/>
                <a:shade val="93000"/>
                <a:satMod val="130000"/>
              </a:schemeClr>
            </a:gs>
            <a:gs pos="100000">
              <a:schemeClr val="accent4">
                <a:tint val="50000"/>
                <a:hueOff val="985094"/>
                <a:satOff val="1164"/>
                <a:lumOff val="-13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7140765-AE7B-4C46-8244-A13E70B255A4}">
      <dsp:nvSpPr>
        <dsp:cNvPr id="0" name=""/>
        <dsp:cNvSpPr/>
      </dsp:nvSpPr>
      <dsp:spPr>
        <a:xfrm rot="10800000">
          <a:off x="1724138" y="2269009"/>
          <a:ext cx="5979414" cy="872180"/>
        </a:xfrm>
        <a:prstGeom prst="homePlate">
          <a:avLst/>
        </a:prstGeom>
        <a:gradFill rotWithShape="0">
          <a:gsLst>
            <a:gs pos="0">
              <a:schemeClr val="accent4">
                <a:hueOff val="1545236"/>
                <a:satOff val="16843"/>
                <a:lumOff val="-3530"/>
                <a:alphaOff val="0"/>
                <a:shade val="51000"/>
                <a:satMod val="130000"/>
              </a:schemeClr>
            </a:gs>
            <a:gs pos="80000">
              <a:schemeClr val="accent4">
                <a:hueOff val="1545236"/>
                <a:satOff val="16843"/>
                <a:lumOff val="-3530"/>
                <a:alphaOff val="0"/>
                <a:shade val="93000"/>
                <a:satMod val="130000"/>
              </a:schemeClr>
            </a:gs>
            <a:gs pos="100000">
              <a:schemeClr val="accent4">
                <a:hueOff val="1545236"/>
                <a:satOff val="16843"/>
                <a:lumOff val="-35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Analyzing the Stakeholders</a:t>
          </a:r>
        </a:p>
      </dsp:txBody>
      <dsp:txXfrm rot="10800000">
        <a:off x="1942183" y="2269009"/>
        <a:ext cx="5761369" cy="872180"/>
      </dsp:txXfrm>
    </dsp:sp>
    <dsp:sp modelId="{0C0DC455-E2D6-47E4-A6E9-46E45FF72234}">
      <dsp:nvSpPr>
        <dsp:cNvPr id="0" name=""/>
        <dsp:cNvSpPr/>
      </dsp:nvSpPr>
      <dsp:spPr>
        <a:xfrm>
          <a:off x="1288047" y="2269009"/>
          <a:ext cx="872180" cy="872180"/>
        </a:xfrm>
        <a:prstGeom prst="ellipse">
          <a:avLst/>
        </a:prstGeom>
        <a:gradFill rotWithShape="0">
          <a:gsLst>
            <a:gs pos="0">
              <a:schemeClr val="accent4">
                <a:tint val="50000"/>
                <a:hueOff val="1970188"/>
                <a:satOff val="2328"/>
                <a:lumOff val="-270"/>
                <a:alphaOff val="0"/>
                <a:shade val="51000"/>
                <a:satMod val="130000"/>
              </a:schemeClr>
            </a:gs>
            <a:gs pos="80000">
              <a:schemeClr val="accent4">
                <a:tint val="50000"/>
                <a:hueOff val="1970188"/>
                <a:satOff val="2328"/>
                <a:lumOff val="-270"/>
                <a:alphaOff val="0"/>
                <a:shade val="93000"/>
                <a:satMod val="130000"/>
              </a:schemeClr>
            </a:gs>
            <a:gs pos="100000">
              <a:schemeClr val="accent4">
                <a:tint val="50000"/>
                <a:hueOff val="1970188"/>
                <a:satOff val="2328"/>
                <a:lumOff val="-2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FCC2BDB-3FE0-42AC-8C9F-A3D66160B10B}">
      <dsp:nvSpPr>
        <dsp:cNvPr id="0" name=""/>
        <dsp:cNvSpPr/>
      </dsp:nvSpPr>
      <dsp:spPr>
        <a:xfrm rot="10800000">
          <a:off x="1724138" y="3401542"/>
          <a:ext cx="5979414" cy="872180"/>
        </a:xfrm>
        <a:prstGeom prst="homePlate">
          <a:avLst/>
        </a:prstGeom>
        <a:gradFill rotWithShape="0">
          <a:gsLst>
            <a:gs pos="0">
              <a:schemeClr val="accent4">
                <a:hueOff val="2317855"/>
                <a:satOff val="25264"/>
                <a:lumOff val="-5294"/>
                <a:alphaOff val="0"/>
                <a:shade val="51000"/>
                <a:satMod val="130000"/>
              </a:schemeClr>
            </a:gs>
            <a:gs pos="80000">
              <a:schemeClr val="accent4">
                <a:hueOff val="2317855"/>
                <a:satOff val="25264"/>
                <a:lumOff val="-5294"/>
                <a:alphaOff val="0"/>
                <a:shade val="93000"/>
                <a:satMod val="130000"/>
              </a:schemeClr>
            </a:gs>
            <a:gs pos="100000">
              <a:schemeClr val="accent4">
                <a:hueOff val="2317855"/>
                <a:satOff val="25264"/>
                <a:lumOff val="-5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Selecting the Techniques, Approaches, and Tool to Use</a:t>
          </a:r>
        </a:p>
      </dsp:txBody>
      <dsp:txXfrm rot="10800000">
        <a:off x="1942183" y="3401542"/>
        <a:ext cx="5761369" cy="872180"/>
      </dsp:txXfrm>
    </dsp:sp>
    <dsp:sp modelId="{4E1D1ED4-F181-420C-86D1-E1F544F3F9E0}">
      <dsp:nvSpPr>
        <dsp:cNvPr id="0" name=""/>
        <dsp:cNvSpPr/>
      </dsp:nvSpPr>
      <dsp:spPr>
        <a:xfrm>
          <a:off x="1288047" y="3401542"/>
          <a:ext cx="872180" cy="872180"/>
        </a:xfrm>
        <a:prstGeom prst="ellipse">
          <a:avLst/>
        </a:prstGeom>
        <a:gradFill rotWithShape="0">
          <a:gsLst>
            <a:gs pos="0">
              <a:schemeClr val="accent4">
                <a:tint val="50000"/>
                <a:hueOff val="2955282"/>
                <a:satOff val="3492"/>
                <a:lumOff val="-406"/>
                <a:alphaOff val="0"/>
                <a:shade val="51000"/>
                <a:satMod val="130000"/>
              </a:schemeClr>
            </a:gs>
            <a:gs pos="80000">
              <a:schemeClr val="accent4">
                <a:tint val="50000"/>
                <a:hueOff val="2955282"/>
                <a:satOff val="3492"/>
                <a:lumOff val="-406"/>
                <a:alphaOff val="0"/>
                <a:shade val="93000"/>
                <a:satMod val="130000"/>
              </a:schemeClr>
            </a:gs>
            <a:gs pos="100000">
              <a:schemeClr val="accent4">
                <a:tint val="50000"/>
                <a:hueOff val="2955282"/>
                <a:satOff val="3492"/>
                <a:lumOff val="-4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F155FAD-7B7C-48B1-B995-4A7F8ECB0C20}">
      <dsp:nvSpPr>
        <dsp:cNvPr id="0" name=""/>
        <dsp:cNvSpPr/>
      </dsp:nvSpPr>
      <dsp:spPr>
        <a:xfrm rot="10800000">
          <a:off x="1724138" y="4534076"/>
          <a:ext cx="5979414" cy="872180"/>
        </a:xfrm>
        <a:prstGeom prst="homePlate">
          <a:avLst/>
        </a:prstGeom>
        <a:gradFill rotWithShape="0">
          <a:gsLst>
            <a:gs pos="0">
              <a:schemeClr val="accent4">
                <a:hueOff val="3090473"/>
                <a:satOff val="33685"/>
                <a:lumOff val="-7059"/>
                <a:alphaOff val="0"/>
                <a:shade val="51000"/>
                <a:satMod val="130000"/>
              </a:schemeClr>
            </a:gs>
            <a:gs pos="80000">
              <a:schemeClr val="accent4">
                <a:hueOff val="3090473"/>
                <a:satOff val="33685"/>
                <a:lumOff val="-7059"/>
                <a:alphaOff val="0"/>
                <a:shade val="93000"/>
                <a:satMod val="130000"/>
              </a:schemeClr>
            </a:gs>
            <a:gs pos="100000">
              <a:schemeClr val="accent4">
                <a:hueOff val="3090473"/>
                <a:satOff val="33685"/>
                <a:lumOff val="-7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Eliciting the Requirements from Stakeholders and Other Sources</a:t>
          </a:r>
        </a:p>
      </dsp:txBody>
      <dsp:txXfrm rot="10800000">
        <a:off x="1942183" y="4534076"/>
        <a:ext cx="5761369" cy="872180"/>
      </dsp:txXfrm>
    </dsp:sp>
    <dsp:sp modelId="{B50A0138-6A05-43FF-BAC7-1AFACD9D64E4}">
      <dsp:nvSpPr>
        <dsp:cNvPr id="0" name=""/>
        <dsp:cNvSpPr/>
      </dsp:nvSpPr>
      <dsp:spPr>
        <a:xfrm>
          <a:off x="1288047" y="4534076"/>
          <a:ext cx="872180" cy="872180"/>
        </a:xfrm>
        <a:prstGeom prst="ellipse">
          <a:avLst/>
        </a:prstGeom>
        <a:gradFill rotWithShape="0">
          <a:gsLst>
            <a:gs pos="0">
              <a:schemeClr val="accent4">
                <a:tint val="50000"/>
                <a:hueOff val="3940376"/>
                <a:satOff val="4656"/>
                <a:lumOff val="-541"/>
                <a:alphaOff val="0"/>
                <a:shade val="51000"/>
                <a:satMod val="130000"/>
              </a:schemeClr>
            </a:gs>
            <a:gs pos="80000">
              <a:schemeClr val="accent4">
                <a:tint val="50000"/>
                <a:hueOff val="3940376"/>
                <a:satOff val="4656"/>
                <a:lumOff val="-541"/>
                <a:alphaOff val="0"/>
                <a:shade val="93000"/>
                <a:satMod val="130000"/>
              </a:schemeClr>
            </a:gs>
            <a:gs pos="100000">
              <a:schemeClr val="accent4">
                <a:tint val="50000"/>
                <a:hueOff val="3940376"/>
                <a:satOff val="4656"/>
                <a:lumOff val="-5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Analyzing the Stakeholders</a:t>
          </a:r>
          <a:endParaRPr lang="en-US" sz="2600" b="1" kern="1200" dirty="0">
            <a:solidFill>
              <a:schemeClr val="tx1"/>
            </a:solidFill>
          </a:endParaRPr>
        </a:p>
      </dsp:txBody>
      <dsp:txXfrm>
        <a:off x="32670" y="40949"/>
        <a:ext cx="9078660" cy="603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Analyzing the Stakeholders</a:t>
          </a:r>
          <a:endParaRPr lang="en-US" sz="2600" b="1" kern="1200" dirty="0">
            <a:solidFill>
              <a:schemeClr val="tx1"/>
            </a:solidFill>
          </a:endParaRPr>
        </a:p>
      </dsp:txBody>
      <dsp:txXfrm>
        <a:off x="32670" y="40949"/>
        <a:ext cx="9078660" cy="6039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Selecting the Techniques, Approaches, and Tool to Use</a:t>
          </a:r>
        </a:p>
      </dsp:txBody>
      <dsp:txXfrm>
        <a:off x="32670" y="40949"/>
        <a:ext cx="9078660" cy="6039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Selecting the Techniques, Approaches, and Tool to Use</a:t>
          </a:r>
        </a:p>
      </dsp:txBody>
      <dsp:txXfrm>
        <a:off x="32670" y="40949"/>
        <a:ext cx="9078660" cy="6039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Selecting the Techniques, Approaches, and Tool to Use</a:t>
          </a:r>
          <a:endParaRPr lang="en-US" sz="2600" b="1" kern="1200" dirty="0">
            <a:solidFill>
              <a:schemeClr val="tx1"/>
            </a:solidFill>
          </a:endParaRPr>
        </a:p>
      </dsp:txBody>
      <dsp:txXfrm>
        <a:off x="32670" y="40949"/>
        <a:ext cx="9078660" cy="6039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46890"/>
          <a:ext cx="9144000" cy="5920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Eliciting the Requirements from Stakeholders and Other Sources</a:t>
          </a:r>
        </a:p>
      </dsp:txBody>
      <dsp:txXfrm>
        <a:off x="28900" y="75790"/>
        <a:ext cx="9086200" cy="5342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46890"/>
          <a:ext cx="9144000" cy="5920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Eliciting the Requirements from Stakeholders and Other Sources</a:t>
          </a:r>
        </a:p>
      </dsp:txBody>
      <dsp:txXfrm>
        <a:off x="28900" y="75790"/>
        <a:ext cx="9086200" cy="534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2A951-C593-4881-9F72-F9CF4F967267}">
      <dsp:nvSpPr>
        <dsp:cNvPr id="0" name=""/>
        <dsp:cNvSpPr/>
      </dsp:nvSpPr>
      <dsp:spPr>
        <a:xfrm rot="10800000">
          <a:off x="1724138" y="3943"/>
          <a:ext cx="5979414" cy="872180"/>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Memahami</a:t>
          </a:r>
          <a:r>
            <a:rPr lang="en-US" sz="2200" b="1" kern="1200" dirty="0">
              <a:solidFill>
                <a:schemeClr val="tx1"/>
              </a:solidFill>
            </a:rPr>
            <a:t> Domain </a:t>
          </a:r>
          <a:r>
            <a:rPr lang="en-US" sz="2200" b="1" kern="1200" dirty="0" err="1">
              <a:solidFill>
                <a:schemeClr val="tx1"/>
              </a:solidFill>
            </a:rPr>
            <a:t>Aplikasi</a:t>
          </a:r>
          <a:endParaRPr lang="en-US" sz="2200" b="1" kern="1200" dirty="0">
            <a:solidFill>
              <a:schemeClr val="tx1"/>
            </a:solidFill>
          </a:endParaRPr>
        </a:p>
      </dsp:txBody>
      <dsp:txXfrm rot="10800000">
        <a:off x="1942183" y="3943"/>
        <a:ext cx="5761369" cy="872180"/>
      </dsp:txXfrm>
    </dsp:sp>
    <dsp:sp modelId="{F618D412-11C5-4EE4-BE7A-9737C8DBF2E4}">
      <dsp:nvSpPr>
        <dsp:cNvPr id="0" name=""/>
        <dsp:cNvSpPr/>
      </dsp:nvSpPr>
      <dsp:spPr>
        <a:xfrm>
          <a:off x="1288047" y="3943"/>
          <a:ext cx="872180" cy="872180"/>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8655513-1B54-4FA1-AF17-F8042A439D59}">
      <dsp:nvSpPr>
        <dsp:cNvPr id="0" name=""/>
        <dsp:cNvSpPr/>
      </dsp:nvSpPr>
      <dsp:spPr>
        <a:xfrm rot="10800000">
          <a:off x="1724138" y="1136476"/>
          <a:ext cx="5979414" cy="872180"/>
        </a:xfrm>
        <a:prstGeom prst="homePlate">
          <a:avLst/>
        </a:prstGeom>
        <a:gradFill rotWithShape="0">
          <a:gsLst>
            <a:gs pos="0">
              <a:schemeClr val="accent4">
                <a:hueOff val="772618"/>
                <a:satOff val="8421"/>
                <a:lumOff val="-1765"/>
                <a:alphaOff val="0"/>
                <a:shade val="51000"/>
                <a:satMod val="130000"/>
              </a:schemeClr>
            </a:gs>
            <a:gs pos="80000">
              <a:schemeClr val="accent4">
                <a:hueOff val="772618"/>
                <a:satOff val="8421"/>
                <a:lumOff val="-1765"/>
                <a:alphaOff val="0"/>
                <a:shade val="93000"/>
                <a:satMod val="130000"/>
              </a:schemeClr>
            </a:gs>
            <a:gs pos="100000">
              <a:schemeClr val="accent4">
                <a:hueOff val="772618"/>
                <a:satOff val="8421"/>
                <a:lumOff val="-17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Identifikasi</a:t>
          </a:r>
          <a:r>
            <a:rPr lang="en-US" sz="2200" b="1" kern="1200" dirty="0">
              <a:solidFill>
                <a:schemeClr val="tx1"/>
              </a:solidFill>
            </a:rPr>
            <a:t> </a:t>
          </a:r>
          <a:r>
            <a:rPr lang="en-US" sz="2200" b="1" kern="1200" dirty="0" err="1">
              <a:solidFill>
                <a:schemeClr val="tx1"/>
              </a:solidFill>
            </a:rPr>
            <a:t>Sumber</a:t>
          </a:r>
          <a:r>
            <a:rPr lang="en-US" sz="2200" b="1" kern="1200" dirty="0">
              <a:solidFill>
                <a:schemeClr val="tx1"/>
              </a:solidFill>
            </a:rPr>
            <a:t> </a:t>
          </a:r>
          <a:r>
            <a:rPr lang="en-US" sz="2200" b="1" kern="1200" dirty="0" err="1">
              <a:solidFill>
                <a:schemeClr val="tx1"/>
              </a:solidFill>
            </a:rPr>
            <a:t>Kebutuhan</a:t>
          </a:r>
          <a:endParaRPr lang="en-US" sz="2200" b="1" kern="1200" dirty="0">
            <a:solidFill>
              <a:schemeClr val="tx1"/>
            </a:solidFill>
          </a:endParaRPr>
        </a:p>
      </dsp:txBody>
      <dsp:txXfrm rot="10800000">
        <a:off x="1942183" y="1136476"/>
        <a:ext cx="5761369" cy="872180"/>
      </dsp:txXfrm>
    </dsp:sp>
    <dsp:sp modelId="{DBE17CD3-88AE-4D47-8041-655C6668EA38}">
      <dsp:nvSpPr>
        <dsp:cNvPr id="0" name=""/>
        <dsp:cNvSpPr/>
      </dsp:nvSpPr>
      <dsp:spPr>
        <a:xfrm>
          <a:off x="1288047" y="1136476"/>
          <a:ext cx="872180" cy="872180"/>
        </a:xfrm>
        <a:prstGeom prst="ellipse">
          <a:avLst/>
        </a:prstGeom>
        <a:gradFill rotWithShape="0">
          <a:gsLst>
            <a:gs pos="0">
              <a:schemeClr val="accent4">
                <a:tint val="50000"/>
                <a:hueOff val="985094"/>
                <a:satOff val="1164"/>
                <a:lumOff val="-135"/>
                <a:alphaOff val="0"/>
                <a:shade val="51000"/>
                <a:satMod val="130000"/>
              </a:schemeClr>
            </a:gs>
            <a:gs pos="80000">
              <a:schemeClr val="accent4">
                <a:tint val="50000"/>
                <a:hueOff val="985094"/>
                <a:satOff val="1164"/>
                <a:lumOff val="-135"/>
                <a:alphaOff val="0"/>
                <a:shade val="93000"/>
                <a:satMod val="130000"/>
              </a:schemeClr>
            </a:gs>
            <a:gs pos="100000">
              <a:schemeClr val="accent4">
                <a:tint val="50000"/>
                <a:hueOff val="985094"/>
                <a:satOff val="1164"/>
                <a:lumOff val="-13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7140765-AE7B-4C46-8244-A13E70B255A4}">
      <dsp:nvSpPr>
        <dsp:cNvPr id="0" name=""/>
        <dsp:cNvSpPr/>
      </dsp:nvSpPr>
      <dsp:spPr>
        <a:xfrm rot="10800000">
          <a:off x="1724138" y="2269009"/>
          <a:ext cx="5979414" cy="872180"/>
        </a:xfrm>
        <a:prstGeom prst="homePlate">
          <a:avLst/>
        </a:prstGeom>
        <a:gradFill rotWithShape="0">
          <a:gsLst>
            <a:gs pos="0">
              <a:schemeClr val="accent4">
                <a:hueOff val="1545236"/>
                <a:satOff val="16843"/>
                <a:lumOff val="-3530"/>
                <a:alphaOff val="0"/>
                <a:shade val="51000"/>
                <a:satMod val="130000"/>
              </a:schemeClr>
            </a:gs>
            <a:gs pos="80000">
              <a:schemeClr val="accent4">
                <a:hueOff val="1545236"/>
                <a:satOff val="16843"/>
                <a:lumOff val="-3530"/>
                <a:alphaOff val="0"/>
                <a:shade val="93000"/>
                <a:satMod val="130000"/>
              </a:schemeClr>
            </a:gs>
            <a:gs pos="100000">
              <a:schemeClr val="accent4">
                <a:hueOff val="1545236"/>
                <a:satOff val="16843"/>
                <a:lumOff val="-35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Analisis</a:t>
          </a:r>
          <a:r>
            <a:rPr lang="en-US" sz="2200" b="1" kern="1200" dirty="0">
              <a:solidFill>
                <a:schemeClr val="tx1"/>
              </a:solidFill>
            </a:rPr>
            <a:t> </a:t>
          </a:r>
          <a:r>
            <a:rPr lang="en-US" sz="2200" b="1" kern="1200" dirty="0" err="1">
              <a:solidFill>
                <a:schemeClr val="tx1"/>
              </a:solidFill>
            </a:rPr>
            <a:t>Pemangku</a:t>
          </a:r>
          <a:r>
            <a:rPr lang="en-US" sz="2200" b="1" kern="1200" dirty="0">
              <a:solidFill>
                <a:schemeClr val="tx1"/>
              </a:solidFill>
            </a:rPr>
            <a:t> </a:t>
          </a:r>
          <a:r>
            <a:rPr lang="en-US" sz="2200" b="1" kern="1200" dirty="0" err="1">
              <a:solidFill>
                <a:schemeClr val="tx1"/>
              </a:solidFill>
            </a:rPr>
            <a:t>Kepentingan</a:t>
          </a:r>
          <a:r>
            <a:rPr lang="en-US" sz="2200" b="1" kern="1200" dirty="0">
              <a:solidFill>
                <a:schemeClr val="tx1"/>
              </a:solidFill>
            </a:rPr>
            <a:t> </a:t>
          </a:r>
        </a:p>
      </dsp:txBody>
      <dsp:txXfrm rot="10800000">
        <a:off x="1942183" y="2269009"/>
        <a:ext cx="5761369" cy="872180"/>
      </dsp:txXfrm>
    </dsp:sp>
    <dsp:sp modelId="{0C0DC455-E2D6-47E4-A6E9-46E45FF72234}">
      <dsp:nvSpPr>
        <dsp:cNvPr id="0" name=""/>
        <dsp:cNvSpPr/>
      </dsp:nvSpPr>
      <dsp:spPr>
        <a:xfrm>
          <a:off x="1288047" y="2269009"/>
          <a:ext cx="872180" cy="872180"/>
        </a:xfrm>
        <a:prstGeom prst="ellipse">
          <a:avLst/>
        </a:prstGeom>
        <a:gradFill rotWithShape="0">
          <a:gsLst>
            <a:gs pos="0">
              <a:schemeClr val="accent4">
                <a:tint val="50000"/>
                <a:hueOff val="1970188"/>
                <a:satOff val="2328"/>
                <a:lumOff val="-270"/>
                <a:alphaOff val="0"/>
                <a:shade val="51000"/>
                <a:satMod val="130000"/>
              </a:schemeClr>
            </a:gs>
            <a:gs pos="80000">
              <a:schemeClr val="accent4">
                <a:tint val="50000"/>
                <a:hueOff val="1970188"/>
                <a:satOff val="2328"/>
                <a:lumOff val="-270"/>
                <a:alphaOff val="0"/>
                <a:shade val="93000"/>
                <a:satMod val="130000"/>
              </a:schemeClr>
            </a:gs>
            <a:gs pos="100000">
              <a:schemeClr val="accent4">
                <a:tint val="50000"/>
                <a:hueOff val="1970188"/>
                <a:satOff val="2328"/>
                <a:lumOff val="-2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FCC2BDB-3FE0-42AC-8C9F-A3D66160B10B}">
      <dsp:nvSpPr>
        <dsp:cNvPr id="0" name=""/>
        <dsp:cNvSpPr/>
      </dsp:nvSpPr>
      <dsp:spPr>
        <a:xfrm rot="10800000">
          <a:off x="1724138" y="3401542"/>
          <a:ext cx="5979414" cy="872180"/>
        </a:xfrm>
        <a:prstGeom prst="homePlate">
          <a:avLst/>
        </a:prstGeom>
        <a:gradFill rotWithShape="0">
          <a:gsLst>
            <a:gs pos="0">
              <a:schemeClr val="accent4">
                <a:hueOff val="2317855"/>
                <a:satOff val="25264"/>
                <a:lumOff val="-5294"/>
                <a:alphaOff val="0"/>
                <a:shade val="51000"/>
                <a:satMod val="130000"/>
              </a:schemeClr>
            </a:gs>
            <a:gs pos="80000">
              <a:schemeClr val="accent4">
                <a:hueOff val="2317855"/>
                <a:satOff val="25264"/>
                <a:lumOff val="-5294"/>
                <a:alphaOff val="0"/>
                <a:shade val="93000"/>
                <a:satMod val="130000"/>
              </a:schemeClr>
            </a:gs>
            <a:gs pos="100000">
              <a:schemeClr val="accent4">
                <a:hueOff val="2317855"/>
                <a:satOff val="25264"/>
                <a:lumOff val="-5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Memilih</a:t>
          </a:r>
          <a:r>
            <a:rPr lang="en-US" sz="2200" b="1" kern="1200" dirty="0">
              <a:solidFill>
                <a:schemeClr val="tx1"/>
              </a:solidFill>
            </a:rPr>
            <a:t> </a:t>
          </a:r>
          <a:r>
            <a:rPr lang="en-US" sz="2200" b="1" kern="1200" dirty="0" err="1">
              <a:solidFill>
                <a:schemeClr val="tx1"/>
              </a:solidFill>
            </a:rPr>
            <a:t>teknik</a:t>
          </a:r>
          <a:r>
            <a:rPr lang="en-US" sz="2200" b="1" kern="1200" dirty="0">
              <a:solidFill>
                <a:schemeClr val="tx1"/>
              </a:solidFill>
            </a:rPr>
            <a:t>, </a:t>
          </a:r>
          <a:r>
            <a:rPr lang="en-US" sz="2200" b="1" kern="1200" dirty="0" err="1">
              <a:solidFill>
                <a:schemeClr val="tx1"/>
              </a:solidFill>
            </a:rPr>
            <a:t>pendekatan</a:t>
          </a:r>
          <a:r>
            <a:rPr lang="en-US" sz="2200" b="1" kern="1200" dirty="0">
              <a:solidFill>
                <a:schemeClr val="tx1"/>
              </a:solidFill>
            </a:rPr>
            <a:t>, </a:t>
          </a:r>
          <a:r>
            <a:rPr lang="en-US" sz="2200" b="1" kern="1200" dirty="0" err="1">
              <a:solidFill>
                <a:schemeClr val="tx1"/>
              </a:solidFill>
            </a:rPr>
            <a:t>dan</a:t>
          </a:r>
          <a:r>
            <a:rPr lang="en-US" sz="2200" b="1" kern="1200" dirty="0">
              <a:solidFill>
                <a:schemeClr val="tx1"/>
              </a:solidFill>
            </a:rPr>
            <a:t> </a:t>
          </a:r>
          <a:r>
            <a:rPr lang="en-US" sz="2200" b="1" kern="1200" dirty="0" err="1">
              <a:solidFill>
                <a:schemeClr val="tx1"/>
              </a:solidFill>
            </a:rPr>
            <a:t>alat</a:t>
          </a:r>
          <a:r>
            <a:rPr lang="en-US" sz="2200" b="1" kern="1200" dirty="0">
              <a:solidFill>
                <a:schemeClr val="tx1"/>
              </a:solidFill>
            </a:rPr>
            <a:t> yang </a:t>
          </a:r>
          <a:r>
            <a:rPr lang="en-US" sz="2200" b="1" kern="1200" dirty="0" err="1">
              <a:solidFill>
                <a:schemeClr val="tx1"/>
              </a:solidFill>
            </a:rPr>
            <a:t>digunakan</a:t>
          </a:r>
          <a:endParaRPr lang="en-US" sz="2200" b="1" kern="1200" dirty="0">
            <a:solidFill>
              <a:schemeClr val="tx1"/>
            </a:solidFill>
          </a:endParaRPr>
        </a:p>
      </dsp:txBody>
      <dsp:txXfrm rot="10800000">
        <a:off x="1942183" y="3401542"/>
        <a:ext cx="5761369" cy="872180"/>
      </dsp:txXfrm>
    </dsp:sp>
    <dsp:sp modelId="{4E1D1ED4-F181-420C-86D1-E1F544F3F9E0}">
      <dsp:nvSpPr>
        <dsp:cNvPr id="0" name=""/>
        <dsp:cNvSpPr/>
      </dsp:nvSpPr>
      <dsp:spPr>
        <a:xfrm>
          <a:off x="1288047" y="3401542"/>
          <a:ext cx="872180" cy="872180"/>
        </a:xfrm>
        <a:prstGeom prst="ellipse">
          <a:avLst/>
        </a:prstGeom>
        <a:gradFill rotWithShape="0">
          <a:gsLst>
            <a:gs pos="0">
              <a:schemeClr val="accent4">
                <a:tint val="50000"/>
                <a:hueOff val="2955282"/>
                <a:satOff val="3492"/>
                <a:lumOff val="-406"/>
                <a:alphaOff val="0"/>
                <a:shade val="51000"/>
                <a:satMod val="130000"/>
              </a:schemeClr>
            </a:gs>
            <a:gs pos="80000">
              <a:schemeClr val="accent4">
                <a:tint val="50000"/>
                <a:hueOff val="2955282"/>
                <a:satOff val="3492"/>
                <a:lumOff val="-406"/>
                <a:alphaOff val="0"/>
                <a:shade val="93000"/>
                <a:satMod val="130000"/>
              </a:schemeClr>
            </a:gs>
            <a:gs pos="100000">
              <a:schemeClr val="accent4">
                <a:tint val="50000"/>
                <a:hueOff val="2955282"/>
                <a:satOff val="3492"/>
                <a:lumOff val="-4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F155FAD-7B7C-48B1-B995-4A7F8ECB0C20}">
      <dsp:nvSpPr>
        <dsp:cNvPr id="0" name=""/>
        <dsp:cNvSpPr/>
      </dsp:nvSpPr>
      <dsp:spPr>
        <a:xfrm rot="10800000">
          <a:off x="1724138" y="4534076"/>
          <a:ext cx="5979414" cy="872180"/>
        </a:xfrm>
        <a:prstGeom prst="homePlate">
          <a:avLst/>
        </a:prstGeom>
        <a:gradFill rotWithShape="0">
          <a:gsLst>
            <a:gs pos="0">
              <a:schemeClr val="accent4">
                <a:hueOff val="3090473"/>
                <a:satOff val="33685"/>
                <a:lumOff val="-7059"/>
                <a:alphaOff val="0"/>
                <a:shade val="51000"/>
                <a:satMod val="130000"/>
              </a:schemeClr>
            </a:gs>
            <a:gs pos="80000">
              <a:schemeClr val="accent4">
                <a:hueOff val="3090473"/>
                <a:satOff val="33685"/>
                <a:lumOff val="-7059"/>
                <a:alphaOff val="0"/>
                <a:shade val="93000"/>
                <a:satMod val="130000"/>
              </a:schemeClr>
            </a:gs>
            <a:gs pos="100000">
              <a:schemeClr val="accent4">
                <a:hueOff val="3090473"/>
                <a:satOff val="33685"/>
                <a:lumOff val="-7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Elisitasi</a:t>
          </a:r>
          <a:r>
            <a:rPr lang="en-US" sz="2200" b="1" kern="1200" dirty="0">
              <a:solidFill>
                <a:schemeClr val="tx1"/>
              </a:solidFill>
            </a:rPr>
            <a:t> </a:t>
          </a:r>
          <a:r>
            <a:rPr lang="en-US" sz="2200" b="1" kern="1200" dirty="0" err="1">
              <a:solidFill>
                <a:schemeClr val="tx1"/>
              </a:solidFill>
            </a:rPr>
            <a:t>Kebutuhan</a:t>
          </a:r>
          <a:r>
            <a:rPr lang="en-US" sz="2200" b="1" kern="1200" dirty="0">
              <a:solidFill>
                <a:schemeClr val="tx1"/>
              </a:solidFill>
            </a:rPr>
            <a:t> </a:t>
          </a:r>
          <a:r>
            <a:rPr lang="en-US" sz="2200" b="1" kern="1200" dirty="0" err="1">
              <a:solidFill>
                <a:schemeClr val="tx1"/>
              </a:solidFill>
            </a:rPr>
            <a:t>dari</a:t>
          </a:r>
          <a:r>
            <a:rPr lang="en-US" sz="2200" b="1" kern="1200" dirty="0">
              <a:solidFill>
                <a:schemeClr val="tx1"/>
              </a:solidFill>
            </a:rPr>
            <a:t> </a:t>
          </a:r>
          <a:r>
            <a:rPr lang="en-US" sz="2200" b="1" kern="1200" dirty="0" err="1">
              <a:solidFill>
                <a:schemeClr val="tx1"/>
              </a:solidFill>
            </a:rPr>
            <a:t>Pemangku</a:t>
          </a:r>
          <a:r>
            <a:rPr lang="en-US" sz="2200" b="1" kern="1200" dirty="0">
              <a:solidFill>
                <a:schemeClr val="tx1"/>
              </a:solidFill>
            </a:rPr>
            <a:t> </a:t>
          </a:r>
          <a:r>
            <a:rPr lang="en-US" sz="2200" b="1" kern="1200" dirty="0" err="1">
              <a:solidFill>
                <a:schemeClr val="tx1"/>
              </a:solidFill>
            </a:rPr>
            <a:t>Kepentingan</a:t>
          </a:r>
          <a:r>
            <a:rPr lang="en-US" sz="2200" b="1" kern="1200" dirty="0">
              <a:solidFill>
                <a:schemeClr val="tx1"/>
              </a:solidFill>
            </a:rPr>
            <a:t> </a:t>
          </a:r>
          <a:r>
            <a:rPr lang="en-US" sz="2200" b="1" kern="1200" dirty="0" err="1">
              <a:solidFill>
                <a:schemeClr val="tx1"/>
              </a:solidFill>
            </a:rPr>
            <a:t>dan</a:t>
          </a:r>
          <a:r>
            <a:rPr lang="en-US" sz="2200" b="1" kern="1200" dirty="0">
              <a:solidFill>
                <a:schemeClr val="tx1"/>
              </a:solidFill>
            </a:rPr>
            <a:t> </a:t>
          </a:r>
          <a:r>
            <a:rPr lang="en-US" sz="2200" b="1" kern="1200" dirty="0" err="1">
              <a:solidFill>
                <a:schemeClr val="tx1"/>
              </a:solidFill>
            </a:rPr>
            <a:t>Sumber</a:t>
          </a:r>
          <a:r>
            <a:rPr lang="en-US" sz="2200" b="1" kern="1200" dirty="0">
              <a:solidFill>
                <a:schemeClr val="tx1"/>
              </a:solidFill>
            </a:rPr>
            <a:t> </a:t>
          </a:r>
          <a:r>
            <a:rPr lang="en-US" sz="2200" b="1" kern="1200" dirty="0" err="1">
              <a:solidFill>
                <a:schemeClr val="tx1"/>
              </a:solidFill>
            </a:rPr>
            <a:t>lainnya</a:t>
          </a:r>
          <a:endParaRPr lang="en-US" sz="2200" b="1" kern="1200" dirty="0">
            <a:solidFill>
              <a:schemeClr val="tx1"/>
            </a:solidFill>
          </a:endParaRPr>
        </a:p>
      </dsp:txBody>
      <dsp:txXfrm rot="10800000">
        <a:off x="1942183" y="4534076"/>
        <a:ext cx="5761369" cy="872180"/>
      </dsp:txXfrm>
    </dsp:sp>
    <dsp:sp modelId="{B50A0138-6A05-43FF-BAC7-1AFACD9D64E4}">
      <dsp:nvSpPr>
        <dsp:cNvPr id="0" name=""/>
        <dsp:cNvSpPr/>
      </dsp:nvSpPr>
      <dsp:spPr>
        <a:xfrm>
          <a:off x="1288047" y="4534076"/>
          <a:ext cx="872180" cy="872180"/>
        </a:xfrm>
        <a:prstGeom prst="ellipse">
          <a:avLst/>
        </a:prstGeom>
        <a:gradFill rotWithShape="0">
          <a:gsLst>
            <a:gs pos="0">
              <a:schemeClr val="accent4">
                <a:tint val="50000"/>
                <a:hueOff val="3940376"/>
                <a:satOff val="4656"/>
                <a:lumOff val="-541"/>
                <a:alphaOff val="0"/>
                <a:shade val="51000"/>
                <a:satMod val="130000"/>
              </a:schemeClr>
            </a:gs>
            <a:gs pos="80000">
              <a:schemeClr val="accent4">
                <a:tint val="50000"/>
                <a:hueOff val="3940376"/>
                <a:satOff val="4656"/>
                <a:lumOff val="-541"/>
                <a:alphaOff val="0"/>
                <a:shade val="93000"/>
                <a:satMod val="130000"/>
              </a:schemeClr>
            </a:gs>
            <a:gs pos="100000">
              <a:schemeClr val="accent4">
                <a:tint val="50000"/>
                <a:hueOff val="3940376"/>
                <a:satOff val="4656"/>
                <a:lumOff val="-5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7259"/>
          <a:ext cx="9144000" cy="823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rPr>
            <a:t>Understanding the application domain</a:t>
          </a:r>
        </a:p>
      </dsp:txBody>
      <dsp:txXfrm>
        <a:off x="40209" y="47468"/>
        <a:ext cx="9063582"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21300"/>
          <a:ext cx="9144000" cy="795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tx1"/>
              </a:solidFill>
              <a:latin typeface="Times New Roman" pitchFamily="18" charset="0"/>
              <a:cs typeface="Times New Roman" pitchFamily="18" charset="0"/>
            </a:rPr>
            <a:t>Understanding the application domain (Cont.)</a:t>
          </a:r>
        </a:p>
      </dsp:txBody>
      <dsp:txXfrm>
        <a:off x="38838" y="60138"/>
        <a:ext cx="9066324" cy="717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21300"/>
          <a:ext cx="9144000" cy="795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tx1"/>
              </a:solidFill>
              <a:latin typeface="Times New Roman" pitchFamily="18" charset="0"/>
              <a:cs typeface="Times New Roman" pitchFamily="18" charset="0"/>
            </a:rPr>
            <a:t>Understanding the application domain (Cont.)</a:t>
          </a:r>
        </a:p>
      </dsp:txBody>
      <dsp:txXfrm>
        <a:off x="38838" y="60138"/>
        <a:ext cx="9066324"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Identifying the sources of Requirements</a:t>
          </a:r>
        </a:p>
      </dsp:txBody>
      <dsp:txXfrm>
        <a:off x="32670" y="40949"/>
        <a:ext cx="9078660" cy="603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Identifying the sources of Requirements</a:t>
          </a:r>
        </a:p>
      </dsp:txBody>
      <dsp:txXfrm>
        <a:off x="32670" y="40949"/>
        <a:ext cx="9078660" cy="6039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Analyzing the Stakeholders</a:t>
          </a:r>
        </a:p>
      </dsp:txBody>
      <dsp:txXfrm>
        <a:off x="32670" y="40949"/>
        <a:ext cx="9078660" cy="603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Analyzing the Stakeholders</a:t>
          </a:r>
        </a:p>
      </dsp:txBody>
      <dsp:txXfrm>
        <a:off x="32670" y="40949"/>
        <a:ext cx="9078660" cy="6039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296205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 </a:t>
            </a:r>
            <a:r>
              <a:rPr lang="en-US" dirty="0" err="1"/>
              <a:t>ini</a:t>
            </a:r>
            <a:r>
              <a:rPr lang="en-US" dirty="0"/>
              <a:t> </a:t>
            </a:r>
            <a:r>
              <a:rPr lang="en-US" dirty="0" err="1"/>
              <a:t>penting</a:t>
            </a:r>
            <a:r>
              <a:rPr lang="en-US" dirty="0"/>
              <a:t> </a:t>
            </a:r>
            <a:r>
              <a:rPr lang="en-US" dirty="0" err="1"/>
              <a:t>ketika</a:t>
            </a:r>
            <a:r>
              <a:rPr lang="en-US" dirty="0"/>
              <a:t> </a:t>
            </a:r>
            <a:r>
              <a:rPr lang="en-US" dirty="0" err="1"/>
              <a:t>memulai</a:t>
            </a:r>
            <a:r>
              <a:rPr lang="en-US" dirty="0"/>
              <a:t> proses </a:t>
            </a:r>
            <a:r>
              <a:rPr lang="en-US" dirty="0" err="1"/>
              <a:t>elisitasi</a:t>
            </a:r>
            <a:r>
              <a:rPr lang="en-US" dirty="0"/>
              <a:t> </a:t>
            </a:r>
            <a:r>
              <a:rPr lang="en-US" dirty="0" err="1"/>
              <a:t>persyaratan</a:t>
            </a:r>
            <a:r>
              <a:rPr lang="en-US" dirty="0"/>
              <a:t> </a:t>
            </a:r>
            <a:r>
              <a:rPr lang="en-US" dirty="0" err="1"/>
              <a:t>untuk</a:t>
            </a:r>
            <a:r>
              <a:rPr lang="en-US" dirty="0"/>
              <a:t> </a:t>
            </a:r>
            <a:r>
              <a:rPr lang="en-US" dirty="0" err="1"/>
              <a:t>menyelidiki</a:t>
            </a:r>
            <a:r>
              <a:rPr lang="en-US" dirty="0"/>
              <a:t> </a:t>
            </a:r>
            <a:r>
              <a:rPr lang="en-US" dirty="0" err="1"/>
              <a:t>dan</a:t>
            </a:r>
            <a:r>
              <a:rPr lang="en-US" dirty="0"/>
              <a:t> </a:t>
            </a:r>
            <a:r>
              <a:rPr lang="en-US" dirty="0" err="1"/>
              <a:t>memeriksa</a:t>
            </a:r>
            <a:r>
              <a:rPr lang="en-US" dirty="0"/>
              <a:t> </a:t>
            </a:r>
            <a:r>
              <a:rPr lang="en-US" dirty="0" err="1"/>
              <a:t>secara</a:t>
            </a:r>
            <a:r>
              <a:rPr lang="en-US" dirty="0"/>
              <a:t> </a:t>
            </a:r>
            <a:r>
              <a:rPr lang="en-US" dirty="0" err="1"/>
              <a:t>rinci</a:t>
            </a:r>
            <a:r>
              <a:rPr lang="en-US" dirty="0"/>
              <a:t> </a:t>
            </a:r>
            <a:r>
              <a:rPr lang="en-US" dirty="0" err="1"/>
              <a:t>situasi</a:t>
            </a:r>
            <a:r>
              <a:rPr lang="en-US" dirty="0"/>
              <a:t> </a:t>
            </a:r>
            <a:r>
              <a:rPr lang="en-US" dirty="0" err="1"/>
              <a:t>atau</a:t>
            </a:r>
            <a:r>
              <a:rPr lang="en-US" dirty="0"/>
              <a:t> "</a:t>
            </a:r>
            <a:r>
              <a:rPr lang="en-US" dirty="0" err="1"/>
              <a:t>dunia</a:t>
            </a:r>
            <a:r>
              <a:rPr lang="en-US" dirty="0"/>
              <a:t> </a:t>
            </a:r>
            <a:r>
              <a:rPr lang="en-US" dirty="0" err="1"/>
              <a:t>nyata</a:t>
            </a:r>
            <a:r>
              <a:rPr lang="en-US" dirty="0"/>
              <a:t>" di </a:t>
            </a:r>
            <a:r>
              <a:rPr lang="en-US" dirty="0" err="1"/>
              <a:t>mana</a:t>
            </a:r>
            <a:r>
              <a:rPr lang="en-US" dirty="0"/>
              <a:t> </a:t>
            </a:r>
            <a:r>
              <a:rPr lang="en-US" dirty="0" err="1"/>
              <a:t>sistem</a:t>
            </a:r>
            <a:r>
              <a:rPr lang="en-US" baseline="0" dirty="0"/>
              <a:t> </a:t>
            </a:r>
            <a:r>
              <a:rPr lang="en-US" dirty="0" err="1"/>
              <a:t>utama</a:t>
            </a:r>
            <a:r>
              <a:rPr lang="en-US" dirty="0"/>
              <a:t> </a:t>
            </a:r>
            <a:r>
              <a:rPr lang="en-US" dirty="0" err="1"/>
              <a:t>berada</a:t>
            </a:r>
            <a:r>
              <a:rPr lang="en-US" dirty="0"/>
              <a:t> (</a:t>
            </a:r>
            <a:r>
              <a:rPr lang="en-US" dirty="0" err="1"/>
              <a:t>kadang-kadang</a:t>
            </a:r>
            <a:r>
              <a:rPr lang="en-US" dirty="0"/>
              <a:t> </a:t>
            </a:r>
            <a:r>
              <a:rPr lang="en-US" dirty="0" err="1"/>
              <a:t>disebut</a:t>
            </a:r>
            <a:r>
              <a:rPr lang="en-US" dirty="0"/>
              <a:t> domain </a:t>
            </a:r>
            <a:r>
              <a:rPr lang="en-US" dirty="0" err="1"/>
              <a:t>aplikasi</a:t>
            </a:r>
            <a:r>
              <a:rPr lang="en-US" dirty="0"/>
              <a:t>). </a:t>
            </a:r>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233085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Lingkungan</a:t>
            </a:r>
            <a:r>
              <a:rPr lang="en-US" dirty="0"/>
              <a:t> </a:t>
            </a:r>
            <a:r>
              <a:rPr lang="en-US" dirty="0" err="1"/>
              <a:t>saat</a:t>
            </a:r>
            <a:r>
              <a:rPr lang="en-US" dirty="0"/>
              <a:t> </a:t>
            </a:r>
            <a:r>
              <a:rPr lang="en-US" dirty="0" err="1"/>
              <a:t>ini</a:t>
            </a:r>
            <a:r>
              <a:rPr lang="en-US" dirty="0"/>
              <a:t> </a:t>
            </a:r>
            <a:r>
              <a:rPr lang="en-US" dirty="0" err="1"/>
              <a:t>perlu</a:t>
            </a:r>
            <a:r>
              <a:rPr lang="en-US" dirty="0"/>
              <a:t> </a:t>
            </a:r>
            <a:r>
              <a:rPr lang="en-US" dirty="0" err="1"/>
              <a:t>benar-benar</a:t>
            </a:r>
            <a:r>
              <a:rPr lang="en-US" dirty="0"/>
              <a:t> </a:t>
            </a:r>
            <a:r>
              <a:rPr lang="en-US" dirty="0" err="1"/>
              <a:t>dieksplorasi</a:t>
            </a:r>
            <a:r>
              <a:rPr lang="en-US" dirty="0"/>
              <a:t>, </a:t>
            </a:r>
            <a:r>
              <a:rPr lang="en-US" dirty="0" err="1"/>
              <a:t>termasuk</a:t>
            </a:r>
            <a:r>
              <a:rPr lang="en-US" dirty="0"/>
              <a:t> </a:t>
            </a:r>
            <a:r>
              <a:rPr lang="en-US" dirty="0" err="1"/>
              <a:t>aspek-aspek</a:t>
            </a:r>
            <a:r>
              <a:rPr lang="en-US" dirty="0"/>
              <a:t> </a:t>
            </a:r>
            <a:r>
              <a:rPr lang="en-US" dirty="0" err="1"/>
              <a:t>politik</a:t>
            </a:r>
            <a:r>
              <a:rPr lang="en-US" dirty="0"/>
              <a:t>, </a:t>
            </a:r>
            <a:r>
              <a:rPr lang="en-US" dirty="0" err="1"/>
              <a:t>organisasi</a:t>
            </a:r>
            <a:r>
              <a:rPr lang="en-US" dirty="0"/>
              <a:t>, </a:t>
            </a:r>
            <a:r>
              <a:rPr lang="en-US" dirty="0" err="1"/>
              <a:t>dan</a:t>
            </a:r>
            <a:r>
              <a:rPr lang="en-US" dirty="0"/>
              <a:t> </a:t>
            </a:r>
            <a:r>
              <a:rPr lang="en-US" dirty="0" err="1"/>
              <a:t>sosial</a:t>
            </a:r>
            <a:r>
              <a:rPr lang="en-US" dirty="0"/>
              <a:t> yang </a:t>
            </a:r>
            <a:r>
              <a:rPr lang="en-US" dirty="0" err="1"/>
              <a:t>berkaitan</a:t>
            </a:r>
            <a:r>
              <a:rPr lang="en-US" dirty="0"/>
              <a:t> </a:t>
            </a:r>
            <a:r>
              <a:rPr lang="en-US" dirty="0" err="1"/>
              <a:t>dengan</a:t>
            </a:r>
            <a:r>
              <a:rPr lang="en-US" dirty="0"/>
              <a:t> </a:t>
            </a:r>
            <a:r>
              <a:rPr lang="en-US" dirty="0" err="1"/>
              <a:t>sistem</a:t>
            </a:r>
            <a:r>
              <a:rPr lang="en-US" dirty="0"/>
              <a:t>, di </a:t>
            </a:r>
            <a:r>
              <a:rPr lang="en-US" dirty="0" err="1"/>
              <a:t>samping</a:t>
            </a:r>
            <a:r>
              <a:rPr lang="en-US" dirty="0"/>
              <a:t> </a:t>
            </a:r>
            <a:r>
              <a:rPr lang="en-US" dirty="0" err="1"/>
              <a:t>setiap</a:t>
            </a:r>
            <a:r>
              <a:rPr lang="en-US" dirty="0"/>
              <a:t> </a:t>
            </a:r>
            <a:r>
              <a:rPr lang="en-US" dirty="0" err="1"/>
              <a:t>kendala</a:t>
            </a:r>
            <a:r>
              <a:rPr lang="en-US" dirty="0"/>
              <a:t> yang </a:t>
            </a:r>
            <a:r>
              <a:rPr lang="en-US" dirty="0" err="1"/>
              <a:t>ada</a:t>
            </a:r>
            <a:r>
              <a:rPr lang="en-US" dirty="0"/>
              <a:t> </a:t>
            </a:r>
            <a:r>
              <a:rPr lang="en-US" dirty="0" err="1"/>
              <a:t>pada</a:t>
            </a:r>
            <a:r>
              <a:rPr lang="en-US" dirty="0"/>
              <a:t> </a:t>
            </a:r>
            <a:r>
              <a:rPr lang="en-US" dirty="0" err="1"/>
              <a:t>sistem</a:t>
            </a:r>
            <a:r>
              <a:rPr lang="en-US" dirty="0"/>
              <a:t> </a:t>
            </a:r>
            <a:r>
              <a:rPr lang="en-US" dirty="0" err="1"/>
              <a:t>dan</a:t>
            </a:r>
            <a:r>
              <a:rPr lang="en-US" dirty="0"/>
              <a:t> </a:t>
            </a:r>
            <a:r>
              <a:rPr lang="en-US" dirty="0" err="1"/>
              <a:t>perkembangannya</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kerja</a:t>
            </a:r>
            <a:r>
              <a:rPr lang="en-US" dirty="0"/>
              <a:t> yang </a:t>
            </a:r>
            <a:r>
              <a:rPr lang="en-US" dirty="0" err="1"/>
              <a:t>ada</a:t>
            </a:r>
            <a:r>
              <a:rPr lang="en-US" dirty="0"/>
              <a:t> </a:t>
            </a:r>
            <a:r>
              <a:rPr lang="en-US" dirty="0" err="1"/>
              <a:t>dan</a:t>
            </a:r>
            <a:r>
              <a:rPr lang="en-US" dirty="0"/>
              <a:t> </a:t>
            </a:r>
            <a:r>
              <a:rPr lang="en-US" dirty="0" err="1"/>
              <a:t>masalah-masalah</a:t>
            </a:r>
            <a:r>
              <a:rPr lang="en-US" dirty="0"/>
              <a:t> </a:t>
            </a:r>
            <a:r>
              <a:rPr lang="en-US" dirty="0" err="1"/>
              <a:t>terkait</a:t>
            </a:r>
            <a:r>
              <a:rPr lang="en-US" dirty="0"/>
              <a:t> yang </a:t>
            </a:r>
            <a:r>
              <a:rPr lang="en-US" dirty="0" err="1"/>
              <a:t>harus</a:t>
            </a:r>
            <a:r>
              <a:rPr lang="en-US" dirty="0"/>
              <a:t> </a:t>
            </a:r>
            <a:r>
              <a:rPr lang="en-US" dirty="0" err="1"/>
              <a:t>diselesaikan</a:t>
            </a:r>
            <a:r>
              <a:rPr lang="en-US" dirty="0"/>
              <a:t> </a:t>
            </a:r>
            <a:r>
              <a:rPr lang="en-US" dirty="0" err="1"/>
              <a:t>oleh</a:t>
            </a:r>
            <a:r>
              <a:rPr lang="en-US" dirty="0"/>
              <a:t> </a:t>
            </a:r>
            <a:r>
              <a:rPr lang="en-US" dirty="0" err="1"/>
              <a:t>sistem</a:t>
            </a:r>
            <a:r>
              <a:rPr lang="en-US" dirty="0"/>
              <a:t> </a:t>
            </a:r>
            <a:r>
              <a:rPr lang="en-US" dirty="0" err="1"/>
              <a:t>perlu</a:t>
            </a:r>
            <a:r>
              <a:rPr lang="en-US" dirty="0"/>
              <a:t> </a:t>
            </a:r>
            <a:r>
              <a:rPr lang="en-US" dirty="0" err="1"/>
              <a:t>dijelaskan</a:t>
            </a:r>
            <a:r>
              <a:rPr lang="en-US" dirty="0"/>
              <a:t> </a:t>
            </a:r>
            <a:r>
              <a:rPr lang="en-US" dirty="0" err="1"/>
              <a:t>sehubungan</a:t>
            </a:r>
            <a:r>
              <a:rPr lang="en-US" dirty="0"/>
              <a:t> </a:t>
            </a:r>
            <a:r>
              <a:rPr lang="en-US" dirty="0" err="1"/>
              <a:t>dengan</a:t>
            </a:r>
            <a:r>
              <a:rPr lang="en-US" dirty="0"/>
              <a:t> </a:t>
            </a:r>
            <a:r>
              <a:rPr lang="en-US" dirty="0" err="1"/>
              <a:t>tujuan</a:t>
            </a:r>
            <a:r>
              <a:rPr lang="en-US" baseline="0" dirty="0"/>
              <a:t> </a:t>
            </a:r>
            <a:r>
              <a:rPr lang="en-US" dirty="0" err="1"/>
              <a:t>utama</a:t>
            </a:r>
            <a:r>
              <a:rPr lang="en-US" dirty="0"/>
              <a:t> </a:t>
            </a:r>
            <a:r>
              <a:rPr lang="en-US" dirty="0" err="1"/>
              <a:t>bisnis</a:t>
            </a:r>
            <a:r>
              <a:rPr lang="en-US" dirty="0"/>
              <a:t> </a:t>
            </a:r>
            <a:r>
              <a:rPr lang="en-US" dirty="0" err="1"/>
              <a:t>dan</a:t>
            </a:r>
            <a:r>
              <a:rPr lang="en-US" dirty="0"/>
              <a:t> </a:t>
            </a:r>
            <a:r>
              <a:rPr lang="en-US" dirty="0" err="1"/>
              <a:t>isu-isu</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Persyaratan</a:t>
            </a:r>
            <a:r>
              <a:rPr lang="en-US" dirty="0"/>
              <a:t> </a:t>
            </a:r>
            <a:r>
              <a:rPr lang="en-US" dirty="0" err="1"/>
              <a:t>dapat</a:t>
            </a:r>
            <a:r>
              <a:rPr lang="en-US" dirty="0"/>
              <a:t> </a:t>
            </a:r>
            <a:r>
              <a:rPr lang="en-US" dirty="0" err="1"/>
              <a:t>tersebar</a:t>
            </a:r>
            <a:r>
              <a:rPr lang="en-US" dirty="0"/>
              <a:t> di </a:t>
            </a:r>
            <a:r>
              <a:rPr lang="en-US" dirty="0" err="1"/>
              <a:t>berbagai</a:t>
            </a:r>
            <a:r>
              <a:rPr lang="en-US" dirty="0"/>
              <a:t> </a:t>
            </a:r>
            <a:r>
              <a:rPr lang="en-US" dirty="0" err="1"/>
              <a:t>sumber</a:t>
            </a:r>
            <a:r>
              <a:rPr lang="en-US" dirty="0"/>
              <a:t> </a:t>
            </a:r>
            <a:r>
              <a:rPr lang="en-US" dirty="0" err="1"/>
              <a:t>dan</a:t>
            </a:r>
            <a:r>
              <a:rPr lang="en-US" dirty="0"/>
              <a:t> </a:t>
            </a:r>
            <a:r>
              <a:rPr lang="en-US" dirty="0" err="1"/>
              <a:t>ada</a:t>
            </a:r>
            <a:r>
              <a:rPr lang="en-US" dirty="0"/>
              <a:t> </a:t>
            </a:r>
            <a:r>
              <a:rPr lang="en-US" dirty="0" err="1"/>
              <a:t>dalam</a:t>
            </a:r>
            <a:r>
              <a:rPr lang="en-US" dirty="0"/>
              <a:t> </a:t>
            </a:r>
            <a:r>
              <a:rPr lang="en-US" dirty="0" err="1"/>
              <a:t>berbagai</a:t>
            </a:r>
            <a:r>
              <a:rPr lang="en-US" dirty="0"/>
              <a:t> format </a:t>
            </a:r>
          </a:p>
          <a:p>
            <a:r>
              <a:rPr lang="en-US" dirty="0"/>
              <a:t>● </a:t>
            </a:r>
            <a:r>
              <a:rPr lang="en-US" dirty="0" err="1"/>
              <a:t>Dalam</a:t>
            </a:r>
            <a:r>
              <a:rPr lang="en-US" dirty="0"/>
              <a:t> </a:t>
            </a:r>
            <a:r>
              <a:rPr lang="en-US" dirty="0" err="1"/>
              <a:t>semua</a:t>
            </a:r>
            <a:r>
              <a:rPr lang="en-US" dirty="0"/>
              <a:t> </a:t>
            </a:r>
            <a:r>
              <a:rPr lang="en-US" dirty="0" err="1"/>
              <a:t>proyek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sejumlah</a:t>
            </a:r>
            <a:r>
              <a:rPr lang="en-US" dirty="0"/>
              <a:t> </a:t>
            </a:r>
            <a:r>
              <a:rPr lang="en-US" dirty="0" err="1"/>
              <a:t>kemungkinan</a:t>
            </a:r>
            <a:r>
              <a:rPr lang="en-US" dirty="0"/>
              <a:t> </a:t>
            </a:r>
            <a:r>
              <a:rPr lang="en-US" dirty="0" err="1"/>
              <a:t>sumber</a:t>
            </a:r>
            <a:r>
              <a:rPr lang="en-US" dirty="0"/>
              <a:t> </a:t>
            </a:r>
            <a:r>
              <a:rPr lang="en-US" dirty="0" err="1"/>
              <a:t>dari</a:t>
            </a:r>
            <a:r>
              <a:rPr lang="en-US" dirty="0"/>
              <a:t> </a:t>
            </a:r>
            <a:r>
              <a:rPr lang="en-US" dirty="0" err="1"/>
              <a:t>kebutuhan</a:t>
            </a:r>
            <a:r>
              <a:rPr lang="en-US" dirty="0"/>
              <a:t> </a:t>
            </a:r>
            <a:r>
              <a:rPr lang="en-US" dirty="0" err="1"/>
              <a:t>dapat</a:t>
            </a:r>
            <a:r>
              <a:rPr lang="en-US" dirty="0"/>
              <a:t> </a:t>
            </a:r>
            <a:r>
              <a:rPr lang="en-US" dirty="0" err="1"/>
              <a:t>diidentifikasi</a:t>
            </a:r>
            <a:r>
              <a:rPr lang="en-US" dirty="0"/>
              <a:t> </a:t>
            </a:r>
          </a:p>
          <a:p>
            <a:r>
              <a:rPr lang="en-US" dirty="0"/>
              <a:t>● Stakeholder </a:t>
            </a:r>
            <a:r>
              <a:rPr lang="en-US" dirty="0" err="1"/>
              <a:t>merupakan</a:t>
            </a:r>
            <a:r>
              <a:rPr lang="en-US" dirty="0"/>
              <a:t> </a:t>
            </a:r>
            <a:r>
              <a:rPr lang="en-US" dirty="0" err="1"/>
              <a:t>sumber</a:t>
            </a:r>
            <a:r>
              <a:rPr lang="en-US" dirty="0"/>
              <a:t> yang paling </a:t>
            </a:r>
            <a:r>
              <a:rPr lang="en-US" dirty="0" err="1"/>
              <a:t>jelas</a:t>
            </a:r>
            <a:r>
              <a:rPr lang="en-US" dirty="0"/>
              <a:t> </a:t>
            </a:r>
            <a:r>
              <a:rPr lang="en-US" dirty="0" err="1"/>
              <a:t>dari</a:t>
            </a:r>
            <a:r>
              <a:rPr lang="en-US" dirty="0"/>
              <a:t> </a:t>
            </a:r>
            <a:r>
              <a:rPr lang="en-US" dirty="0" err="1"/>
              <a:t>persyaratan</a:t>
            </a:r>
            <a:r>
              <a:rPr lang="en-US" dirty="0"/>
              <a:t> </a:t>
            </a:r>
            <a:r>
              <a:rPr lang="en-US" dirty="0" err="1"/>
              <a:t>untuk</a:t>
            </a:r>
            <a:r>
              <a:rPr lang="en-US" dirty="0"/>
              <a:t> </a:t>
            </a:r>
            <a:r>
              <a:rPr lang="en-US" dirty="0" err="1"/>
              <a:t>sistem</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Sistem</a:t>
            </a:r>
            <a:r>
              <a:rPr lang="en-US" dirty="0"/>
              <a:t> </a:t>
            </a:r>
            <a:r>
              <a:rPr lang="en-US" dirty="0" err="1"/>
              <a:t>dan</a:t>
            </a:r>
            <a:r>
              <a:rPr lang="en-US" dirty="0"/>
              <a:t> proses yang </a:t>
            </a:r>
            <a:r>
              <a:rPr lang="en-US" dirty="0" err="1"/>
              <a:t>ada</a:t>
            </a:r>
            <a:r>
              <a:rPr lang="en-US" dirty="0"/>
              <a:t> </a:t>
            </a:r>
            <a:r>
              <a:rPr lang="en-US" dirty="0" err="1"/>
              <a:t>merupakan</a:t>
            </a:r>
            <a:r>
              <a:rPr lang="en-US" dirty="0"/>
              <a:t> </a:t>
            </a:r>
            <a:r>
              <a:rPr lang="en-US" dirty="0" err="1"/>
              <a:t>sumber</a:t>
            </a:r>
            <a:r>
              <a:rPr lang="en-US" dirty="0"/>
              <a:t> lain </a:t>
            </a:r>
            <a:r>
              <a:rPr lang="en-US" dirty="0" err="1"/>
              <a:t>untuk</a:t>
            </a:r>
            <a:r>
              <a:rPr lang="en-US" dirty="0"/>
              <a:t> </a:t>
            </a:r>
            <a:r>
              <a:rPr lang="en-US" dirty="0" err="1"/>
              <a:t>memunculkan</a:t>
            </a:r>
            <a:r>
              <a:rPr lang="en-US" dirty="0"/>
              <a:t> </a:t>
            </a:r>
            <a:r>
              <a:rPr lang="en-US" dirty="0" err="1"/>
              <a:t>kebutuhan</a:t>
            </a:r>
            <a:r>
              <a:rPr lang="en-US" dirty="0"/>
              <a:t>, </a:t>
            </a:r>
          </a:p>
          <a:p>
            <a:r>
              <a:rPr lang="en-US" dirty="0" err="1"/>
              <a:t>terutama</a:t>
            </a:r>
            <a:r>
              <a:rPr lang="en-US" dirty="0"/>
              <a:t> </a:t>
            </a:r>
            <a:r>
              <a:rPr lang="en-US" dirty="0" err="1"/>
              <a:t>ketika</a:t>
            </a:r>
            <a:r>
              <a:rPr lang="en-US" dirty="0"/>
              <a:t> </a:t>
            </a:r>
            <a:r>
              <a:rPr lang="en-US" dirty="0" err="1"/>
              <a:t>proyek</a:t>
            </a:r>
            <a:r>
              <a:rPr lang="en-US" dirty="0"/>
              <a:t> </a:t>
            </a:r>
            <a:r>
              <a:rPr lang="en-US" dirty="0" err="1"/>
              <a:t>melibatkan</a:t>
            </a:r>
            <a:r>
              <a:rPr lang="en-US" dirty="0"/>
              <a:t> </a:t>
            </a:r>
            <a:r>
              <a:rPr lang="en-US" dirty="0" err="1"/>
              <a:t>pergantian</a:t>
            </a:r>
            <a:r>
              <a:rPr lang="en-US" dirty="0"/>
              <a:t> </a:t>
            </a:r>
            <a:r>
              <a:rPr lang="en-US" dirty="0" err="1"/>
              <a:t>sistem</a:t>
            </a:r>
            <a:r>
              <a:rPr lang="en-US" dirty="0"/>
              <a:t> </a:t>
            </a:r>
            <a:r>
              <a:rPr lang="en-US" dirty="0" err="1"/>
              <a:t>saat</a:t>
            </a:r>
            <a:r>
              <a:rPr lang="en-US" dirty="0"/>
              <a:t> </a:t>
            </a:r>
            <a:r>
              <a:rPr lang="en-US" dirty="0" err="1"/>
              <a:t>ini</a:t>
            </a:r>
            <a:r>
              <a:rPr lang="en-US" dirty="0"/>
              <a:t> </a:t>
            </a:r>
            <a:r>
              <a:rPr lang="en-US" dirty="0" err="1"/>
              <a:t>atau</a:t>
            </a:r>
            <a:r>
              <a:rPr lang="en-US" dirty="0"/>
              <a:t> </a:t>
            </a:r>
            <a:r>
              <a:rPr lang="en-US" dirty="0" err="1"/>
              <a:t>warisan</a:t>
            </a:r>
            <a:r>
              <a:rPr lang="en-US" dirty="0"/>
              <a:t> </a:t>
            </a:r>
            <a:r>
              <a:rPr lang="en-US" dirty="0" err="1"/>
              <a:t>dari</a:t>
            </a:r>
            <a:r>
              <a:rPr lang="en-US" dirty="0"/>
              <a:t> </a:t>
            </a:r>
            <a:r>
              <a:rPr lang="en-US" dirty="0" err="1"/>
              <a:t>sistem</a:t>
            </a:r>
            <a:r>
              <a:rPr lang="en-US" baseline="0" dirty="0"/>
              <a:t> </a:t>
            </a:r>
            <a:r>
              <a:rPr lang="en-US" baseline="0" dirty="0" err="1"/>
              <a:t>sebelumnya</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17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Salah </a:t>
            </a:r>
            <a:r>
              <a:rPr lang="en-US" dirty="0" err="1"/>
              <a:t>satu</a:t>
            </a:r>
            <a:r>
              <a:rPr lang="en-US" dirty="0"/>
              <a:t> </a:t>
            </a:r>
            <a:r>
              <a:rPr lang="en-US" dirty="0" err="1"/>
              <a:t>langkah</a:t>
            </a:r>
            <a:r>
              <a:rPr lang="en-US" dirty="0"/>
              <a:t> </a:t>
            </a:r>
            <a:r>
              <a:rPr lang="en-US" dirty="0" err="1"/>
              <a:t>pertama</a:t>
            </a:r>
            <a:r>
              <a:rPr lang="en-US" dirty="0"/>
              <a:t> </a:t>
            </a:r>
            <a:r>
              <a:rPr lang="en-US" dirty="0" err="1"/>
              <a:t>dalam</a:t>
            </a:r>
            <a:r>
              <a:rPr lang="en-US" dirty="0"/>
              <a:t> </a:t>
            </a:r>
            <a:r>
              <a:rPr lang="en-US" dirty="0" err="1"/>
              <a:t>persyaratan</a:t>
            </a:r>
            <a:r>
              <a:rPr lang="en-US" dirty="0"/>
              <a:t> </a:t>
            </a:r>
            <a:r>
              <a:rPr lang="en-US" dirty="0" err="1"/>
              <a:t>elisitasi</a:t>
            </a:r>
            <a:r>
              <a:rPr lang="en-US" dirty="0"/>
              <a:t> </a:t>
            </a:r>
            <a:r>
              <a:rPr lang="en-US" dirty="0" err="1"/>
              <a:t>karena</a:t>
            </a:r>
            <a:r>
              <a:rPr lang="en-US" dirty="0"/>
              <a:t> </a:t>
            </a:r>
            <a:r>
              <a:rPr lang="en-US" dirty="0" err="1"/>
              <a:t>itu</a:t>
            </a:r>
            <a:r>
              <a:rPr lang="en-US" dirty="0"/>
              <a:t> </a:t>
            </a:r>
            <a:r>
              <a:rPr lang="en-US" dirty="0" err="1"/>
              <a:t>untuk</a:t>
            </a:r>
            <a:r>
              <a:rPr lang="en-US" dirty="0"/>
              <a:t> </a:t>
            </a:r>
            <a:r>
              <a:rPr lang="en-US" dirty="0" err="1"/>
              <a:t>menganalisis</a:t>
            </a:r>
            <a:r>
              <a:rPr lang="en-US" dirty="0"/>
              <a:t> </a:t>
            </a:r>
            <a:r>
              <a:rPr lang="en-US" dirty="0" err="1"/>
              <a:t>dan</a:t>
            </a:r>
            <a:r>
              <a:rPr lang="en-US" dirty="0"/>
              <a:t> </a:t>
            </a:r>
            <a:r>
              <a:rPr lang="en-US" dirty="0" err="1"/>
              <a:t>melibatkan</a:t>
            </a:r>
            <a:r>
              <a:rPr lang="en-US" dirty="0"/>
              <a:t> </a:t>
            </a:r>
            <a:r>
              <a:rPr lang="en-US" dirty="0" err="1"/>
              <a:t>semua</a:t>
            </a:r>
            <a:r>
              <a:rPr lang="en-US" dirty="0"/>
              <a:t> </a:t>
            </a:r>
            <a:r>
              <a:rPr lang="en-US" dirty="0" err="1"/>
              <a:t>pemangku</a:t>
            </a:r>
            <a:r>
              <a:rPr lang="en-US" dirty="0"/>
              <a:t> </a:t>
            </a:r>
            <a:r>
              <a:rPr lang="en-US" dirty="0" err="1"/>
              <a:t>kepentingan</a:t>
            </a:r>
            <a:r>
              <a:rPr lang="en-US" dirty="0"/>
              <a:t> yang </a:t>
            </a:r>
            <a:r>
              <a:rPr lang="en-US" dirty="0" err="1"/>
              <a:t>relevan</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Stakeholder </a:t>
            </a:r>
            <a:r>
              <a:rPr lang="en-US" dirty="0" err="1"/>
              <a:t>adalah</a:t>
            </a:r>
            <a:r>
              <a:rPr lang="en-US" dirty="0"/>
              <a:t> orang-orang yang </a:t>
            </a:r>
            <a:r>
              <a:rPr lang="en-US" dirty="0" err="1"/>
              <a:t>memiliki</a:t>
            </a:r>
            <a:r>
              <a:rPr lang="en-US" dirty="0"/>
              <a:t> </a:t>
            </a:r>
            <a:r>
              <a:rPr lang="en-US" dirty="0" err="1"/>
              <a:t>kepentingan</a:t>
            </a:r>
            <a:r>
              <a:rPr lang="en-US" dirty="0"/>
              <a:t> </a:t>
            </a:r>
            <a:r>
              <a:rPr lang="en-US" dirty="0" err="1"/>
              <a:t>dalam</a:t>
            </a:r>
            <a:r>
              <a:rPr lang="en-US" dirty="0"/>
              <a:t> </a:t>
            </a:r>
            <a:r>
              <a:rPr lang="en-US" dirty="0" err="1"/>
              <a:t>sistem</a:t>
            </a:r>
            <a:r>
              <a:rPr lang="en-US" dirty="0"/>
              <a:t> </a:t>
            </a:r>
            <a:r>
              <a:rPr lang="en-US" dirty="0" err="1"/>
              <a:t>atau</a:t>
            </a:r>
            <a:r>
              <a:rPr lang="en-US" dirty="0"/>
              <a:t> </a:t>
            </a:r>
            <a:r>
              <a:rPr lang="en-US" dirty="0" err="1"/>
              <a:t>berpengaruh</a:t>
            </a:r>
            <a:r>
              <a:rPr lang="en-US" dirty="0"/>
              <a:t> </a:t>
            </a:r>
            <a:r>
              <a:rPr lang="en-US" dirty="0" err="1"/>
              <a:t>dalam</a:t>
            </a:r>
            <a:r>
              <a:rPr lang="en-US" dirty="0"/>
              <a:t> </a:t>
            </a:r>
            <a:r>
              <a:rPr lang="en-US" dirty="0" err="1"/>
              <a:t>beberapa</a:t>
            </a:r>
            <a:r>
              <a:rPr lang="en-US" dirty="0"/>
              <a:t> </a:t>
            </a:r>
            <a:r>
              <a:rPr lang="en-US" dirty="0" err="1"/>
              <a:t>cara</a:t>
            </a:r>
            <a:r>
              <a:rPr lang="en-US" dirty="0"/>
              <a:t> </a:t>
            </a:r>
            <a:r>
              <a:rPr lang="en-US" dirty="0" err="1"/>
              <a:t>pengembangan</a:t>
            </a:r>
            <a:r>
              <a:rPr lang="en-US" dirty="0"/>
              <a:t> </a:t>
            </a:r>
            <a:r>
              <a:rPr lang="en-US" dirty="0" err="1"/>
              <a:t>dan</a:t>
            </a:r>
            <a:r>
              <a:rPr lang="en-US" dirty="0"/>
              <a:t> </a:t>
            </a:r>
            <a:r>
              <a:rPr lang="en-US" dirty="0" err="1"/>
              <a:t>implementasi</a:t>
            </a:r>
            <a:r>
              <a:rPr lang="en-US" dirty="0"/>
              <a:t> </a:t>
            </a:r>
            <a:r>
              <a:rPr lang="en-US" dirty="0" err="1"/>
              <a:t>sistem</a:t>
            </a:r>
            <a:r>
              <a:rPr lang="en-US" dirty="0"/>
              <a:t> </a:t>
            </a:r>
            <a:r>
              <a:rPr lang="en-US" dirty="0" err="1"/>
              <a:t>dan</a:t>
            </a:r>
            <a:r>
              <a:rPr lang="en-US" dirty="0"/>
              <a:t> </a:t>
            </a:r>
          </a:p>
          <a:p>
            <a:r>
              <a:rPr lang="en-US" dirty="0" err="1"/>
              <a:t>karenanya</a:t>
            </a:r>
            <a:r>
              <a:rPr lang="en-US" dirty="0"/>
              <a:t> </a:t>
            </a:r>
            <a:r>
              <a:rPr lang="en-US" dirty="0" err="1"/>
              <a:t>harus</a:t>
            </a:r>
            <a:r>
              <a:rPr lang="en-US" dirty="0"/>
              <a:t> </a:t>
            </a:r>
            <a:r>
              <a:rPr lang="en-US" dirty="0" err="1"/>
              <a:t>dikonsultasikan</a:t>
            </a:r>
            <a:r>
              <a:rPr lang="en-US" dirty="0"/>
              <a:t> </a:t>
            </a:r>
            <a:r>
              <a:rPr lang="en-US" dirty="0" err="1"/>
              <a:t>selama</a:t>
            </a:r>
            <a:r>
              <a:rPr lang="en-US" dirty="0"/>
              <a:t> </a:t>
            </a:r>
            <a:r>
              <a:rPr lang="en-US" dirty="0" err="1"/>
              <a:t>persyaratan</a:t>
            </a:r>
            <a:r>
              <a:rPr lang="en-US" dirty="0"/>
              <a:t> </a:t>
            </a:r>
            <a:r>
              <a:rPr lang="en-US" dirty="0" err="1"/>
              <a:t>elisitasi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Stakeholder </a:t>
            </a:r>
            <a:r>
              <a:rPr lang="en-US" dirty="0" err="1"/>
              <a:t>adalah</a:t>
            </a:r>
            <a:r>
              <a:rPr lang="en-US" dirty="0"/>
              <a:t> orang-orang yang </a:t>
            </a:r>
            <a:r>
              <a:rPr lang="en-US" dirty="0" err="1"/>
              <a:t>memiliki</a:t>
            </a:r>
            <a:r>
              <a:rPr lang="en-US" dirty="0"/>
              <a:t> </a:t>
            </a:r>
            <a:r>
              <a:rPr lang="en-US" dirty="0" err="1"/>
              <a:t>kepentingan</a:t>
            </a:r>
            <a:r>
              <a:rPr lang="en-US" dirty="0"/>
              <a:t> </a:t>
            </a:r>
            <a:r>
              <a:rPr lang="en-US" dirty="0" err="1"/>
              <a:t>dalam</a:t>
            </a:r>
            <a:r>
              <a:rPr lang="en-US" dirty="0"/>
              <a:t> </a:t>
            </a:r>
            <a:r>
              <a:rPr lang="en-US" dirty="0" err="1"/>
              <a:t>sistem</a:t>
            </a:r>
            <a:r>
              <a:rPr lang="en-US" dirty="0"/>
              <a:t> </a:t>
            </a:r>
            <a:r>
              <a:rPr lang="en-US" dirty="0" err="1"/>
              <a:t>atau</a:t>
            </a:r>
            <a:r>
              <a:rPr lang="en-US" dirty="0"/>
              <a:t> </a:t>
            </a:r>
            <a:r>
              <a:rPr lang="en-US" dirty="0" err="1"/>
              <a:t>berpengaruh</a:t>
            </a:r>
            <a:r>
              <a:rPr lang="en-US" dirty="0"/>
              <a:t> </a:t>
            </a:r>
            <a:r>
              <a:rPr lang="en-US" dirty="0" err="1"/>
              <a:t>dalam</a:t>
            </a:r>
            <a:r>
              <a:rPr lang="en-US" dirty="0"/>
              <a:t> </a:t>
            </a:r>
            <a:r>
              <a:rPr lang="en-US" dirty="0" err="1"/>
              <a:t>beberapa</a:t>
            </a:r>
            <a:r>
              <a:rPr lang="en-US" dirty="0"/>
              <a:t> </a:t>
            </a:r>
            <a:r>
              <a:rPr lang="en-US" dirty="0" err="1"/>
              <a:t>cara</a:t>
            </a:r>
            <a:r>
              <a:rPr lang="en-US" dirty="0"/>
              <a:t> </a:t>
            </a:r>
            <a:r>
              <a:rPr lang="en-US" dirty="0" err="1"/>
              <a:t>pengembangan</a:t>
            </a:r>
            <a:r>
              <a:rPr lang="en-US" dirty="0"/>
              <a:t> </a:t>
            </a:r>
            <a:r>
              <a:rPr lang="en-US" dirty="0" err="1"/>
              <a:t>dan</a:t>
            </a:r>
            <a:r>
              <a:rPr lang="en-US" dirty="0"/>
              <a:t> </a:t>
            </a:r>
            <a:r>
              <a:rPr lang="en-US" dirty="0" err="1"/>
              <a:t>implementasi</a:t>
            </a:r>
            <a:r>
              <a:rPr lang="en-US" dirty="0"/>
              <a:t> </a:t>
            </a:r>
            <a:r>
              <a:rPr lang="en-US" dirty="0" err="1"/>
              <a:t>sistem</a:t>
            </a:r>
            <a:r>
              <a:rPr lang="en-US" dirty="0"/>
              <a:t> </a:t>
            </a:r>
            <a:r>
              <a:rPr lang="en-US" dirty="0" err="1"/>
              <a:t>dan</a:t>
            </a:r>
            <a:r>
              <a:rPr lang="en-US" dirty="0"/>
              <a:t> </a:t>
            </a:r>
            <a:r>
              <a:rPr lang="en-US" dirty="0" err="1"/>
              <a:t>karenanya</a:t>
            </a:r>
            <a:r>
              <a:rPr lang="en-US" dirty="0"/>
              <a:t> </a:t>
            </a:r>
            <a:r>
              <a:rPr lang="en-US" dirty="0" err="1"/>
              <a:t>harus</a:t>
            </a:r>
            <a:r>
              <a:rPr lang="en-US" dirty="0"/>
              <a:t> </a:t>
            </a:r>
            <a:r>
              <a:rPr lang="en-US" dirty="0" err="1"/>
              <a:t>dikonsultasikan</a:t>
            </a:r>
            <a:r>
              <a:rPr lang="en-US" dirty="0"/>
              <a:t> </a:t>
            </a:r>
            <a:r>
              <a:rPr lang="en-US" dirty="0" err="1"/>
              <a:t>selama</a:t>
            </a:r>
            <a:r>
              <a:rPr lang="en-US" dirty="0"/>
              <a:t> </a:t>
            </a:r>
            <a:r>
              <a:rPr lang="en-US" dirty="0" err="1"/>
              <a:t>persyaratan</a:t>
            </a:r>
            <a:r>
              <a:rPr lang="en-US" dirty="0"/>
              <a:t> </a:t>
            </a:r>
            <a:r>
              <a:rPr lang="en-US" dirty="0" err="1"/>
              <a:t>elisitasi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Biasanya</a:t>
            </a:r>
            <a:r>
              <a:rPr lang="en-US" dirty="0"/>
              <a:t> </a:t>
            </a:r>
            <a:r>
              <a:rPr lang="en-US" dirty="0" err="1"/>
              <a:t>para</a:t>
            </a:r>
            <a:r>
              <a:rPr lang="en-US" dirty="0"/>
              <a:t> </a:t>
            </a:r>
            <a:r>
              <a:rPr lang="en-US" dirty="0" err="1"/>
              <a:t>pemangku</a:t>
            </a:r>
            <a:r>
              <a:rPr lang="en-US" dirty="0"/>
              <a:t> </a:t>
            </a:r>
            <a:r>
              <a:rPr lang="en-US" dirty="0" err="1"/>
              <a:t>kepentingan</a:t>
            </a:r>
            <a:r>
              <a:rPr lang="en-US" dirty="0"/>
              <a:t> </a:t>
            </a:r>
            <a:r>
              <a:rPr lang="en-US" dirty="0" err="1"/>
              <a:t>termasuk</a:t>
            </a:r>
            <a:r>
              <a:rPr lang="en-US" dirty="0"/>
              <a:t> </a:t>
            </a:r>
            <a:r>
              <a:rPr lang="en-US" dirty="0" err="1"/>
              <a:t>kelompok</a:t>
            </a:r>
            <a:r>
              <a:rPr lang="en-US" dirty="0"/>
              <a:t> </a:t>
            </a:r>
            <a:r>
              <a:rPr lang="en-US" dirty="0" err="1"/>
              <a:t>dan</a:t>
            </a:r>
            <a:r>
              <a:rPr lang="en-US" dirty="0"/>
              <a:t> </a:t>
            </a:r>
            <a:r>
              <a:rPr lang="en-US" dirty="0" err="1"/>
              <a:t>individu</a:t>
            </a:r>
            <a:r>
              <a:rPr lang="en-US" dirty="0"/>
              <a:t> internal </a:t>
            </a:r>
            <a:r>
              <a:rPr lang="en-US" dirty="0" err="1"/>
              <a:t>dan</a:t>
            </a:r>
            <a:r>
              <a:rPr lang="en-US" dirty="0"/>
              <a:t> </a:t>
            </a:r>
            <a:r>
              <a:rPr lang="en-US" dirty="0" err="1"/>
              <a:t>eksternal</a:t>
            </a:r>
            <a:r>
              <a:rPr lang="en-US" dirty="0"/>
              <a:t> </a:t>
            </a:r>
            <a:r>
              <a:rPr lang="en-US" dirty="0" err="1"/>
              <a:t>organisasi</a:t>
            </a:r>
            <a:r>
              <a:rPr lang="en-US" dirty="0"/>
              <a:t> </a:t>
            </a:r>
          </a:p>
          <a:p>
            <a:r>
              <a:rPr lang="en-US" dirty="0"/>
              <a:t>● </a:t>
            </a:r>
            <a:r>
              <a:rPr lang="en-US" dirty="0" err="1"/>
              <a:t>Pelanggan</a:t>
            </a:r>
            <a:r>
              <a:rPr lang="en-US" dirty="0"/>
              <a:t>, </a:t>
            </a:r>
            <a:r>
              <a:rPr lang="en-US" dirty="0" err="1"/>
              <a:t>dan</a:t>
            </a:r>
            <a:r>
              <a:rPr lang="en-US" dirty="0"/>
              <a:t> </a:t>
            </a:r>
            <a:r>
              <a:rPr lang="en-US" dirty="0" err="1"/>
              <a:t>lebih</a:t>
            </a:r>
            <a:r>
              <a:rPr lang="en-US" dirty="0"/>
              <a:t> </a:t>
            </a:r>
            <a:r>
              <a:rPr lang="en-US" dirty="0" err="1"/>
              <a:t>khusus</a:t>
            </a:r>
            <a:r>
              <a:rPr lang="en-US" dirty="0"/>
              <a:t> sponsor </a:t>
            </a:r>
            <a:r>
              <a:rPr lang="en-US" dirty="0" err="1"/>
              <a:t>proyek</a:t>
            </a:r>
            <a:r>
              <a:rPr lang="en-US" dirty="0"/>
              <a:t>, </a:t>
            </a:r>
            <a:r>
              <a:rPr lang="en-US" dirty="0" err="1"/>
              <a:t>biasanya</a:t>
            </a:r>
            <a:r>
              <a:rPr lang="en-US" dirty="0"/>
              <a:t> </a:t>
            </a:r>
            <a:r>
              <a:rPr lang="en-US" dirty="0" err="1"/>
              <a:t>pihak</a:t>
            </a:r>
            <a:r>
              <a:rPr lang="en-US" dirty="0"/>
              <a:t> yang paling </a:t>
            </a:r>
            <a:r>
              <a:rPr lang="en-US" dirty="0" err="1"/>
              <a:t>jelas</a:t>
            </a:r>
            <a:r>
              <a:rPr lang="en-US" dirty="0"/>
              <a:t> </a:t>
            </a:r>
            <a:r>
              <a:rPr lang="en-US" dirty="0" err="1"/>
              <a:t>dari</a:t>
            </a:r>
            <a:r>
              <a:rPr lang="en-US" dirty="0"/>
              <a:t> </a:t>
            </a:r>
            <a:r>
              <a:rPr lang="en-US" dirty="0" err="1"/>
              <a:t>sistem</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Pemilihan teknik untuk dipekerjakan tergantung pada konteks khusus dari proyek ini dan sering merupakan faktor penting dalam keberhasilan proses elisitasi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296205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Hickey dan Davis telah menyelidiki pemilihan teknik elisitasi dan menyatakan bahwa teknik elisitasi tertentu dapat dipilih untuk berbagai alasan</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1. Teknik yang dipilih adalah satu-satunya analis tahu </a:t>
            </a:r>
          </a:p>
          <a:p>
            <a:r>
              <a:rPr lang="nb-NO" sz="1100" dirty="0"/>
              <a:t>2. Teknik yang dipilih adalah favorit analis </a:t>
            </a:r>
          </a:p>
          <a:p>
            <a:r>
              <a:rPr lang="nb-NO" sz="1100" dirty="0"/>
              <a:t>3. Teknik yang dipilih adalah salah satu yang ditentukan oleh metodologi tertentu yang sedang diikuti untuk pengembangan sistem </a:t>
            </a:r>
          </a:p>
          <a:p>
            <a:r>
              <a:rPr lang="nb-NO" sz="1100" dirty="0"/>
              <a:t>4. Pemilihan teknik diatur hanya oleh intuisi dari analis yang akan efektif dalam konteks saat ini</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Selama kegiatan ini sangat penting untuk menentukan tingkat ruang lingkup sistem dan menyelidiki secara rinci kebutuhan dan keinginan dari para pemangku kepentingan, terutama pengguna</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Juga penting untuk menentukan masa depan proses sistem sehubungan dengan operasi bisnis, dan </a:t>
            </a:r>
          </a:p>
          <a:p>
            <a:r>
              <a:rPr lang="nb-NO" sz="1100" dirty="0"/>
              <a:t>Menelaah cara-cara di mana sistem dapat mendukung operasi bisnis dalam rangka untuk memenuhi tujuan utama dan mengatasi masalah utama dari bisnis</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Selama elisitasi persyaratan requirement engineer</a:t>
            </a:r>
            <a:r>
              <a:rPr lang="nb-NO" sz="1100" baseline="0" dirty="0"/>
              <a:t> </a:t>
            </a:r>
            <a:r>
              <a:rPr lang="nb-NO" sz="1100" dirty="0"/>
              <a:t>(analis sistem atau analis bisnis) dapat memainkan berbagai peran dan memikul tanggung jawab yang berbeda </a:t>
            </a:r>
          </a:p>
          <a:p>
            <a:endParaRPr lang="nb-NO" sz="1100" dirty="0"/>
          </a:p>
          <a:p>
            <a:r>
              <a:rPr lang="nb-NO" sz="1100" dirty="0"/>
              <a:t>Tanggung jawab dan peran ini tergantung pada proyek, orang, konteks dan organisasi yang terlibat </a:t>
            </a:r>
          </a:p>
        </p:txBody>
      </p:sp>
      <p:sp>
        <p:nvSpPr>
          <p:cNvPr id="4" name="Slide Number Placeholder 3"/>
          <p:cNvSpPr>
            <a:spLocks noGrp="1"/>
          </p:cNvSpPr>
          <p:nvPr>
            <p:ph type="sldNum" sz="quarter" idx="10"/>
          </p:nvPr>
        </p:nvSpPr>
        <p:spPr/>
        <p:txBody>
          <a:bodyPr/>
          <a:lstStyle/>
          <a:p>
            <a:fld id="{7A3CA83C-C192-4059-BB71-4B5829D37A7E}" type="slidenum">
              <a:rPr lang="en-US" smtClean="0"/>
              <a:t>27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1. Peran penting sebagai fasilitator </a:t>
            </a:r>
          </a:p>
          <a:p>
            <a:r>
              <a:rPr lang="nb-NO" sz="1100" dirty="0"/>
              <a:t>Ketika memunculkan persyaratan pada sesi kerja kelompok, mereka tidak hanya dituntut untuk mengajukan pertanyaan dan mencatat jawabannya, tetapi harus membimbing dan membantu peserta dalam mengatasi isu-isu yang relevan untuk mendapatkan kebutuhan informasi yang benar dan lengkap</a:t>
            </a:r>
          </a:p>
        </p:txBody>
      </p:sp>
      <p:sp>
        <p:nvSpPr>
          <p:cNvPr id="4" name="Slide Number Placeholder 3"/>
          <p:cNvSpPr>
            <a:spLocks noGrp="1"/>
          </p:cNvSpPr>
          <p:nvPr>
            <p:ph type="sldNum" sz="quarter" idx="10"/>
          </p:nvPr>
        </p:nvSpPr>
        <p:spPr/>
        <p:txBody>
          <a:bodyPr/>
          <a:lstStyle/>
          <a:p>
            <a:fld id="{7A3CA83C-C192-4059-BB71-4B5829D37A7E}" type="slidenum">
              <a:rPr lang="en-US" smtClean="0"/>
              <a:t>28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2. Peran sebagai</a:t>
            </a:r>
            <a:r>
              <a:rPr lang="nb-NO" sz="1100" baseline="0" dirty="0"/>
              <a:t> </a:t>
            </a:r>
            <a:r>
              <a:rPr lang="nb-NO" sz="1100" dirty="0"/>
              <a:t>mediator </a:t>
            </a:r>
          </a:p>
          <a:p>
            <a:r>
              <a:rPr lang="nb-NO" sz="1100" dirty="0"/>
              <a:t>Dalam banyak kasus prioritas persyaratan dari kelompok pemangku kepentingan yang berbeda adalah sumber dari banyak perdebatan dan perselisihan. Persyaratan insinyur memiliki tanggung jawab untuk untuk menemukan resolusi yang sesuai melalui negosiasi dan kompromi</a:t>
            </a:r>
          </a:p>
        </p:txBody>
      </p:sp>
      <p:sp>
        <p:nvSpPr>
          <p:cNvPr id="4" name="Slide Number Placeholder 3"/>
          <p:cNvSpPr>
            <a:spLocks noGrp="1"/>
          </p:cNvSpPr>
          <p:nvPr>
            <p:ph type="sldNum" sz="quarter" idx="10"/>
          </p:nvPr>
        </p:nvSpPr>
        <p:spPr/>
        <p:txBody>
          <a:bodyPr/>
          <a:lstStyle/>
          <a:p>
            <a:fld id="{7A3CA83C-C192-4059-BB71-4B5829D37A7E}" type="slidenum">
              <a:rPr lang="en-US" smtClean="0"/>
              <a:t>29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3. Bertanggung jawab untuk mendokumentasikan persyaratan ditimbulkan. </a:t>
            </a:r>
          </a:p>
          <a:p>
            <a:r>
              <a:rPr lang="nb-NO" sz="1100" dirty="0"/>
              <a:t>Peran ini sangat penting karena merupakan produksi hasil dari proses elisitasi, dan membentuk dasar untuk fase proyek berikutnya.</a:t>
            </a:r>
          </a:p>
        </p:txBody>
      </p:sp>
      <p:sp>
        <p:nvSpPr>
          <p:cNvPr id="4" name="Slide Number Placeholder 3"/>
          <p:cNvSpPr>
            <a:spLocks noGrp="1"/>
          </p:cNvSpPr>
          <p:nvPr>
            <p:ph type="sldNum" sz="quarter" idx="10"/>
          </p:nvPr>
        </p:nvSpPr>
        <p:spPr/>
        <p:txBody>
          <a:bodyPr/>
          <a:lstStyle/>
          <a:p>
            <a:fld id="{7A3CA83C-C192-4059-BB71-4B5829D37A7E}" type="slidenum">
              <a:rPr lang="en-US" smtClean="0"/>
              <a:t>30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4. Semua persyaratan yang dielisitasi harus divalidasi terhadap pemangku kepentingan lainnya, sistem lain, satu sama lain, dan kemudian dibandingkan dengan tujuan sistem yang telah ditetapkan sebelumnya.</a:t>
            </a:r>
          </a:p>
        </p:txBody>
      </p:sp>
      <p:sp>
        <p:nvSpPr>
          <p:cNvPr id="4" name="Slide Number Placeholder 3"/>
          <p:cNvSpPr>
            <a:spLocks noGrp="1"/>
          </p:cNvSpPr>
          <p:nvPr>
            <p:ph type="sldNum" sz="quarter" idx="10"/>
          </p:nvPr>
        </p:nvSpPr>
        <p:spPr/>
        <p:txBody>
          <a:bodyPr/>
          <a:lstStyle/>
          <a:p>
            <a:fld id="{7A3CA83C-C192-4059-BB71-4B5829D37A7E}" type="slidenum">
              <a:rPr lang="en-US" smtClean="0"/>
              <a:t>31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29620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a:p>
            <a:endParaRPr lang="en-US" dirty="0"/>
          </a:p>
          <a:p>
            <a:r>
              <a:rPr lang="en-US" dirty="0"/>
              <a:t>Proses yang </a:t>
            </a:r>
            <a:r>
              <a:rPr lang="en-US" dirty="0" err="1"/>
              <a:t>kompleks</a:t>
            </a:r>
            <a:r>
              <a:rPr lang="en-US" dirty="0"/>
              <a:t> yang </a:t>
            </a:r>
            <a:r>
              <a:rPr lang="en-US" dirty="0" err="1"/>
              <a:t>melibatkan</a:t>
            </a:r>
            <a:r>
              <a:rPr lang="en-US" dirty="0"/>
              <a:t> </a:t>
            </a:r>
            <a:r>
              <a:rPr lang="en-US" dirty="0" err="1"/>
              <a:t>banyak</a:t>
            </a:r>
            <a:r>
              <a:rPr lang="en-US" dirty="0"/>
              <a:t> </a:t>
            </a:r>
            <a:r>
              <a:rPr lang="en-US" dirty="0" err="1"/>
              <a:t>kegiatan</a:t>
            </a:r>
            <a:r>
              <a:rPr lang="en-US" dirty="0"/>
              <a:t> </a:t>
            </a:r>
            <a:r>
              <a:rPr lang="en-US" dirty="0" err="1"/>
              <a:t>dengan</a:t>
            </a:r>
            <a:r>
              <a:rPr lang="en-US" dirty="0"/>
              <a:t> </a:t>
            </a:r>
            <a:r>
              <a:rPr lang="en-US" dirty="0" err="1"/>
              <a:t>berbagai</a:t>
            </a:r>
            <a:r>
              <a:rPr lang="en-US" dirty="0"/>
              <a:t> </a:t>
            </a:r>
            <a:r>
              <a:rPr lang="en-US" dirty="0" err="1"/>
              <a:t>teknik</a:t>
            </a:r>
            <a:r>
              <a:rPr lang="en-US" dirty="0"/>
              <a:t> yang </a:t>
            </a:r>
            <a:r>
              <a:rPr lang="en-US" dirty="0" err="1"/>
              <a:t>tersedia</a:t>
            </a:r>
            <a:r>
              <a:rPr lang="en-US" dirty="0"/>
              <a:t>, </a:t>
            </a:r>
            <a:r>
              <a:rPr lang="en-US" dirty="0" err="1"/>
              <a:t>pendekatan</a:t>
            </a:r>
            <a:r>
              <a:rPr lang="en-US" dirty="0"/>
              <a:t>, </a:t>
            </a:r>
            <a:r>
              <a:rPr lang="en-US" dirty="0" err="1"/>
              <a:t>dan</a:t>
            </a:r>
            <a:r>
              <a:rPr lang="en-US" dirty="0"/>
              <a:t> </a:t>
            </a:r>
            <a:r>
              <a:rPr lang="en-US" dirty="0" err="1"/>
              <a:t>alat</a:t>
            </a:r>
            <a:r>
              <a:rPr lang="en-US" dirty="0"/>
              <a:t> </a:t>
            </a:r>
            <a:r>
              <a:rPr lang="en-US" dirty="0" err="1"/>
              <a:t>untuk</a:t>
            </a:r>
            <a:r>
              <a:rPr lang="en-US" dirty="0"/>
              <a:t> </a:t>
            </a:r>
            <a:r>
              <a:rPr lang="en-US" dirty="0" err="1"/>
              <a:t>melakukan</a:t>
            </a:r>
            <a:r>
              <a:rPr lang="en-US" dirty="0"/>
              <a:t> </a:t>
            </a:r>
            <a:r>
              <a:rPr lang="en-US" dirty="0" err="1"/>
              <a:t>elicitasi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80565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Berkaitan</a:t>
            </a:r>
            <a:r>
              <a:rPr lang="en-US" dirty="0"/>
              <a:t> </a:t>
            </a:r>
            <a:r>
              <a:rPr lang="en-US" dirty="0" err="1"/>
              <a:t>dengan</a:t>
            </a:r>
            <a:r>
              <a:rPr lang="en-US" dirty="0"/>
              <a:t> </a:t>
            </a:r>
            <a:r>
              <a:rPr lang="en-US" dirty="0" err="1"/>
              <a:t>belajar</a:t>
            </a:r>
            <a:r>
              <a:rPr lang="en-US" dirty="0"/>
              <a:t> </a:t>
            </a:r>
            <a:r>
              <a:rPr lang="en-US" dirty="0" err="1"/>
              <a:t>dan</a:t>
            </a:r>
            <a:r>
              <a:rPr lang="en-US" dirty="0"/>
              <a:t> </a:t>
            </a:r>
            <a:r>
              <a:rPr lang="en-US" dirty="0" err="1"/>
              <a:t>memahami</a:t>
            </a:r>
            <a:r>
              <a:rPr lang="en-US" dirty="0"/>
              <a:t> </a:t>
            </a:r>
            <a:r>
              <a:rPr lang="en-US" dirty="0" err="1"/>
              <a:t>kebutuhan</a:t>
            </a:r>
            <a:r>
              <a:rPr lang="en-US" dirty="0"/>
              <a:t> </a:t>
            </a:r>
            <a:r>
              <a:rPr lang="en-US" dirty="0" err="1"/>
              <a:t>pengguna</a:t>
            </a:r>
            <a:r>
              <a:rPr lang="en-US" dirty="0"/>
              <a:t> </a:t>
            </a:r>
            <a:r>
              <a:rPr lang="en-US" dirty="0" err="1"/>
              <a:t>dan</a:t>
            </a:r>
            <a:r>
              <a:rPr lang="en-US" dirty="0"/>
              <a:t> sponsor </a:t>
            </a:r>
            <a:r>
              <a:rPr lang="en-US" dirty="0" err="1"/>
              <a:t>proyek</a:t>
            </a:r>
            <a:r>
              <a:rPr lang="en-US" dirty="0"/>
              <a:t> </a:t>
            </a:r>
            <a:r>
              <a:rPr lang="en-US" dirty="0" err="1"/>
              <a:t>dengan</a:t>
            </a:r>
            <a:r>
              <a:rPr lang="en-US" dirty="0"/>
              <a:t> </a:t>
            </a:r>
            <a:r>
              <a:rPr lang="en-US" dirty="0" err="1"/>
              <a:t>tujuan</a:t>
            </a:r>
            <a:r>
              <a:rPr lang="en-US" dirty="0"/>
              <a:t> </a:t>
            </a:r>
            <a:r>
              <a:rPr lang="en-US" dirty="0" err="1"/>
              <a:t>utama</a:t>
            </a:r>
            <a:r>
              <a:rPr lang="en-US" dirty="0"/>
              <a:t> </a:t>
            </a:r>
            <a:r>
              <a:rPr lang="en-US" dirty="0" err="1"/>
              <a:t>yaitu</a:t>
            </a:r>
            <a:r>
              <a:rPr lang="en-US" dirty="0"/>
              <a:t> </a:t>
            </a:r>
            <a:r>
              <a:rPr lang="en-US" dirty="0" err="1"/>
              <a:t>berkomunikasi</a:t>
            </a:r>
            <a:r>
              <a:rPr lang="en-US" dirty="0"/>
              <a:t> </a:t>
            </a:r>
            <a:r>
              <a:rPr lang="en-US" dirty="0" err="1"/>
              <a:t>mengenai</a:t>
            </a:r>
            <a:r>
              <a:rPr lang="en-US" dirty="0"/>
              <a:t> </a:t>
            </a:r>
            <a:r>
              <a:rPr lang="en-US" dirty="0" err="1"/>
              <a:t>kebutuhan</a:t>
            </a:r>
            <a:r>
              <a:rPr lang="en-US" baseline="0" dirty="0"/>
              <a:t> </a:t>
            </a:r>
            <a:r>
              <a:rPr lang="en-US" dirty="0" err="1"/>
              <a:t>kepada</a:t>
            </a:r>
            <a:r>
              <a:rPr lang="en-US" dirty="0"/>
              <a:t> </a:t>
            </a:r>
            <a:r>
              <a:rPr lang="en-US" dirty="0" err="1"/>
              <a:t>para</a:t>
            </a:r>
            <a:r>
              <a:rPr lang="en-US" dirty="0"/>
              <a:t> </a:t>
            </a:r>
            <a:r>
              <a:rPr lang="en-US" dirty="0" err="1"/>
              <a:t>pengembang</a:t>
            </a:r>
            <a:r>
              <a:rPr lang="en-US" dirty="0"/>
              <a:t> </a:t>
            </a:r>
            <a:r>
              <a:rPr lang="en-US" dirty="0" err="1"/>
              <a:t>sistem</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261506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Sbagian </a:t>
            </a:r>
            <a:r>
              <a:rPr lang="en-US" dirty="0" err="1"/>
              <a:t>penting</a:t>
            </a:r>
            <a:r>
              <a:rPr lang="en-US" dirty="0"/>
              <a:t> </a:t>
            </a:r>
            <a:r>
              <a:rPr lang="en-US" dirty="0" err="1"/>
              <a:t>dari</a:t>
            </a:r>
            <a:r>
              <a:rPr lang="en-US" dirty="0"/>
              <a:t> </a:t>
            </a:r>
            <a:r>
              <a:rPr lang="en-US" dirty="0" err="1"/>
              <a:t>elisitasi</a:t>
            </a:r>
            <a:r>
              <a:rPr lang="en-US" dirty="0"/>
              <a:t> </a:t>
            </a:r>
            <a:r>
              <a:rPr lang="en-US" dirty="0" err="1"/>
              <a:t>didedikasikan</a:t>
            </a:r>
            <a:r>
              <a:rPr lang="en-US" dirty="0"/>
              <a:t> </a:t>
            </a:r>
            <a:r>
              <a:rPr lang="en-US" dirty="0" err="1"/>
              <a:t>untuk</a:t>
            </a:r>
            <a:r>
              <a:rPr lang="en-US" dirty="0"/>
              <a:t> </a:t>
            </a:r>
            <a:r>
              <a:rPr lang="en-US" dirty="0" err="1"/>
              <a:t>mengungkap</a:t>
            </a:r>
            <a:r>
              <a:rPr lang="en-US" dirty="0"/>
              <a:t>, </a:t>
            </a:r>
            <a:r>
              <a:rPr lang="en-US" dirty="0" err="1"/>
              <a:t>penggalian</a:t>
            </a:r>
            <a:r>
              <a:rPr lang="en-US" dirty="0"/>
              <a:t>, </a:t>
            </a:r>
            <a:r>
              <a:rPr lang="en-US" dirty="0" err="1"/>
              <a:t>dan</a:t>
            </a:r>
            <a:r>
              <a:rPr lang="en-US" dirty="0"/>
              <a:t> </a:t>
            </a:r>
            <a:r>
              <a:rPr lang="en-US" dirty="0" err="1"/>
              <a:t>permukaan</a:t>
            </a:r>
            <a:r>
              <a:rPr lang="en-US" dirty="0"/>
              <a:t> </a:t>
            </a:r>
            <a:r>
              <a:rPr lang="en-US" dirty="0" err="1"/>
              <a:t>keinginan</a:t>
            </a:r>
            <a:r>
              <a:rPr lang="en-US" dirty="0"/>
              <a:t> stakeholder yang </a:t>
            </a:r>
            <a:r>
              <a:rPr lang="en-US" dirty="0" err="1"/>
              <a:t>potensial</a:t>
            </a:r>
            <a:r>
              <a:rPr lang="en-US" dirty="0"/>
              <a:t>. </a:t>
            </a:r>
          </a:p>
          <a:p>
            <a:endParaRPr lang="en-US" dirty="0"/>
          </a:p>
          <a:p>
            <a:r>
              <a:rPr lang="en-US" dirty="0" err="1"/>
              <a:t>Mengumpulkan</a:t>
            </a:r>
            <a:r>
              <a:rPr lang="en-US" dirty="0"/>
              <a:t> </a:t>
            </a:r>
            <a:r>
              <a:rPr lang="en-US" dirty="0" err="1"/>
              <a:t>beberapa</a:t>
            </a:r>
            <a:r>
              <a:rPr lang="en-US" dirty="0"/>
              <a:t> </a:t>
            </a:r>
            <a:r>
              <a:rPr lang="en-US" dirty="0" err="1"/>
              <a:t>persyaratan</a:t>
            </a:r>
            <a:r>
              <a:rPr lang="en-US" dirty="0"/>
              <a:t> di </a:t>
            </a:r>
            <a:r>
              <a:rPr lang="en-US" dirty="0" err="1"/>
              <a:t>awal</a:t>
            </a:r>
            <a:r>
              <a:rPr lang="en-US" dirty="0"/>
              <a:t> </a:t>
            </a:r>
            <a:r>
              <a:rPr lang="en-US" dirty="0" err="1"/>
              <a:t>selalu</a:t>
            </a:r>
            <a:r>
              <a:rPr lang="en-US" dirty="0"/>
              <a:t> </a:t>
            </a:r>
            <a:r>
              <a:rPr lang="en-US" dirty="0" err="1"/>
              <a:t>lebih</a:t>
            </a:r>
            <a:r>
              <a:rPr lang="en-US" dirty="0"/>
              <a:t> </a:t>
            </a:r>
            <a:r>
              <a:rPr lang="en-US" dirty="0" err="1"/>
              <a:t>baik</a:t>
            </a:r>
            <a:r>
              <a:rPr lang="en-US" dirty="0"/>
              <a:t> </a:t>
            </a:r>
            <a:r>
              <a:rPr lang="en-US" dirty="0" err="1"/>
              <a:t>daripada</a:t>
            </a:r>
            <a:r>
              <a:rPr lang="en-US" dirty="0"/>
              <a:t> </a:t>
            </a:r>
            <a:r>
              <a:rPr lang="en-US" dirty="0" err="1"/>
              <a:t>mengumpulkan</a:t>
            </a:r>
            <a:r>
              <a:rPr lang="en-US" dirty="0"/>
              <a:t> </a:t>
            </a:r>
            <a:r>
              <a:rPr lang="en-US" dirty="0" err="1"/>
              <a:t>kurang</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11871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Persyaratan</a:t>
            </a:r>
            <a:r>
              <a:rPr lang="en-US" dirty="0"/>
              <a:t> proses </a:t>
            </a:r>
            <a:r>
              <a:rPr lang="en-US" dirty="0" err="1"/>
              <a:t>elisitasi</a:t>
            </a:r>
            <a:r>
              <a:rPr lang="en-US" dirty="0"/>
              <a:t> </a:t>
            </a:r>
            <a:r>
              <a:rPr lang="en-US" dirty="0" err="1"/>
              <a:t>melibatkan</a:t>
            </a:r>
            <a:r>
              <a:rPr lang="en-US" dirty="0"/>
              <a:t> </a:t>
            </a:r>
            <a:r>
              <a:rPr lang="en-US" dirty="0" err="1"/>
              <a:t>serangkaian</a:t>
            </a:r>
            <a:r>
              <a:rPr lang="en-US" dirty="0"/>
              <a:t> </a:t>
            </a:r>
            <a:r>
              <a:rPr lang="en-US" dirty="0" err="1"/>
              <a:t>kegiatan</a:t>
            </a:r>
            <a:r>
              <a:rPr lang="en-US" dirty="0"/>
              <a:t> yang </a:t>
            </a:r>
            <a:r>
              <a:rPr lang="en-US" dirty="0" err="1"/>
              <a:t>harus</a:t>
            </a:r>
            <a:r>
              <a:rPr lang="en-US" dirty="0"/>
              <a:t> </a:t>
            </a:r>
            <a:r>
              <a:rPr lang="en-US" dirty="0" err="1"/>
              <a:t>memungkinkan</a:t>
            </a:r>
            <a:r>
              <a:rPr lang="en-US" dirty="0"/>
              <a:t> </a:t>
            </a:r>
            <a:r>
              <a:rPr lang="en-US" dirty="0" err="1"/>
              <a:t>untuk</a:t>
            </a:r>
            <a:r>
              <a:rPr lang="en-US" dirty="0"/>
              <a:t> </a:t>
            </a:r>
            <a:r>
              <a:rPr lang="en-US" dirty="0" err="1"/>
              <a:t>komunikasi</a:t>
            </a:r>
            <a:r>
              <a:rPr lang="en-US" dirty="0"/>
              <a:t>, </a:t>
            </a:r>
            <a:r>
              <a:rPr lang="en-US" dirty="0" err="1"/>
              <a:t>prioritas</a:t>
            </a:r>
            <a:r>
              <a:rPr lang="en-US" dirty="0"/>
              <a:t>, </a:t>
            </a:r>
            <a:r>
              <a:rPr lang="en-US" dirty="0" err="1"/>
              <a:t>negosiasi</a:t>
            </a:r>
            <a:r>
              <a:rPr lang="en-US" dirty="0"/>
              <a:t>, </a:t>
            </a:r>
            <a:r>
              <a:rPr lang="en-US" dirty="0" err="1"/>
              <a:t>dan</a:t>
            </a:r>
            <a:r>
              <a:rPr lang="en-US" dirty="0"/>
              <a:t> </a:t>
            </a:r>
            <a:r>
              <a:rPr lang="en-US" dirty="0" err="1"/>
              <a:t>kolaborasi</a:t>
            </a:r>
            <a:r>
              <a:rPr lang="en-US" dirty="0"/>
              <a:t> </a:t>
            </a:r>
            <a:r>
              <a:rPr lang="en-US" dirty="0" err="1"/>
              <a:t>dengan</a:t>
            </a:r>
            <a:r>
              <a:rPr lang="en-US" dirty="0"/>
              <a:t> </a:t>
            </a:r>
            <a:r>
              <a:rPr lang="en-US" dirty="0" err="1"/>
              <a:t>semua</a:t>
            </a:r>
            <a:r>
              <a:rPr lang="en-US" dirty="0"/>
              <a:t> </a:t>
            </a:r>
            <a:r>
              <a:rPr lang="en-US" dirty="0" err="1"/>
              <a:t>pemangku</a:t>
            </a:r>
            <a:r>
              <a:rPr lang="en-US" dirty="0"/>
              <a:t> </a:t>
            </a:r>
            <a:r>
              <a:rPr lang="en-US" dirty="0" err="1"/>
              <a:t>kepentingan</a:t>
            </a:r>
            <a:r>
              <a:rPr lang="en-US" dirty="0"/>
              <a:t> yang </a:t>
            </a:r>
            <a:r>
              <a:rPr lang="en-US" dirty="0" err="1"/>
              <a:t>relevan</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114512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Mengerti</a:t>
            </a:r>
            <a:r>
              <a:rPr lang="en-US" dirty="0"/>
              <a:t> domain </a:t>
            </a:r>
            <a:r>
              <a:rPr lang="en-US" dirty="0" err="1"/>
              <a:t>aplikasi</a:t>
            </a:r>
            <a:r>
              <a:rPr lang="en-US" dirty="0"/>
              <a:t> </a:t>
            </a:r>
          </a:p>
          <a:p>
            <a:pPr marL="228600" indent="-228600">
              <a:buAutoNum type="arabicPeriod"/>
            </a:pPr>
            <a:r>
              <a:rPr lang="en-US" dirty="0" err="1"/>
              <a:t>Mengidentifikasi</a:t>
            </a:r>
            <a:r>
              <a:rPr lang="en-US" dirty="0"/>
              <a:t> </a:t>
            </a:r>
            <a:r>
              <a:rPr lang="en-US" dirty="0" err="1"/>
              <a:t>sumber</a:t>
            </a:r>
            <a:r>
              <a:rPr lang="en-US" dirty="0"/>
              <a:t> </a:t>
            </a:r>
            <a:r>
              <a:rPr lang="en-US" dirty="0" err="1"/>
              <a:t>kebutuhan</a:t>
            </a:r>
            <a:endParaRPr lang="en-US" dirty="0"/>
          </a:p>
          <a:p>
            <a:pPr marL="228600" indent="-228600">
              <a:buAutoNum type="arabicPeriod"/>
            </a:pPr>
            <a:r>
              <a:rPr lang="en-US" dirty="0" err="1"/>
              <a:t>Menganalisis</a:t>
            </a:r>
            <a:r>
              <a:rPr lang="en-US" dirty="0"/>
              <a:t> </a:t>
            </a:r>
            <a:r>
              <a:rPr lang="en-US" dirty="0" err="1"/>
              <a:t>pihak</a:t>
            </a:r>
            <a:r>
              <a:rPr lang="en-US" dirty="0"/>
              <a:t> yang </a:t>
            </a:r>
            <a:r>
              <a:rPr lang="en-US" dirty="0" err="1"/>
              <a:t>berkepentingan</a:t>
            </a:r>
            <a:endParaRPr lang="en-US" dirty="0"/>
          </a:p>
          <a:p>
            <a:pPr marL="228600" indent="-228600">
              <a:buAutoNum type="arabicPeriod"/>
            </a:pPr>
            <a:r>
              <a:rPr lang="en-US" dirty="0" err="1"/>
              <a:t>Menyeleksi</a:t>
            </a:r>
            <a:r>
              <a:rPr lang="en-US" baseline="0" dirty="0"/>
              <a:t> </a:t>
            </a:r>
            <a:r>
              <a:rPr lang="en-US" baseline="0" dirty="0" err="1"/>
              <a:t>teknik</a:t>
            </a:r>
            <a:r>
              <a:rPr lang="en-US" baseline="0" dirty="0"/>
              <a:t>, </a:t>
            </a:r>
            <a:r>
              <a:rPr lang="en-US" baseline="0" dirty="0" err="1"/>
              <a:t>pendekatan</a:t>
            </a:r>
            <a:r>
              <a:rPr lang="en-US" baseline="0" dirty="0"/>
              <a:t> </a:t>
            </a:r>
            <a:r>
              <a:rPr lang="en-US" baseline="0" dirty="0" err="1"/>
              <a:t>dan</a:t>
            </a:r>
            <a:r>
              <a:rPr lang="en-US" baseline="0" dirty="0"/>
              <a:t> </a:t>
            </a:r>
            <a:r>
              <a:rPr lang="en-US" baseline="0" dirty="0" err="1"/>
              <a:t>alat</a:t>
            </a:r>
            <a:r>
              <a:rPr lang="en-US" baseline="0" dirty="0"/>
              <a:t> yang </a:t>
            </a:r>
            <a:r>
              <a:rPr lang="en-US" baseline="0" dirty="0" err="1"/>
              <a:t>digunakan</a:t>
            </a:r>
            <a:endParaRPr lang="en-US" baseline="0" dirty="0"/>
          </a:p>
          <a:p>
            <a:pPr marL="228600" indent="-228600">
              <a:buAutoNum type="arabicPeriod"/>
            </a:pPr>
            <a:r>
              <a:rPr lang="en-US" baseline="0" dirty="0" err="1"/>
              <a:t>Memperoleh</a:t>
            </a:r>
            <a:r>
              <a:rPr lang="en-US" baseline="0" dirty="0"/>
              <a:t> </a:t>
            </a:r>
            <a:r>
              <a:rPr lang="en-US" baseline="0" dirty="0" err="1"/>
              <a:t>kebutuhan</a:t>
            </a:r>
            <a:r>
              <a:rPr lang="en-US" baseline="0" dirty="0"/>
              <a:t> </a:t>
            </a:r>
            <a:r>
              <a:rPr lang="en-US" baseline="0" dirty="0" err="1"/>
              <a:t>dari</a:t>
            </a:r>
            <a:r>
              <a:rPr lang="en-US" baseline="0" dirty="0"/>
              <a:t> </a:t>
            </a:r>
            <a:r>
              <a:rPr lang="en-US" baseline="0" dirty="0" err="1"/>
              <a:t>pihak</a:t>
            </a:r>
            <a:r>
              <a:rPr lang="en-US" baseline="0" dirty="0"/>
              <a:t> yang </a:t>
            </a:r>
            <a:r>
              <a:rPr lang="en-US" baseline="0" dirty="0" err="1"/>
              <a:t>berkepentingan</a:t>
            </a:r>
            <a:r>
              <a:rPr lang="en-US" baseline="0" dirty="0"/>
              <a:t> </a:t>
            </a:r>
            <a:r>
              <a:rPr lang="en-US" baseline="0" dirty="0" err="1"/>
              <a:t>dan</a:t>
            </a:r>
            <a:r>
              <a:rPr lang="en-US" baseline="0" dirty="0"/>
              <a:t> </a:t>
            </a:r>
            <a:r>
              <a:rPr lang="en-US" baseline="0" dirty="0" err="1"/>
              <a:t>sumber</a:t>
            </a:r>
            <a:r>
              <a:rPr lang="en-US" baseline="0" dirty="0"/>
              <a:t> </a:t>
            </a:r>
            <a:r>
              <a:rPr lang="en-US" baseline="0" dirty="0" err="1"/>
              <a:t>lainnya</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2623058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Mengerti</a:t>
            </a:r>
            <a:r>
              <a:rPr lang="en-US" dirty="0"/>
              <a:t> domain </a:t>
            </a:r>
            <a:r>
              <a:rPr lang="en-US" dirty="0" err="1"/>
              <a:t>aplikasi</a:t>
            </a:r>
            <a:r>
              <a:rPr lang="en-US" dirty="0"/>
              <a:t> </a:t>
            </a:r>
          </a:p>
          <a:p>
            <a:pPr marL="228600" indent="-228600">
              <a:buAutoNum type="arabicPeriod"/>
            </a:pPr>
            <a:r>
              <a:rPr lang="en-US" dirty="0" err="1"/>
              <a:t>Mengidentifikasi</a:t>
            </a:r>
            <a:r>
              <a:rPr lang="en-US" dirty="0"/>
              <a:t> </a:t>
            </a:r>
            <a:r>
              <a:rPr lang="en-US" dirty="0" err="1"/>
              <a:t>sumber</a:t>
            </a:r>
            <a:r>
              <a:rPr lang="en-US" dirty="0"/>
              <a:t> </a:t>
            </a:r>
            <a:r>
              <a:rPr lang="en-US" dirty="0" err="1"/>
              <a:t>kebutuhan</a:t>
            </a:r>
            <a:endParaRPr lang="en-US" dirty="0"/>
          </a:p>
          <a:p>
            <a:pPr marL="228600" indent="-228600">
              <a:buAutoNum type="arabicPeriod"/>
            </a:pPr>
            <a:r>
              <a:rPr lang="en-US" dirty="0" err="1"/>
              <a:t>Menganalisis</a:t>
            </a:r>
            <a:r>
              <a:rPr lang="en-US" dirty="0"/>
              <a:t> </a:t>
            </a:r>
            <a:r>
              <a:rPr lang="en-US" dirty="0" err="1"/>
              <a:t>pihak</a:t>
            </a:r>
            <a:r>
              <a:rPr lang="en-US" dirty="0"/>
              <a:t> yang </a:t>
            </a:r>
            <a:r>
              <a:rPr lang="en-US" dirty="0" err="1"/>
              <a:t>berkepentingan</a:t>
            </a:r>
            <a:endParaRPr lang="en-US" dirty="0"/>
          </a:p>
          <a:p>
            <a:pPr marL="228600" indent="-228600">
              <a:buAutoNum type="arabicPeriod"/>
            </a:pPr>
            <a:r>
              <a:rPr lang="en-US" dirty="0" err="1"/>
              <a:t>Menyeleksi</a:t>
            </a:r>
            <a:r>
              <a:rPr lang="en-US" baseline="0" dirty="0"/>
              <a:t> </a:t>
            </a:r>
            <a:r>
              <a:rPr lang="en-US" baseline="0" dirty="0" err="1"/>
              <a:t>teknik</a:t>
            </a:r>
            <a:r>
              <a:rPr lang="en-US" baseline="0" dirty="0"/>
              <a:t>, </a:t>
            </a:r>
            <a:r>
              <a:rPr lang="en-US" baseline="0" dirty="0" err="1"/>
              <a:t>pendekatan</a:t>
            </a:r>
            <a:r>
              <a:rPr lang="en-US" baseline="0" dirty="0"/>
              <a:t> </a:t>
            </a:r>
            <a:r>
              <a:rPr lang="en-US" baseline="0" dirty="0" err="1"/>
              <a:t>dan</a:t>
            </a:r>
            <a:r>
              <a:rPr lang="en-US" baseline="0" dirty="0"/>
              <a:t> </a:t>
            </a:r>
            <a:r>
              <a:rPr lang="en-US" baseline="0" dirty="0" err="1"/>
              <a:t>alat</a:t>
            </a:r>
            <a:r>
              <a:rPr lang="en-US" baseline="0" dirty="0"/>
              <a:t> yang </a:t>
            </a:r>
            <a:r>
              <a:rPr lang="en-US" baseline="0" dirty="0" err="1"/>
              <a:t>digunakan</a:t>
            </a:r>
            <a:endParaRPr lang="en-US" baseline="0" dirty="0"/>
          </a:p>
          <a:p>
            <a:pPr marL="228600" indent="-228600">
              <a:buAutoNum type="arabicPeriod"/>
            </a:pPr>
            <a:r>
              <a:rPr lang="en-US" baseline="0" dirty="0" err="1"/>
              <a:t>Memperoleh</a:t>
            </a:r>
            <a:r>
              <a:rPr lang="en-US" baseline="0" dirty="0"/>
              <a:t> </a:t>
            </a:r>
            <a:r>
              <a:rPr lang="en-US" baseline="0" dirty="0" err="1"/>
              <a:t>kebutuhan</a:t>
            </a:r>
            <a:r>
              <a:rPr lang="en-US" baseline="0" dirty="0"/>
              <a:t> </a:t>
            </a:r>
            <a:r>
              <a:rPr lang="en-US" baseline="0" dirty="0" err="1"/>
              <a:t>dari</a:t>
            </a:r>
            <a:r>
              <a:rPr lang="en-US" baseline="0" dirty="0"/>
              <a:t> </a:t>
            </a:r>
            <a:r>
              <a:rPr lang="en-US" baseline="0" dirty="0" err="1"/>
              <a:t>pihak</a:t>
            </a:r>
            <a:r>
              <a:rPr lang="en-US" baseline="0" dirty="0"/>
              <a:t> yang </a:t>
            </a:r>
            <a:r>
              <a:rPr lang="en-US" baseline="0" dirty="0" err="1"/>
              <a:t>berkepentingan</a:t>
            </a:r>
            <a:r>
              <a:rPr lang="en-US" baseline="0" dirty="0"/>
              <a:t> </a:t>
            </a:r>
            <a:r>
              <a:rPr lang="en-US" baseline="0" dirty="0" err="1"/>
              <a:t>dan</a:t>
            </a:r>
            <a:r>
              <a:rPr lang="en-US" baseline="0" dirty="0"/>
              <a:t> </a:t>
            </a:r>
            <a:r>
              <a:rPr lang="en-US" baseline="0" dirty="0" err="1"/>
              <a:t>sumber</a:t>
            </a:r>
            <a:r>
              <a:rPr lang="en-US" baseline="0" dirty="0"/>
              <a:t> </a:t>
            </a:r>
            <a:r>
              <a:rPr lang="en-US" baseline="0" dirty="0" err="1"/>
              <a:t>lainnya</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26230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4/24/2024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a:solidFill>
                  <a:schemeClr val="tx1"/>
                </a:solidFill>
                <a:latin typeface="Comic Sans MS" pitchFamily="66" charset="0"/>
                <a:cs typeface="Times New Roman" pitchFamily="18" charset="0"/>
              </a:rPr>
              <a:t>Tim SRE </a:t>
            </a: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 Elicitation (1)</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Proses Requirement Elicitation</a:t>
            </a:r>
          </a:p>
        </p:txBody>
      </p:sp>
      <p:sp>
        <p:nvSpPr>
          <p:cNvPr id="4" name="Content Placeholder 3"/>
          <p:cNvSpPr>
            <a:spLocks noGrp="1"/>
          </p:cNvSpPr>
          <p:nvPr>
            <p:ph sz="quarter" idx="4294967295"/>
          </p:nvPr>
        </p:nvSpPr>
        <p:spPr>
          <a:xfrm>
            <a:off x="0" y="1295400"/>
            <a:ext cx="8915400" cy="4876800"/>
          </a:xfrm>
          <a:prstGeom prst="rect">
            <a:avLst/>
          </a:prstGeom>
        </p:spPr>
        <p:txBody>
          <a:bodyPr>
            <a:normAutofit/>
          </a:bodyPr>
          <a:lstStyle/>
          <a:p>
            <a:pPr marL="45720" indent="0" algn="just">
              <a:lnSpc>
                <a:spcPct val="150000"/>
              </a:lnSpc>
              <a:buNone/>
            </a:pPr>
            <a:r>
              <a:rPr lang="en-US" dirty="0">
                <a:solidFill>
                  <a:schemeClr val="tx1"/>
                </a:solidFill>
                <a:latin typeface="Comic Sans MS" pitchFamily="66" charset="0"/>
              </a:rPr>
              <a:t>Proses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melibatkan</a:t>
            </a:r>
            <a:r>
              <a:rPr lang="en-US" dirty="0">
                <a:solidFill>
                  <a:schemeClr val="tx1"/>
                </a:solidFill>
                <a:latin typeface="Comic Sans MS" pitchFamily="66" charset="0"/>
              </a:rPr>
              <a:t> </a:t>
            </a:r>
            <a:r>
              <a:rPr lang="en-US" dirty="0" err="1">
                <a:solidFill>
                  <a:srgbClr val="0070C0"/>
                </a:solidFill>
                <a:latin typeface="Comic Sans MS" pitchFamily="66" charset="0"/>
              </a:rPr>
              <a:t>serangkaian</a:t>
            </a:r>
            <a:r>
              <a:rPr lang="en-US" dirty="0">
                <a:solidFill>
                  <a:srgbClr val="0070C0"/>
                </a:solidFill>
                <a:latin typeface="Comic Sans MS" pitchFamily="66" charset="0"/>
              </a:rPr>
              <a:t> </a:t>
            </a:r>
            <a:r>
              <a:rPr lang="en-US" dirty="0" err="1">
                <a:solidFill>
                  <a:srgbClr val="0070C0"/>
                </a:solidFill>
                <a:latin typeface="Comic Sans MS" pitchFamily="66" charset="0"/>
              </a:rPr>
              <a:t>kegiatan</a:t>
            </a:r>
            <a:r>
              <a:rPr lang="en-US" dirty="0">
                <a:solidFill>
                  <a:srgbClr val="0070C0"/>
                </a:solidFill>
                <a:latin typeface="Comic Sans MS" pitchFamily="66" charset="0"/>
              </a:rPr>
              <a:t> </a:t>
            </a:r>
            <a:r>
              <a:rPr lang="en-US" dirty="0">
                <a:solidFill>
                  <a:schemeClr val="tx1"/>
                </a:solidFill>
                <a:latin typeface="Comic Sans MS" pitchFamily="66" charset="0"/>
              </a:rPr>
              <a:t>yang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rgbClr val="0070C0"/>
                </a:solidFill>
                <a:latin typeface="Comic Sans MS" pitchFamily="66" charset="0"/>
              </a:rPr>
              <a:t>komunikasi</a:t>
            </a:r>
            <a:r>
              <a:rPr lang="en-US" dirty="0">
                <a:solidFill>
                  <a:schemeClr val="tx1"/>
                </a:solidFill>
                <a:latin typeface="Comic Sans MS" pitchFamily="66" charset="0"/>
              </a:rPr>
              <a:t>,</a:t>
            </a:r>
            <a:r>
              <a:rPr lang="en-US" dirty="0">
                <a:latin typeface="Comic Sans MS" pitchFamily="66" charset="0"/>
              </a:rPr>
              <a:t> </a:t>
            </a:r>
            <a:r>
              <a:rPr lang="en-US" dirty="0" err="1">
                <a:solidFill>
                  <a:srgbClr val="0070C0"/>
                </a:solidFill>
                <a:latin typeface="Comic Sans MS" pitchFamily="66" charset="0"/>
              </a:rPr>
              <a:t>prioritas</a:t>
            </a:r>
            <a:r>
              <a:rPr lang="en-US" dirty="0">
                <a:solidFill>
                  <a:schemeClr val="tx1"/>
                </a:solidFill>
                <a:latin typeface="Comic Sans MS" pitchFamily="66" charset="0"/>
              </a:rPr>
              <a:t>,</a:t>
            </a:r>
            <a:r>
              <a:rPr lang="en-US" dirty="0">
                <a:latin typeface="Comic Sans MS" pitchFamily="66" charset="0"/>
              </a:rPr>
              <a:t> </a:t>
            </a:r>
            <a:r>
              <a:rPr lang="en-US" dirty="0" err="1">
                <a:solidFill>
                  <a:srgbClr val="0070C0"/>
                </a:solidFill>
                <a:latin typeface="Comic Sans MS" pitchFamily="66" charset="0"/>
              </a:rPr>
              <a:t>negosiasi</a:t>
            </a:r>
            <a:r>
              <a:rPr lang="en-US" dirty="0">
                <a:solidFill>
                  <a:schemeClr val="tx1"/>
                </a:solidFill>
                <a:latin typeface="Comic Sans MS" pitchFamily="66" charset="0"/>
              </a:rPr>
              <a:t>,</a:t>
            </a:r>
            <a:r>
              <a:rPr lang="en-US" dirty="0">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rgbClr val="0070C0"/>
                </a:solidFill>
                <a:latin typeface="Comic Sans MS" pitchFamily="66" charset="0"/>
              </a:rPr>
              <a:t>kolaborasi</a:t>
            </a:r>
            <a:r>
              <a:rPr lang="en-US" dirty="0">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semua</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terkait</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09941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0" indent="0" algn="ctr">
              <a:buNone/>
            </a:pPr>
            <a:r>
              <a:rPr lang="en-US" sz="3200" dirty="0"/>
              <a:t>Proses Requirement Elicitation</a:t>
            </a:r>
          </a:p>
        </p:txBody>
      </p:sp>
      <p:graphicFrame>
        <p:nvGraphicFramePr>
          <p:cNvPr id="3" name="Content Placeholder 2"/>
          <p:cNvGraphicFramePr>
            <a:graphicFrameLocks noGrp="1"/>
          </p:cNvGraphicFramePr>
          <p:nvPr>
            <p:ph sz="quarter" idx="4294967295"/>
            <p:extLst>
              <p:ext uri="{D42A27DB-BD31-4B8C-83A1-F6EECF244321}">
                <p14:modId xmlns:p14="http://schemas.microsoft.com/office/powerpoint/2010/main" val="3586642829"/>
              </p:ext>
            </p:extLst>
          </p:nvPr>
        </p:nvGraphicFramePr>
        <p:xfrm>
          <a:off x="0" y="1066800"/>
          <a:ext cx="8991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447800" y="1057870"/>
            <a:ext cx="53091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p>
        </p:txBody>
      </p:sp>
      <p:sp>
        <p:nvSpPr>
          <p:cNvPr id="6" name="Rectangle 5"/>
          <p:cNvSpPr/>
          <p:nvPr/>
        </p:nvSpPr>
        <p:spPr>
          <a:xfrm>
            <a:off x="1447800" y="212467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1447800" y="3276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1450284" y="4419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Rectangle 8"/>
          <p:cNvSpPr/>
          <p:nvPr/>
        </p:nvSpPr>
        <p:spPr>
          <a:xfrm>
            <a:off x="1450284" y="5562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22939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0" indent="0" algn="ctr">
              <a:buNone/>
            </a:pPr>
            <a:r>
              <a:rPr lang="en-US" sz="3200" dirty="0"/>
              <a:t>Proses Requirement Elicitation</a:t>
            </a:r>
          </a:p>
        </p:txBody>
      </p:sp>
      <p:graphicFrame>
        <p:nvGraphicFramePr>
          <p:cNvPr id="3" name="Content Placeholder 2"/>
          <p:cNvGraphicFramePr>
            <a:graphicFrameLocks noGrp="1"/>
          </p:cNvGraphicFramePr>
          <p:nvPr>
            <p:ph sz="quarter" idx="4294967295"/>
            <p:extLst>
              <p:ext uri="{D42A27DB-BD31-4B8C-83A1-F6EECF244321}">
                <p14:modId xmlns:p14="http://schemas.microsoft.com/office/powerpoint/2010/main" val="640466887"/>
              </p:ext>
            </p:extLst>
          </p:nvPr>
        </p:nvGraphicFramePr>
        <p:xfrm>
          <a:off x="0" y="1066800"/>
          <a:ext cx="8991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447800" y="1057870"/>
            <a:ext cx="53091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p>
        </p:txBody>
      </p:sp>
      <p:sp>
        <p:nvSpPr>
          <p:cNvPr id="6" name="Rectangle 5"/>
          <p:cNvSpPr/>
          <p:nvPr/>
        </p:nvSpPr>
        <p:spPr>
          <a:xfrm>
            <a:off x="1447800" y="212467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1447800" y="3276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1450284" y="4419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Rectangle 8"/>
          <p:cNvSpPr/>
          <p:nvPr/>
        </p:nvSpPr>
        <p:spPr>
          <a:xfrm>
            <a:off x="1450284" y="5562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62915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270293682"/>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Hal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memulai</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memeriksa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secara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rinci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situasi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dunia</a:t>
            </a:r>
            <a:r>
              <a:rPr lang="en-US" sz="2400" dirty="0">
                <a:solidFill>
                  <a:schemeClr val="tx1"/>
                </a:solidFill>
                <a:latin typeface="Comic Sans MS" pitchFamily="66" charset="0"/>
              </a:rPr>
              <a:t> </a:t>
            </a:r>
            <a:r>
              <a:rPr lang="en-US" sz="2400" dirty="0" err="1">
                <a:solidFill>
                  <a:schemeClr val="tx1"/>
                </a:solidFill>
                <a:latin typeface="Comic Sans MS" pitchFamily="66" charset="0"/>
              </a:rPr>
              <a:t>nyata</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mana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kadang-kadang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disebut</a:t>
            </a:r>
            <a:r>
              <a:rPr lang="en-US" sz="2400" dirty="0">
                <a:solidFill>
                  <a:schemeClr val="tx1"/>
                </a:solidFill>
                <a:latin typeface="Comic Sans MS" pitchFamily="66" charset="0"/>
              </a:rPr>
              <a:t> domain </a:t>
            </a:r>
            <a:r>
              <a:rPr lang="en-US" sz="2400" dirty="0" err="1">
                <a:solidFill>
                  <a:schemeClr val="tx1"/>
                </a:solidFill>
                <a:latin typeface="Comic Sans MS" pitchFamily="66" charset="0"/>
              </a:rPr>
              <a:t>aplikasi</a:t>
            </a:r>
            <a:r>
              <a:rPr lang="en-US" sz="2400" dirty="0">
                <a:solidFill>
                  <a:schemeClr val="tx1"/>
                </a:solidFill>
                <a:latin typeface="Comic Sans MS" pitchFamily="66" charset="0"/>
              </a:rPr>
              <a:t>). </a:t>
            </a:r>
          </a:p>
        </p:txBody>
      </p:sp>
    </p:spTree>
    <p:extLst>
      <p:ext uri="{BB962C8B-B14F-4D97-AF65-F5344CB8AC3E}">
        <p14:creationId xmlns:p14="http://schemas.microsoft.com/office/powerpoint/2010/main" val="359670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769390810"/>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Lingkungan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perlu</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benar-benar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dieksplorasi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termasuk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aspek-aspek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politik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sosial</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berkaitan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samping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setiap</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kendala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perkembangannya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48109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645149073"/>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Proses </a:t>
            </a:r>
            <a:r>
              <a:rPr lang="en-US" sz="2400" dirty="0" err="1">
                <a:solidFill>
                  <a:schemeClr val="tx1"/>
                </a:solidFill>
                <a:latin typeface="Comic Sans MS" pitchFamily="66" charset="0"/>
              </a:rPr>
              <a:t>kerja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masalah-masalah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terkait</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diselesaikan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perlu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dijelaskan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sehubungan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tujuan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isu-isu</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terkait</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19107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560012796"/>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tersebar</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format</a:t>
            </a: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perangkat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lunak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sejumlah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kemungkinan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diidentifikasi</a:t>
            </a:r>
            <a:r>
              <a:rPr lang="en-US" sz="2400" dirty="0">
                <a:solidFill>
                  <a:schemeClr val="tx1"/>
                </a:solidFill>
                <a:latin typeface="Comic Sans MS" pitchFamily="66" charset="0"/>
              </a:rPr>
              <a:t> </a:t>
            </a:r>
          </a:p>
          <a:p>
            <a:pPr algn="just">
              <a:lnSpc>
                <a:spcPct val="150000"/>
              </a:lnSpc>
              <a:buFont typeface="Wingdings" pitchFamily="2" charset="2"/>
              <a:buChar char="ü"/>
            </a:pPr>
            <a:r>
              <a:rPr lang="en-US" sz="2400" dirty="0">
                <a:solidFill>
                  <a:schemeClr val="tx1"/>
                </a:solidFill>
                <a:latin typeface="Comic Sans MS" pitchFamily="66" charset="0"/>
              </a:rPr>
              <a:t> Stakeholder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yang paling </a:t>
            </a:r>
            <a:r>
              <a:rPr lang="en-US" sz="2400" dirty="0" err="1">
                <a:solidFill>
                  <a:schemeClr val="tx1"/>
                </a:solidFill>
                <a:latin typeface="Comic Sans MS" pitchFamily="66" charset="0"/>
              </a:rPr>
              <a:t>jelas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persyaratan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13631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776940224"/>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proses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melibatkan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pergantian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warisan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sebelumnya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209656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332911479"/>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Salah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langkah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menganalisis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melibatkan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relevan</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17203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429899675"/>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3600" dirty="0">
                <a:solidFill>
                  <a:schemeClr val="tx1"/>
                </a:solidFill>
                <a:latin typeface="Comic Sans MS" pitchFamily="66" charset="0"/>
              </a:rPr>
              <a:t>Stakeholders </a:t>
            </a:r>
            <a:endParaRPr lang="en-US" sz="3600" dirty="0">
              <a:latin typeface="Comic Sans MS" pitchFamily="66" charset="0"/>
            </a:endParaRPr>
          </a:p>
          <a:p>
            <a:pPr marL="45720" indent="0" algn="ctr">
              <a:lnSpc>
                <a:spcPct val="150000"/>
              </a:lnSpc>
              <a:buNone/>
            </a:pPr>
            <a:r>
              <a:rPr lang="en-US" sz="6000" dirty="0">
                <a:solidFill>
                  <a:schemeClr val="tx1"/>
                </a:solidFill>
              </a:rPr>
              <a:t>?</a:t>
            </a:r>
          </a:p>
        </p:txBody>
      </p:sp>
    </p:spTree>
    <p:extLst>
      <p:ext uri="{BB962C8B-B14F-4D97-AF65-F5344CB8AC3E}">
        <p14:creationId xmlns:p14="http://schemas.microsoft.com/office/powerpoint/2010/main" val="8810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dirty="0">
                <a:solidFill>
                  <a:schemeClr val="tx1"/>
                </a:solidFill>
                <a:latin typeface="Comic Sans MS" pitchFamily="66" charset="0"/>
              </a:rPr>
              <a:t>1.</a:t>
            </a:r>
            <a:r>
              <a:rPr lang="en-US" sz="2400" dirty="0">
                <a:solidFill>
                  <a:srgbClr val="FF0000"/>
                </a:solidFill>
                <a:latin typeface="Comic Sans MS" pitchFamily="66" charset="0"/>
              </a:rPr>
              <a:t> </a:t>
            </a:r>
            <a:r>
              <a:rPr lang="en-US" dirty="0">
                <a:solidFill>
                  <a:schemeClr val="tx1"/>
                </a:solidFill>
                <a:latin typeface="Comic Sans MS" pitchFamily="66" charset="0"/>
              </a:rPr>
              <a:t>Requirement Engineering</a:t>
            </a:r>
          </a:p>
          <a:p>
            <a:pPr marL="45720" indent="0">
              <a:buNone/>
            </a:pPr>
            <a:r>
              <a:rPr lang="en-US" sz="2400" dirty="0">
                <a:solidFill>
                  <a:schemeClr val="tx1"/>
                </a:solidFill>
                <a:latin typeface="Comic Sans MS" pitchFamily="66" charset="0"/>
              </a:rPr>
              <a:t>2. </a:t>
            </a:r>
            <a:r>
              <a:rPr lang="en-US" sz="2800" dirty="0">
                <a:solidFill>
                  <a:srgbClr val="0070C0"/>
                </a:solidFill>
                <a:latin typeface="Comic Sans MS" pitchFamily="66" charset="0"/>
              </a:rPr>
              <a:t>Requirement Elicitation</a:t>
            </a:r>
          </a:p>
          <a:p>
            <a:pPr marL="45720" indent="0">
              <a:buNone/>
            </a:pPr>
            <a:r>
              <a:rPr lang="en-US" sz="2400" dirty="0">
                <a:solidFill>
                  <a:schemeClr val="tx1"/>
                </a:solidFill>
                <a:latin typeface="Comic Sans MS" pitchFamily="66" charset="0"/>
              </a:rPr>
              <a:t>3. Specification of Requirement Models</a:t>
            </a:r>
          </a:p>
          <a:p>
            <a:pPr marL="45720" indent="0">
              <a:buNone/>
            </a:pPr>
            <a:r>
              <a:rPr lang="en-US" sz="2400" dirty="0">
                <a:solidFill>
                  <a:schemeClr val="tx1"/>
                </a:solidFill>
                <a:latin typeface="Comic Sans MS" pitchFamily="66" charset="0"/>
              </a:rPr>
              <a:t>4. Requirement Prioritization</a:t>
            </a:r>
          </a:p>
          <a:p>
            <a:pPr marL="45720" indent="0">
              <a:buNone/>
            </a:pPr>
            <a:r>
              <a:rPr lang="en-US" sz="2400" dirty="0">
                <a:solidFill>
                  <a:schemeClr val="tx1"/>
                </a:solidFill>
                <a:latin typeface="Comic Sans MS" pitchFamily="66" charset="0"/>
              </a:rPr>
              <a:t>5. Requirement Interdependencies: State of the Art and Future</a:t>
            </a:r>
          </a:p>
          <a:p>
            <a:pPr marL="45720" indent="0">
              <a:buNone/>
            </a:pPr>
            <a:r>
              <a:rPr lang="en-US" sz="2400" dirty="0">
                <a:solidFill>
                  <a:schemeClr val="tx1"/>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258902523"/>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rgbClr val="0070C0"/>
                </a:solidFill>
                <a:latin typeface="Comic Sans MS" pitchFamily="66" charset="0"/>
              </a:rPr>
              <a:t>Stakeholder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orang-orang yang </a:t>
            </a:r>
            <a:r>
              <a:rPr lang="en-US" sz="2400" dirty="0" err="1">
                <a:solidFill>
                  <a:schemeClr val="tx1"/>
                </a:solidFill>
                <a:latin typeface="Comic Sans MS" pitchFamily="66" charset="0"/>
              </a:rPr>
              <a:t>memiliki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berpengaruh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beberapa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implementasi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27861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722059324"/>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 Para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biasanya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termasuk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individu</a:t>
            </a:r>
            <a:r>
              <a:rPr lang="en-US" sz="2400" dirty="0">
                <a:solidFill>
                  <a:schemeClr val="tx1"/>
                </a:solidFill>
                <a:latin typeface="Comic Sans MS" pitchFamily="66" charset="0"/>
              </a:rPr>
              <a:t> internal </a:t>
            </a:r>
            <a:r>
              <a:rPr lang="en-US" sz="2400" dirty="0" err="1">
                <a:solidFill>
                  <a:schemeClr val="tx1"/>
                </a:solidFill>
                <a:latin typeface="Comic Sans MS" pitchFamily="66" charset="0"/>
              </a:rPr>
              <a:t>serta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eksternal</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a:t>
            </a:r>
          </a:p>
          <a:p>
            <a:pPr marL="45720" indent="0" algn="just">
              <a:lnSpc>
                <a:spcPct val="150000"/>
              </a:lnSpc>
              <a:buNone/>
            </a:pPr>
            <a:r>
              <a:rPr lang="en-US" sz="2400" dirty="0">
                <a:solidFill>
                  <a:schemeClr val="tx1"/>
                </a:solidFill>
                <a:latin typeface="Comic Sans MS" pitchFamily="66" charset="0"/>
              </a:rPr>
              <a:t>● </a:t>
            </a:r>
            <a:r>
              <a:rPr lang="en-US" sz="2400" dirty="0" err="1">
                <a:solidFill>
                  <a:schemeClr val="tx1"/>
                </a:solidFill>
                <a:latin typeface="Comic Sans MS" pitchFamily="66" charset="0"/>
              </a:rPr>
              <a:t>Pelanggan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lebih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khusus</a:t>
            </a:r>
            <a:r>
              <a:rPr lang="en-US" sz="2400" dirty="0">
                <a:solidFill>
                  <a:schemeClr val="tx1"/>
                </a:solidFill>
                <a:latin typeface="Comic Sans MS" pitchFamily="66" charset="0"/>
              </a:rPr>
              <a:t> sponsor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biasanya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pihak</a:t>
            </a:r>
            <a:r>
              <a:rPr lang="en-US" sz="2400" dirty="0">
                <a:solidFill>
                  <a:schemeClr val="tx1"/>
                </a:solidFill>
                <a:latin typeface="Comic Sans MS" pitchFamily="66" charset="0"/>
              </a:rPr>
              <a:t> yang paling </a:t>
            </a:r>
            <a:r>
              <a:rPr lang="en-US" sz="2400" dirty="0" err="1">
                <a:solidFill>
                  <a:schemeClr val="tx1"/>
                </a:solidFill>
                <a:latin typeface="Comic Sans MS" pitchFamily="66" charset="0"/>
              </a:rPr>
              <a:t>jelas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5597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611228801"/>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 </a:t>
            </a:r>
            <a:r>
              <a:rPr lang="en-US" sz="2400" dirty="0" err="1">
                <a:solidFill>
                  <a:schemeClr val="tx1"/>
                </a:solidFill>
                <a:latin typeface="Comic Sans MS" pitchFamily="66" charset="0"/>
              </a:rPr>
              <a:t>Pemilihan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digunakan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tergantung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khusus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faktor</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keberhasilan</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83343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688238092"/>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Hickey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Davis </a:t>
            </a:r>
            <a:r>
              <a:rPr lang="en-US" sz="2400" dirty="0" err="1">
                <a:solidFill>
                  <a:schemeClr val="tx1"/>
                </a:solidFill>
                <a:latin typeface="Comic Sans MS" pitchFamily="66" charset="0"/>
              </a:rPr>
              <a:t>telah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menyatakan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bahwa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tertentu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alasan</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066838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01766729"/>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828800"/>
            <a:ext cx="9144000" cy="50292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satu-satunya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tahu</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favorit</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ditentukan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metodologi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tertentu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sedang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diikuti</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Pilihan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diatur</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sendiri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intuisi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sehingga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efektif</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394389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07850761"/>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828800"/>
            <a:ext cx="9144000" cy="5334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kegiatan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menetapkan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tingkat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lingkup</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secara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rinci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keinginan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pengguna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516974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26649636"/>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Juga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menentukan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depan</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dilakukan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sehubungan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operasi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endParaRPr lang="en-US" sz="2400" dirty="0">
              <a:solidFill>
                <a:schemeClr val="tx1"/>
              </a:solidFill>
              <a:latin typeface="Comic Sans MS" pitchFamily="66" charset="0"/>
            </a:endParaRPr>
          </a:p>
          <a:p>
            <a:pPr marL="45720" indent="0" algn="just">
              <a:lnSpc>
                <a:spcPct val="150000"/>
              </a:lnSpc>
              <a:buNone/>
            </a:pPr>
            <a:r>
              <a:rPr lang="en-US" sz="2400" dirty="0" err="1">
                <a:solidFill>
                  <a:schemeClr val="tx1"/>
                </a:solidFill>
                <a:latin typeface="Comic Sans MS" pitchFamily="66" charset="0"/>
              </a:rPr>
              <a:t>Menelaah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cara-cara</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mana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mendukung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memenuhi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tujuan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56654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0668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i="1" dirty="0">
                <a:solidFill>
                  <a:schemeClr val="tx1"/>
                </a:solidFill>
                <a:latin typeface="Comic Sans MS" pitchFamily="66" charset="0"/>
              </a:rPr>
              <a:t>requirement engineer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memainkan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memikul</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berbeda</a:t>
            </a:r>
            <a:r>
              <a:rPr lang="en-US" sz="2400" dirty="0">
                <a:solidFill>
                  <a:schemeClr val="tx1"/>
                </a:solidFill>
                <a:latin typeface="Comic Sans MS" pitchFamily="66" charset="0"/>
              </a:rPr>
              <a:t>.</a:t>
            </a: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tergantung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orang,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terlibat</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7074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144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6764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1. </a:t>
            </a:r>
            <a:r>
              <a:rPr lang="en-US" sz="2400" i="1" dirty="0">
                <a:solidFill>
                  <a:schemeClr val="tx1"/>
                </a:solidFill>
                <a:latin typeface="Comic Sans MS" pitchFamily="66" charset="0"/>
              </a:rPr>
              <a:t>Requirements engineers</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memainkan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sebagai</a:t>
            </a:r>
            <a:r>
              <a:rPr lang="en-US" sz="2400" dirty="0">
                <a:solidFill>
                  <a:schemeClr val="tx1"/>
                </a:solidFill>
                <a:latin typeface="Comic Sans MS" pitchFamily="66" charset="0"/>
              </a:rPr>
              <a:t>  </a:t>
            </a:r>
            <a:r>
              <a:rPr lang="en-US" sz="2400" i="1" dirty="0">
                <a:solidFill>
                  <a:srgbClr val="0070C0"/>
                </a:solidFill>
                <a:latin typeface="Comic Sans MS" pitchFamily="66" charset="0"/>
              </a:rPr>
              <a:t>facilitator</a:t>
            </a:r>
          </a:p>
          <a:p>
            <a:pPr marL="45720" indent="0" algn="just">
              <a:lnSpc>
                <a:spcPct val="150000"/>
              </a:lnSpc>
              <a:buNone/>
            </a:pP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kerja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mereka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tidak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dituntut</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mengajukan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pertanyaan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mencatat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tetapi</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membimbing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membantu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peserta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menangani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isu-isu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relevan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mendapatkan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informasi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benar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lengkap</a:t>
            </a:r>
            <a:r>
              <a:rPr lang="en-US" sz="2400" dirty="0">
                <a:solidFill>
                  <a:schemeClr val="tx1"/>
                </a:solidFill>
                <a:latin typeface="Comic Sans MS" pitchFamily="66" charset="0"/>
              </a:rPr>
              <a:t>.</a:t>
            </a:r>
          </a:p>
          <a:p>
            <a:pPr marL="45720" indent="0" algn="just">
              <a:lnSpc>
                <a:spcPct val="150000"/>
              </a:lnSpc>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20951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295400"/>
            <a:ext cx="91440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2. Requirements engineers </a:t>
            </a:r>
            <a:r>
              <a:rPr lang="en-US" sz="2400" dirty="0" err="1">
                <a:solidFill>
                  <a:schemeClr val="tx1"/>
                </a:solidFill>
                <a:latin typeface="Comic Sans MS" pitchFamily="66" charset="0"/>
              </a:rPr>
              <a:t>sebagai</a:t>
            </a:r>
            <a:r>
              <a:rPr lang="en-US" sz="2400" dirty="0">
                <a:solidFill>
                  <a:schemeClr val="tx1"/>
                </a:solidFill>
                <a:latin typeface="Comic Sans MS" pitchFamily="66" charset="0"/>
              </a:rPr>
              <a:t> </a:t>
            </a:r>
            <a:r>
              <a:rPr lang="en-US" sz="2400" i="1" dirty="0">
                <a:solidFill>
                  <a:srgbClr val="0070C0"/>
                </a:solidFill>
                <a:latin typeface="Comic Sans MS" pitchFamily="66" charset="0"/>
              </a:rPr>
              <a:t>mediator</a:t>
            </a:r>
          </a:p>
          <a:p>
            <a:pPr marL="45720" indent="0" algn="just">
              <a:lnSpc>
                <a:spcPct val="150000"/>
              </a:lnSpc>
              <a:buNone/>
            </a:pP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banyak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kasus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prioritas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berbeda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banyak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perdebatan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perselisihan</a:t>
            </a:r>
            <a:r>
              <a:rPr lang="en-US" sz="2400" dirty="0">
                <a:solidFill>
                  <a:schemeClr val="tx1"/>
                </a:solidFill>
                <a:latin typeface="Comic Sans MS" pitchFamily="66" charset="0"/>
              </a:rPr>
              <a:t>. Requirements engineers </a:t>
            </a:r>
            <a:r>
              <a:rPr lang="en-US" sz="2400" dirty="0" err="1">
                <a:solidFill>
                  <a:schemeClr val="tx1"/>
                </a:solidFill>
                <a:latin typeface="Comic Sans MS" pitchFamily="66" charset="0"/>
              </a:rPr>
              <a:t>memiliki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mencari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resolusi</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sesuai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melalui</a:t>
            </a:r>
            <a:r>
              <a:rPr lang="en-US" sz="2400" dirty="0">
                <a:solidFill>
                  <a:schemeClr val="tx1"/>
                </a:solidFill>
                <a:latin typeface="Comic Sans MS" pitchFamily="66" charset="0"/>
              </a:rPr>
              <a:t> </a:t>
            </a:r>
            <a:r>
              <a:rPr lang="en-US" sz="2400" dirty="0" err="1">
                <a:solidFill>
                  <a:schemeClr val="tx1"/>
                </a:solidFill>
                <a:latin typeface="Comic Sans MS" pitchFamily="66" charset="0"/>
              </a:rPr>
              <a:t>negosiasi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kompromi</a:t>
            </a:r>
            <a:r>
              <a:rPr lang="en-US" sz="2400" dirty="0">
                <a:solidFill>
                  <a:schemeClr val="tx1"/>
                </a:solidFill>
                <a:latin typeface="Comic Sans MS" pitchFamily="66" charset="0"/>
              </a:rPr>
              <a:t>.</a:t>
            </a:r>
          </a:p>
          <a:p>
            <a:pPr marL="45720" indent="0" algn="just">
              <a:lnSpc>
                <a:spcPct val="150000"/>
              </a:lnSpc>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318321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2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76200" y="1554480"/>
            <a:ext cx="9067800" cy="3474720"/>
          </a:xfrm>
          <a:prstGeom prst="rect">
            <a:avLst/>
          </a:prstGeom>
        </p:spPr>
        <p:txBody>
          <a:bodyPr>
            <a:noAutofit/>
          </a:bodyPr>
          <a:lstStyle/>
          <a:p>
            <a:pPr marL="502920" indent="-457200" algn="just">
              <a:lnSpc>
                <a:spcPct val="150000"/>
              </a:lnSpc>
              <a:buAutoNum type="arabicPeriod"/>
            </a:pPr>
            <a:r>
              <a:rPr lang="en-US" dirty="0" err="1">
                <a:solidFill>
                  <a:schemeClr val="tx1"/>
                </a:solidFill>
                <a:latin typeface="Comic Sans MS" pitchFamily="66" charset="0"/>
              </a:rPr>
              <a:t>Definisi</a:t>
            </a:r>
            <a:r>
              <a:rPr lang="en-US" dirty="0">
                <a:solidFill>
                  <a:schemeClr val="tx1"/>
                </a:solidFill>
                <a:latin typeface="Comic Sans MS" pitchFamily="66" charset="0"/>
              </a:rPr>
              <a:t> </a:t>
            </a:r>
            <a:r>
              <a:rPr lang="en-US" i="1" dirty="0">
                <a:solidFill>
                  <a:schemeClr val="tx1"/>
                </a:solidFill>
                <a:latin typeface="Comic Sans MS" pitchFamily="66" charset="0"/>
              </a:rPr>
              <a:t>Requirement Elicitation</a:t>
            </a:r>
          </a:p>
          <a:p>
            <a:pPr marL="502920" indent="-457200" algn="just">
              <a:lnSpc>
                <a:spcPct val="150000"/>
              </a:lnSpc>
              <a:buAutoNum type="arabicPeriod"/>
            </a:pPr>
            <a:r>
              <a:rPr lang="en-US" dirty="0">
                <a:solidFill>
                  <a:schemeClr val="tx1"/>
                </a:solidFill>
                <a:latin typeface="Comic Sans MS" pitchFamily="66" charset="0"/>
              </a:rPr>
              <a:t>Proses </a:t>
            </a:r>
            <a:r>
              <a:rPr lang="en-US" i="1" dirty="0">
                <a:solidFill>
                  <a:schemeClr val="tx1"/>
                </a:solidFill>
                <a:latin typeface="Comic Sans MS" pitchFamily="66" charset="0"/>
              </a:rPr>
              <a:t>Requirement Elicitation</a:t>
            </a:r>
          </a:p>
          <a:p>
            <a:pPr marL="502920" indent="-457200" algn="just">
              <a:lnSpc>
                <a:spcPct val="150000"/>
              </a:lnSpc>
              <a:buAutoNum type="arabicPeriod"/>
            </a:pPr>
            <a:r>
              <a:rPr lang="en-US" dirty="0" err="1">
                <a:solidFill>
                  <a:schemeClr val="tx1"/>
                </a:solidFill>
                <a:latin typeface="Comic Sans MS" pitchFamily="66" charset="0"/>
              </a:rPr>
              <a:t>Peran</a:t>
            </a:r>
            <a:r>
              <a:rPr lang="en-US" dirty="0">
                <a:solidFill>
                  <a:schemeClr val="tx1"/>
                </a:solidFill>
                <a:latin typeface="Comic Sans MS" pitchFamily="66" charset="0"/>
              </a:rPr>
              <a:t> </a:t>
            </a:r>
            <a:r>
              <a:rPr lang="en-US" i="1" dirty="0">
                <a:solidFill>
                  <a:schemeClr val="tx1"/>
                </a:solidFill>
                <a:latin typeface="Comic Sans MS" pitchFamily="66" charset="0"/>
              </a:rPr>
              <a:t>Requirements Engineer </a:t>
            </a:r>
            <a:r>
              <a:rPr lang="en-US" dirty="0" err="1">
                <a:solidFill>
                  <a:schemeClr val="tx1"/>
                </a:solidFill>
                <a:latin typeface="Comic Sans MS" pitchFamily="66" charset="0"/>
              </a:rPr>
              <a:t>selama</a:t>
            </a:r>
            <a:r>
              <a:rPr lang="en-US" dirty="0">
                <a:solidFill>
                  <a:schemeClr val="tx1"/>
                </a:solidFill>
                <a:latin typeface="Comic Sans MS" pitchFamily="66" charset="0"/>
              </a:rPr>
              <a:t> </a:t>
            </a:r>
            <a:r>
              <a:rPr lang="en-US" i="1" dirty="0">
                <a:solidFill>
                  <a:schemeClr val="tx1"/>
                </a:solidFill>
                <a:latin typeface="Comic Sans MS" pitchFamily="66" charset="0"/>
              </a:rPr>
              <a:t>Elicitation</a:t>
            </a:r>
          </a:p>
          <a:p>
            <a:pPr marL="502920" indent="-457200" algn="just">
              <a:lnSpc>
                <a:spcPct val="150000"/>
              </a:lnSpc>
              <a:buAutoNum type="arabicPeriod"/>
            </a:pP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i="1" dirty="0">
                <a:solidFill>
                  <a:schemeClr val="tx1"/>
                </a:solidFill>
                <a:latin typeface="Comic Sans MS" pitchFamily="66" charset="0"/>
              </a:rPr>
              <a:t>Requirements Elicitation</a:t>
            </a:r>
          </a:p>
          <a:p>
            <a:pPr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680045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295400"/>
            <a:ext cx="91440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latin typeface="Comic Sans MS" pitchFamily="66" charset="0"/>
              </a:rPr>
              <a:t>3. </a:t>
            </a:r>
            <a:r>
              <a:rPr lang="en-US" sz="2400" dirty="0">
                <a:solidFill>
                  <a:schemeClr val="tx1"/>
                </a:solidFill>
                <a:latin typeface="Comic Sans MS" pitchFamily="66" charset="0"/>
              </a:rPr>
              <a:t>Requirements engineers </a:t>
            </a:r>
            <a:r>
              <a:rPr lang="en-US" sz="2400" dirty="0" err="1">
                <a:solidFill>
                  <a:schemeClr val="tx1"/>
                </a:solidFill>
                <a:latin typeface="Comic Sans MS" pitchFamily="66" charset="0"/>
              </a:rPr>
              <a:t>bertanggungjawab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rgbClr val="0070C0"/>
                </a:solidFill>
                <a:latin typeface="Comic Sans MS" pitchFamily="66" charset="0"/>
              </a:rPr>
              <a:t>mendokumentasikan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p>
          <a:p>
            <a:pPr marL="45720" indent="0" algn="just">
              <a:lnSpc>
                <a:spcPct val="150000"/>
              </a:lnSpc>
              <a:buNone/>
            </a:pP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sangat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karena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produksi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hasil</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membentuk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dasar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fase</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berikutnya</a:t>
            </a:r>
            <a:r>
              <a:rPr lang="en-US" sz="2400" dirty="0">
                <a:solidFill>
                  <a:schemeClr val="tx1"/>
                </a:solidFill>
                <a:latin typeface="Comic Sans MS" pitchFamily="66" charset="0"/>
              </a:rPr>
              <a:t>.</a:t>
            </a:r>
            <a:endParaRPr lang="en-US" sz="2400" dirty="0">
              <a:latin typeface="Comic Sans MS" pitchFamily="66" charset="0"/>
            </a:endParaRPr>
          </a:p>
          <a:p>
            <a:pPr marL="45720" indent="0" algn="just">
              <a:lnSpc>
                <a:spcPct val="150000"/>
              </a:lnSpc>
              <a:buNone/>
            </a:pPr>
            <a:endParaRPr lang="en-US" sz="2400" dirty="0">
              <a:latin typeface="Comic Sans MS" pitchFamily="66" charset="0"/>
            </a:endParaRPr>
          </a:p>
        </p:txBody>
      </p:sp>
    </p:spTree>
    <p:extLst>
      <p:ext uri="{BB962C8B-B14F-4D97-AF65-F5344CB8AC3E}">
        <p14:creationId xmlns:p14="http://schemas.microsoft.com/office/powerpoint/2010/main" val="4094897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447800"/>
            <a:ext cx="9144000" cy="54102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latin typeface="Comic Sans MS" pitchFamily="66" charset="0"/>
              </a:rPr>
              <a:t>4.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muncul</a:t>
            </a:r>
            <a:r>
              <a:rPr lang="en-US" sz="2400" dirty="0">
                <a:solidFill>
                  <a:schemeClr val="tx1"/>
                </a:solidFill>
                <a:latin typeface="Comic Sans MS" pitchFamily="66" charset="0"/>
              </a:rPr>
              <a:t> </a:t>
            </a:r>
            <a:r>
              <a:rPr lang="en-US" sz="2400" dirty="0" err="1">
                <a:solidFill>
                  <a:srgbClr val="0070C0"/>
                </a:solidFill>
                <a:latin typeface="Comic Sans MS" pitchFamily="66" charset="0"/>
              </a:rPr>
              <a:t>divalidasi</a:t>
            </a:r>
            <a:r>
              <a:rPr lang="en-US" sz="2400" dirty="0">
                <a:solidFill>
                  <a:srgbClr val="0070C0"/>
                </a:solidFill>
                <a:latin typeface="Comic Sans MS" pitchFamily="66" charset="0"/>
              </a:rPr>
              <a:t> </a:t>
            </a:r>
            <a:r>
              <a:rPr lang="en-US" sz="2400" dirty="0" err="1">
                <a:solidFill>
                  <a:schemeClr val="tx1"/>
                </a:solidFill>
                <a:latin typeface="Comic Sans MS" pitchFamily="66" charset="0"/>
              </a:rPr>
              <a:t>terhadap</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lainnya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sama</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kemudian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dibandingkan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sasaran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ditetapkan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sebelumnya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65326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685800"/>
          </a:xfrm>
        </p:spPr>
        <p:txBody>
          <a:bodyPr/>
          <a:lstStyle/>
          <a:p>
            <a:pPr marL="0" indent="0" algn="ctr">
              <a:buNone/>
            </a:pPr>
            <a:r>
              <a:rPr lang="en-US" sz="3200" dirty="0" err="1"/>
              <a:t>Teknik</a:t>
            </a:r>
            <a:r>
              <a:rPr lang="en-US" sz="3200" dirty="0"/>
              <a:t> </a:t>
            </a:r>
            <a:r>
              <a:rPr lang="en-US" sz="3200" dirty="0" err="1"/>
              <a:t>dan</a:t>
            </a:r>
            <a:r>
              <a:rPr lang="en-US" sz="3200" dirty="0"/>
              <a:t> </a:t>
            </a:r>
            <a:r>
              <a:rPr lang="en-US" sz="3200" dirty="0" err="1"/>
              <a:t>Pendekatan</a:t>
            </a:r>
            <a:r>
              <a:rPr lang="en-US" sz="3200" dirty="0"/>
              <a:t> </a:t>
            </a:r>
            <a:r>
              <a:rPr lang="en-US" sz="3200" i="1" dirty="0"/>
              <a:t>Requirements Elicitation</a:t>
            </a:r>
          </a:p>
        </p:txBody>
      </p:sp>
      <p:sp>
        <p:nvSpPr>
          <p:cNvPr id="4" name="Content Placeholder 2"/>
          <p:cNvSpPr>
            <a:spLocks noGrp="1"/>
          </p:cNvSpPr>
          <p:nvPr>
            <p:ph sz="quarter" idx="4294967295"/>
          </p:nvPr>
        </p:nvSpPr>
        <p:spPr>
          <a:xfrm>
            <a:off x="228600" y="1524000"/>
            <a:ext cx="3581400" cy="5562600"/>
          </a:xfrm>
          <a:prstGeom prst="rect">
            <a:avLst/>
          </a:prstGeom>
        </p:spPr>
        <p:txBody>
          <a:bodyPr>
            <a:normAutofit/>
          </a:bodyPr>
          <a:lstStyle/>
          <a:p>
            <a:pPr marL="45720" indent="0" algn="just">
              <a:buNone/>
            </a:pPr>
            <a:r>
              <a:rPr lang="en-US" sz="2400" dirty="0">
                <a:solidFill>
                  <a:schemeClr val="tx1"/>
                </a:solidFill>
                <a:latin typeface="Comic Sans MS" pitchFamily="66" charset="0"/>
              </a:rPr>
              <a:t>1. Interviews</a:t>
            </a:r>
          </a:p>
          <a:p>
            <a:pPr marL="45720" indent="0" algn="just">
              <a:buNone/>
            </a:pPr>
            <a:r>
              <a:rPr lang="en-US" sz="2400" dirty="0">
                <a:solidFill>
                  <a:schemeClr val="tx1"/>
                </a:solidFill>
                <a:latin typeface="Comic Sans MS" pitchFamily="66" charset="0"/>
              </a:rPr>
              <a:t>2. Questionnaires</a:t>
            </a:r>
          </a:p>
          <a:p>
            <a:pPr marL="45720" indent="0" algn="just">
              <a:buNone/>
            </a:pPr>
            <a:r>
              <a:rPr lang="en-US" sz="2400" dirty="0">
                <a:solidFill>
                  <a:schemeClr val="tx1"/>
                </a:solidFill>
                <a:latin typeface="Comic Sans MS" pitchFamily="66" charset="0"/>
              </a:rPr>
              <a:t>3. Task Analysis</a:t>
            </a:r>
          </a:p>
          <a:p>
            <a:pPr marL="45720" indent="0" algn="just">
              <a:buNone/>
            </a:pPr>
            <a:r>
              <a:rPr lang="en-US" sz="2400" dirty="0">
                <a:solidFill>
                  <a:schemeClr val="tx1"/>
                </a:solidFill>
                <a:latin typeface="Comic Sans MS" pitchFamily="66" charset="0"/>
              </a:rPr>
              <a:t>4. Domain Analysis</a:t>
            </a:r>
          </a:p>
          <a:p>
            <a:pPr marL="45720" indent="0" algn="just">
              <a:buNone/>
            </a:pPr>
            <a:r>
              <a:rPr lang="en-US" sz="2400" dirty="0">
                <a:solidFill>
                  <a:schemeClr val="tx1"/>
                </a:solidFill>
                <a:latin typeface="Comic Sans MS" pitchFamily="66" charset="0"/>
              </a:rPr>
              <a:t>5. Introspection</a:t>
            </a:r>
          </a:p>
          <a:p>
            <a:pPr marL="45720" indent="0" algn="just">
              <a:buNone/>
            </a:pPr>
            <a:r>
              <a:rPr lang="en-US" sz="2400" dirty="0">
                <a:solidFill>
                  <a:schemeClr val="tx1"/>
                </a:solidFill>
                <a:latin typeface="Comic Sans MS" pitchFamily="66" charset="0"/>
              </a:rPr>
              <a:t>6. Repertory Grids</a:t>
            </a:r>
          </a:p>
          <a:p>
            <a:pPr marL="45720" indent="0" algn="just">
              <a:buNone/>
            </a:pPr>
            <a:r>
              <a:rPr lang="en-US" sz="2400" dirty="0">
                <a:solidFill>
                  <a:schemeClr val="tx1"/>
                </a:solidFill>
                <a:latin typeface="Comic Sans MS" pitchFamily="66" charset="0"/>
              </a:rPr>
              <a:t>7. Card Sorting</a:t>
            </a:r>
          </a:p>
          <a:p>
            <a:pPr marL="45720" indent="0" algn="just">
              <a:buNone/>
            </a:pPr>
            <a:r>
              <a:rPr lang="en-US" sz="2400" dirty="0">
                <a:solidFill>
                  <a:schemeClr val="tx1"/>
                </a:solidFill>
                <a:latin typeface="Comic Sans MS" pitchFamily="66" charset="0"/>
              </a:rPr>
              <a:t>8. Laddering</a:t>
            </a:r>
          </a:p>
          <a:p>
            <a:pPr marL="45720" indent="0" algn="just">
              <a:buNone/>
            </a:pPr>
            <a:r>
              <a:rPr lang="en-US" sz="2400" dirty="0">
                <a:solidFill>
                  <a:schemeClr val="tx1"/>
                </a:solidFill>
                <a:latin typeface="Comic Sans MS" pitchFamily="66" charset="0"/>
              </a:rPr>
              <a:t>9. Group Work</a:t>
            </a:r>
          </a:p>
          <a:p>
            <a:pPr marL="45720" indent="0" algn="just">
              <a:buNone/>
            </a:pPr>
            <a:r>
              <a:rPr lang="en-US" sz="2400" dirty="0">
                <a:solidFill>
                  <a:schemeClr val="tx1"/>
                </a:solidFill>
                <a:latin typeface="Comic Sans MS" pitchFamily="66" charset="0"/>
              </a:rPr>
              <a:t>10. Brainstorming</a:t>
            </a:r>
          </a:p>
          <a:p>
            <a:pPr marL="45720" indent="0" algn="just">
              <a:buNone/>
            </a:pPr>
            <a:endParaRPr lang="en-US" sz="2400" dirty="0">
              <a:solidFill>
                <a:schemeClr val="tx1"/>
              </a:solidFill>
              <a:latin typeface="Comic Sans MS" pitchFamily="66" charset="0"/>
            </a:endParaRPr>
          </a:p>
        </p:txBody>
      </p:sp>
      <p:sp>
        <p:nvSpPr>
          <p:cNvPr id="5" name="Content Placeholder 2"/>
          <p:cNvSpPr txBox="1">
            <a:spLocks/>
          </p:cNvSpPr>
          <p:nvPr/>
        </p:nvSpPr>
        <p:spPr>
          <a:xfrm>
            <a:off x="4114800" y="1524000"/>
            <a:ext cx="54864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US" sz="2400" dirty="0">
                <a:solidFill>
                  <a:schemeClr val="tx1"/>
                </a:solidFill>
                <a:latin typeface="Comic Sans MS" pitchFamily="66" charset="0"/>
              </a:rPr>
              <a:t>11. Joint Application Development</a:t>
            </a:r>
          </a:p>
          <a:p>
            <a:pPr marL="45720" indent="0">
              <a:buNone/>
            </a:pPr>
            <a:r>
              <a:rPr lang="en-US" sz="2400" dirty="0">
                <a:solidFill>
                  <a:schemeClr val="tx1"/>
                </a:solidFill>
                <a:latin typeface="Comic Sans MS" pitchFamily="66" charset="0"/>
              </a:rPr>
              <a:t>12. Requirements Workshops</a:t>
            </a:r>
          </a:p>
          <a:p>
            <a:pPr marL="45720" indent="0">
              <a:buNone/>
            </a:pPr>
            <a:r>
              <a:rPr lang="en-US" sz="2400" dirty="0">
                <a:solidFill>
                  <a:schemeClr val="tx1"/>
                </a:solidFill>
                <a:latin typeface="Comic Sans MS" pitchFamily="66" charset="0"/>
              </a:rPr>
              <a:t>13. Ethnography</a:t>
            </a:r>
          </a:p>
          <a:p>
            <a:pPr marL="45720" indent="0">
              <a:buFont typeface="Georgia" pitchFamily="18" charset="0"/>
              <a:buNone/>
            </a:pPr>
            <a:r>
              <a:rPr lang="en-US" sz="2400" dirty="0">
                <a:solidFill>
                  <a:schemeClr val="tx1"/>
                </a:solidFill>
                <a:latin typeface="Comic Sans MS" pitchFamily="66" charset="0"/>
              </a:rPr>
              <a:t>14. Observation</a:t>
            </a:r>
          </a:p>
          <a:p>
            <a:pPr marL="45720" indent="0">
              <a:buFont typeface="Georgia" pitchFamily="18" charset="0"/>
              <a:buNone/>
            </a:pPr>
            <a:r>
              <a:rPr lang="en-US" sz="2400" dirty="0">
                <a:solidFill>
                  <a:schemeClr val="tx1"/>
                </a:solidFill>
                <a:latin typeface="Comic Sans MS" pitchFamily="66" charset="0"/>
              </a:rPr>
              <a:t>15. Protocol Analysis</a:t>
            </a:r>
          </a:p>
          <a:p>
            <a:pPr marL="45720" indent="0">
              <a:buFont typeface="Georgia" pitchFamily="18" charset="0"/>
              <a:buNone/>
            </a:pPr>
            <a:r>
              <a:rPr lang="en-US" sz="2400" dirty="0">
                <a:solidFill>
                  <a:schemeClr val="tx1"/>
                </a:solidFill>
                <a:latin typeface="Comic Sans MS" pitchFamily="66" charset="0"/>
              </a:rPr>
              <a:t>16. Apprenticing</a:t>
            </a:r>
          </a:p>
          <a:p>
            <a:pPr marL="45720" indent="0">
              <a:buFont typeface="Georgia" pitchFamily="18" charset="0"/>
              <a:buNone/>
            </a:pPr>
            <a:r>
              <a:rPr lang="en-US" sz="2400" dirty="0">
                <a:solidFill>
                  <a:schemeClr val="tx1"/>
                </a:solidFill>
                <a:latin typeface="Comic Sans MS" pitchFamily="66" charset="0"/>
              </a:rPr>
              <a:t>17. Prototyping</a:t>
            </a:r>
          </a:p>
          <a:p>
            <a:pPr marL="45720" indent="0">
              <a:buFont typeface="Georgia" pitchFamily="18" charset="0"/>
              <a:buNone/>
            </a:pPr>
            <a:r>
              <a:rPr lang="en-US" sz="2400" dirty="0">
                <a:solidFill>
                  <a:schemeClr val="tx1"/>
                </a:solidFill>
                <a:latin typeface="Comic Sans MS" pitchFamily="66" charset="0"/>
              </a:rPr>
              <a:t>18. Goal Based Approach</a:t>
            </a:r>
          </a:p>
          <a:p>
            <a:pPr marL="45720" indent="0">
              <a:buFont typeface="Georgia" pitchFamily="18" charset="0"/>
              <a:buNone/>
            </a:pPr>
            <a:r>
              <a:rPr lang="en-US" sz="2400" dirty="0">
                <a:solidFill>
                  <a:schemeClr val="tx1"/>
                </a:solidFill>
                <a:latin typeface="Comic Sans MS" pitchFamily="66" charset="0"/>
              </a:rPr>
              <a:t>19. Scenarios</a:t>
            </a:r>
          </a:p>
          <a:p>
            <a:pPr marL="45720" indent="0">
              <a:buFont typeface="Georgia" pitchFamily="18" charset="0"/>
              <a:buNone/>
            </a:pPr>
            <a:r>
              <a:rPr lang="en-US" sz="2400" dirty="0">
                <a:solidFill>
                  <a:schemeClr val="tx1"/>
                </a:solidFill>
                <a:latin typeface="Comic Sans MS" pitchFamily="66" charset="0"/>
              </a:rPr>
              <a:t>20. Viewpoints</a:t>
            </a:r>
          </a:p>
        </p:txBody>
      </p:sp>
    </p:spTree>
    <p:extLst>
      <p:ext uri="{BB962C8B-B14F-4D97-AF65-F5344CB8AC3E}">
        <p14:creationId xmlns:p14="http://schemas.microsoft.com/office/powerpoint/2010/main" val="3237104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ctr">
              <a:lnSpc>
                <a:spcPct val="150000"/>
              </a:lnSpc>
              <a:buNone/>
            </a:pPr>
            <a:endParaRPr lang="en-US" sz="4800" b="1" dirty="0">
              <a:solidFill>
                <a:schemeClr val="tx1">
                  <a:lumMod val="85000"/>
                  <a:lumOff val="15000"/>
                </a:schemeClr>
              </a:solidFill>
            </a:endParaRPr>
          </a:p>
          <a:p>
            <a:pPr marL="45720" indent="0" algn="ctr">
              <a:lnSpc>
                <a:spcPct val="150000"/>
              </a:lnSpc>
              <a:buNone/>
            </a:pPr>
            <a:r>
              <a:rPr lang="en-US" sz="5400" dirty="0">
                <a:solidFill>
                  <a:schemeClr val="tx1"/>
                </a:solidFill>
                <a:latin typeface="Times New Roman" pitchFamily="18" charset="0"/>
                <a:cs typeface="Times New Roman" pitchFamily="18" charset="0"/>
              </a:rPr>
              <a:t>?</a:t>
            </a:r>
          </a:p>
          <a:p>
            <a:pPr marL="45720" indent="0" algn="just">
              <a:lnSpc>
                <a:spcPct val="150000"/>
              </a:lnSpc>
              <a:buNone/>
            </a:pPr>
            <a:endParaRPr lang="en-US" sz="2800" dirty="0"/>
          </a:p>
        </p:txBody>
      </p:sp>
    </p:spTree>
    <p:extLst>
      <p:ext uri="{BB962C8B-B14F-4D97-AF65-F5344CB8AC3E}">
        <p14:creationId xmlns:p14="http://schemas.microsoft.com/office/powerpoint/2010/main" val="380143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a:solidFill>
                  <a:schemeClr val="tx1"/>
                </a:solidFill>
                <a:latin typeface="Comic Sans MS" pitchFamily="66" charset="0"/>
              </a:rPr>
              <a:t>is the process of seeking, uncovering, acquiring, and elaborating requirements for computer based systems.</a:t>
            </a:r>
          </a:p>
          <a:p>
            <a:pPr marL="4572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19507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a:solidFill>
                  <a:schemeClr val="tx1"/>
                </a:solidFill>
                <a:latin typeface="Comic Sans MS" pitchFamily="66" charset="0"/>
              </a:rPr>
              <a:t>is the process of seeking, uncovering, acquiring, and elaborating requirements for computer based systems.</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a:solidFill>
                  <a:srgbClr val="0070C0"/>
                </a:solidFill>
                <a:latin typeface="Comic Sans MS" pitchFamily="66" charset="0"/>
              </a:rPr>
              <a:t>Requirements Elicitation </a:t>
            </a:r>
            <a:r>
              <a:rPr lang="en-US" dirty="0" err="1">
                <a:solidFill>
                  <a:srgbClr val="0070C0"/>
                </a:solidFill>
                <a:latin typeface="Comic Sans MS" pitchFamily="66" charset="0"/>
              </a:rPr>
              <a:t>adalah</a:t>
            </a:r>
            <a:r>
              <a:rPr lang="en-US" dirty="0">
                <a:solidFill>
                  <a:srgbClr val="0070C0"/>
                </a:solidFill>
                <a:latin typeface="Comic Sans MS" pitchFamily="66" charset="0"/>
              </a:rPr>
              <a:t> proses </a:t>
            </a:r>
            <a:r>
              <a:rPr lang="en-US" dirty="0" err="1">
                <a:solidFill>
                  <a:srgbClr val="0070C0"/>
                </a:solidFill>
                <a:latin typeface="Comic Sans MS" pitchFamily="66" charset="0"/>
              </a:rPr>
              <a:t>mencari</a:t>
            </a:r>
            <a:r>
              <a:rPr lang="en-US" dirty="0">
                <a:solidFill>
                  <a:srgbClr val="0070C0"/>
                </a:solidFill>
                <a:latin typeface="Comic Sans MS" pitchFamily="66" charset="0"/>
              </a:rPr>
              <a:t>, </a:t>
            </a:r>
            <a:r>
              <a:rPr lang="en-US" dirty="0" err="1">
                <a:solidFill>
                  <a:srgbClr val="0070C0"/>
                </a:solidFill>
                <a:latin typeface="Comic Sans MS" pitchFamily="66" charset="0"/>
              </a:rPr>
              <a:t>mengungkap</a:t>
            </a:r>
            <a:r>
              <a:rPr lang="en-US" dirty="0">
                <a:solidFill>
                  <a:srgbClr val="0070C0"/>
                </a:solidFill>
                <a:latin typeface="Comic Sans MS" pitchFamily="66" charset="0"/>
              </a:rPr>
              <a:t>, </a:t>
            </a:r>
            <a:r>
              <a:rPr lang="en-US" dirty="0" err="1">
                <a:solidFill>
                  <a:srgbClr val="0070C0"/>
                </a:solidFill>
                <a:latin typeface="Comic Sans MS" pitchFamily="66" charset="0"/>
              </a:rPr>
              <a:t>memperoleh</a:t>
            </a:r>
            <a:r>
              <a:rPr lang="en-US" dirty="0">
                <a:solidFill>
                  <a:srgbClr val="0070C0"/>
                </a:solidFill>
                <a:latin typeface="Comic Sans MS" pitchFamily="66" charset="0"/>
              </a:rPr>
              <a:t>, </a:t>
            </a:r>
            <a:r>
              <a:rPr lang="en-US" dirty="0" err="1">
                <a:solidFill>
                  <a:srgbClr val="0070C0"/>
                </a:solidFill>
                <a:latin typeface="Comic Sans MS" pitchFamily="66" charset="0"/>
              </a:rPr>
              <a:t>dan</a:t>
            </a:r>
            <a:r>
              <a:rPr lang="en-US" dirty="0">
                <a:solidFill>
                  <a:srgbClr val="0070C0"/>
                </a:solidFill>
                <a:latin typeface="Comic Sans MS" pitchFamily="66" charset="0"/>
              </a:rPr>
              <a:t> </a:t>
            </a:r>
            <a:r>
              <a:rPr lang="en-US" dirty="0" err="1">
                <a:solidFill>
                  <a:srgbClr val="0070C0"/>
                </a:solidFill>
                <a:latin typeface="Comic Sans MS" pitchFamily="66" charset="0"/>
              </a:rPr>
              <a:t>mengelaborasi</a:t>
            </a:r>
            <a:r>
              <a:rPr lang="en-US" dirty="0">
                <a:solidFill>
                  <a:srgbClr val="0070C0"/>
                </a:solidFill>
                <a:latin typeface="Comic Sans MS" pitchFamily="66" charset="0"/>
              </a:rPr>
              <a:t> </a:t>
            </a:r>
            <a:r>
              <a:rPr lang="en-US" dirty="0" err="1">
                <a:solidFill>
                  <a:srgbClr val="0070C0"/>
                </a:solidFill>
                <a:latin typeface="Comic Sans MS" pitchFamily="66" charset="0"/>
              </a:rPr>
              <a:t>kebutuhan</a:t>
            </a:r>
            <a:r>
              <a:rPr lang="en-US" dirty="0">
                <a:solidFill>
                  <a:srgbClr val="0070C0"/>
                </a:solidFill>
                <a:latin typeface="Comic Sans MS" pitchFamily="66" charset="0"/>
              </a:rPr>
              <a:t> </a:t>
            </a:r>
            <a:r>
              <a:rPr lang="en-US" dirty="0" err="1">
                <a:solidFill>
                  <a:srgbClr val="0070C0"/>
                </a:solidFill>
                <a:latin typeface="Comic Sans MS" pitchFamily="66" charset="0"/>
              </a:rPr>
              <a:t>untuk</a:t>
            </a:r>
            <a:r>
              <a:rPr lang="en-US" dirty="0">
                <a:solidFill>
                  <a:srgbClr val="0070C0"/>
                </a:solidFill>
                <a:latin typeface="Comic Sans MS" pitchFamily="66" charset="0"/>
              </a:rPr>
              <a:t> </a:t>
            </a:r>
            <a:r>
              <a:rPr lang="en-US" dirty="0" err="1">
                <a:solidFill>
                  <a:srgbClr val="0070C0"/>
                </a:solidFill>
                <a:latin typeface="Comic Sans MS" pitchFamily="66" charset="0"/>
              </a:rPr>
              <a:t>sistem</a:t>
            </a:r>
            <a:r>
              <a:rPr lang="en-US" dirty="0">
                <a:solidFill>
                  <a:srgbClr val="0070C0"/>
                </a:solidFill>
                <a:latin typeface="Comic Sans MS" pitchFamily="66" charset="0"/>
              </a:rPr>
              <a:t> </a:t>
            </a:r>
            <a:r>
              <a:rPr lang="en-US" dirty="0" err="1">
                <a:solidFill>
                  <a:srgbClr val="0070C0"/>
                </a:solidFill>
                <a:latin typeface="Comic Sans MS" pitchFamily="66" charset="0"/>
              </a:rPr>
              <a:t>berbasis</a:t>
            </a:r>
            <a:r>
              <a:rPr lang="en-US" dirty="0">
                <a:solidFill>
                  <a:srgbClr val="0070C0"/>
                </a:solidFill>
                <a:latin typeface="Comic Sans MS" pitchFamily="66" charset="0"/>
              </a:rPr>
              <a:t> </a:t>
            </a:r>
            <a:r>
              <a:rPr lang="en-US" dirty="0" err="1">
                <a:solidFill>
                  <a:srgbClr val="0070C0"/>
                </a:solidFill>
                <a:latin typeface="Comic Sans MS" pitchFamily="66" charset="0"/>
              </a:rPr>
              <a:t>komputer</a:t>
            </a:r>
            <a:r>
              <a:rPr lang="en-US" dirty="0">
                <a:solidFill>
                  <a:srgbClr val="0070C0"/>
                </a:solidFill>
                <a:latin typeface="Comic Sans MS" pitchFamily="66" charset="0"/>
              </a:rPr>
              <a:t>.</a:t>
            </a:r>
          </a:p>
        </p:txBody>
      </p:sp>
    </p:spTree>
    <p:extLst>
      <p:ext uri="{BB962C8B-B14F-4D97-AF65-F5344CB8AC3E}">
        <p14:creationId xmlns:p14="http://schemas.microsoft.com/office/powerpoint/2010/main" val="207676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adalah</a:t>
            </a:r>
            <a:r>
              <a:rPr lang="en-US" dirty="0">
                <a:solidFill>
                  <a:schemeClr val="tx1"/>
                </a:solidFill>
                <a:latin typeface="Comic Sans MS" pitchFamily="66" charset="0"/>
              </a:rPr>
              <a:t> proses </a:t>
            </a:r>
            <a:r>
              <a:rPr lang="en-US" dirty="0" err="1">
                <a:solidFill>
                  <a:schemeClr val="tx1"/>
                </a:solidFill>
                <a:latin typeface="Comic Sans MS" pitchFamily="66" charset="0"/>
              </a:rPr>
              <a:t>mencari</a:t>
            </a:r>
            <a:r>
              <a:rPr lang="en-US" dirty="0">
                <a:solidFill>
                  <a:schemeClr val="tx1"/>
                </a:solidFill>
                <a:latin typeface="Comic Sans MS" pitchFamily="66" charset="0"/>
              </a:rPr>
              <a:t>, </a:t>
            </a:r>
            <a:r>
              <a:rPr lang="en-US" dirty="0" err="1">
                <a:solidFill>
                  <a:schemeClr val="tx1"/>
                </a:solidFill>
                <a:latin typeface="Comic Sans MS" pitchFamily="66" charset="0"/>
              </a:rPr>
              <a:t>mengungkap</a:t>
            </a:r>
            <a:r>
              <a:rPr lang="en-US" dirty="0">
                <a:solidFill>
                  <a:schemeClr val="tx1"/>
                </a:solidFill>
                <a:latin typeface="Comic Sans MS" pitchFamily="66" charset="0"/>
              </a:rPr>
              <a:t>, </a:t>
            </a:r>
            <a:r>
              <a:rPr lang="en-US" dirty="0" err="1">
                <a:solidFill>
                  <a:schemeClr val="tx1"/>
                </a:solidFill>
                <a:latin typeface="Comic Sans MS" pitchFamily="66" charset="0"/>
              </a:rPr>
              <a:t>memperoleh</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mengelaborasi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berbasis</a:t>
            </a:r>
            <a:r>
              <a:rPr lang="en-US" dirty="0">
                <a:solidFill>
                  <a:schemeClr val="tx1"/>
                </a:solidFill>
                <a:latin typeface="Comic Sans MS" pitchFamily="66" charset="0"/>
              </a:rPr>
              <a:t> </a:t>
            </a:r>
            <a:r>
              <a:rPr lang="en-US" dirty="0" err="1">
                <a:solidFill>
                  <a:schemeClr val="tx1"/>
                </a:solidFill>
                <a:latin typeface="Comic Sans MS" pitchFamily="66" charset="0"/>
              </a:rPr>
              <a:t>komputer</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merupakan</a:t>
            </a:r>
            <a:r>
              <a:rPr lang="en-US" dirty="0">
                <a:solidFill>
                  <a:schemeClr val="tx1"/>
                </a:solidFill>
                <a:latin typeface="Comic Sans MS" pitchFamily="66" charset="0"/>
              </a:rPr>
              <a:t> proses yang </a:t>
            </a:r>
            <a:r>
              <a:rPr lang="en-US" dirty="0" err="1">
                <a:solidFill>
                  <a:schemeClr val="tx1"/>
                </a:solidFill>
                <a:latin typeface="Comic Sans MS" pitchFamily="66" charset="0"/>
              </a:rPr>
              <a:t>kompleks</a:t>
            </a:r>
            <a:r>
              <a:rPr lang="en-US" dirty="0">
                <a:solidFill>
                  <a:schemeClr val="tx1"/>
                </a:solidFill>
                <a:latin typeface="Comic Sans MS" pitchFamily="66" charset="0"/>
              </a:rPr>
              <a:t> yang </a:t>
            </a:r>
            <a:r>
              <a:rPr lang="en-US" dirty="0" err="1">
                <a:solidFill>
                  <a:schemeClr val="tx1"/>
                </a:solidFill>
                <a:latin typeface="Comic Sans MS" pitchFamily="66" charset="0"/>
              </a:rPr>
              <a:t>melibatkan</a:t>
            </a:r>
            <a:r>
              <a:rPr lang="en-US" dirty="0">
                <a:solidFill>
                  <a:schemeClr val="tx1"/>
                </a:solidFill>
                <a:latin typeface="Comic Sans MS" pitchFamily="66" charset="0"/>
              </a:rPr>
              <a:t> </a:t>
            </a:r>
            <a:r>
              <a:rPr lang="en-US" dirty="0" err="1">
                <a:solidFill>
                  <a:schemeClr val="tx1"/>
                </a:solidFill>
                <a:latin typeface="Comic Sans MS" pitchFamily="66" charset="0"/>
              </a:rPr>
              <a:t>banyak</a:t>
            </a:r>
            <a:r>
              <a:rPr lang="en-US" dirty="0">
                <a:solidFill>
                  <a:schemeClr val="tx1"/>
                </a:solidFill>
                <a:latin typeface="Comic Sans MS" pitchFamily="66" charset="0"/>
              </a:rPr>
              <a:t> </a:t>
            </a:r>
            <a:r>
              <a:rPr lang="en-US" dirty="0" err="1">
                <a:solidFill>
                  <a:schemeClr val="tx1"/>
                </a:solidFill>
                <a:latin typeface="Comic Sans MS" pitchFamily="66" charset="0"/>
              </a:rPr>
              <a:t>kegiatan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berbagai</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yang </a:t>
            </a:r>
            <a:r>
              <a:rPr lang="en-US" dirty="0" err="1">
                <a:solidFill>
                  <a:schemeClr val="tx1"/>
                </a:solidFill>
                <a:latin typeface="Comic Sans MS" pitchFamily="66" charset="0"/>
              </a:rPr>
              <a:t>tersedia</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alat-alat</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melakukan</a:t>
            </a:r>
            <a:r>
              <a:rPr lang="en-US" dirty="0">
                <a:solidFill>
                  <a:schemeClr val="tx1"/>
                </a:solidFill>
                <a:latin typeface="Comic Sans MS" pitchFamily="66" charset="0"/>
              </a:rPr>
              <a:t> </a:t>
            </a:r>
            <a:r>
              <a:rPr lang="en-US" dirty="0" err="1">
                <a:solidFill>
                  <a:schemeClr val="tx1"/>
                </a:solidFill>
                <a:latin typeface="Comic Sans MS" pitchFamily="66" charset="0"/>
              </a:rPr>
              <a:t>itu</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18832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0" y="2362200"/>
            <a:ext cx="8915400" cy="32766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berkaitan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mempelajari</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memahami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pengguna</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sponsor </a:t>
            </a:r>
            <a:r>
              <a:rPr lang="en-US" dirty="0" err="1">
                <a:solidFill>
                  <a:schemeClr val="tx1"/>
                </a:solidFill>
                <a:latin typeface="Comic Sans MS" pitchFamily="66" charset="0"/>
              </a:rPr>
              <a:t>proyek</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tujuan</a:t>
            </a:r>
            <a:r>
              <a:rPr lang="en-US" dirty="0">
                <a:solidFill>
                  <a:schemeClr val="tx1"/>
                </a:solidFill>
                <a:latin typeface="Comic Sans MS" pitchFamily="66" charset="0"/>
              </a:rPr>
              <a:t> </a:t>
            </a:r>
            <a:r>
              <a:rPr lang="en-US" dirty="0" err="1">
                <a:solidFill>
                  <a:schemeClr val="tx1"/>
                </a:solidFill>
                <a:latin typeface="Comic Sans MS" pitchFamily="66" charset="0"/>
              </a:rPr>
              <a:t>utama</a:t>
            </a:r>
            <a:r>
              <a:rPr lang="en-US" dirty="0">
                <a:solidFill>
                  <a:schemeClr val="tx1"/>
                </a:solidFill>
                <a:latin typeface="Comic Sans MS" pitchFamily="66" charset="0"/>
              </a:rPr>
              <a:t> </a:t>
            </a:r>
            <a:r>
              <a:rPr lang="en-US" dirty="0" err="1">
                <a:solidFill>
                  <a:schemeClr val="tx1"/>
                </a:solidFill>
                <a:latin typeface="Comic Sans MS" pitchFamily="66" charset="0"/>
              </a:rPr>
              <a:t>berkomunikasi</a:t>
            </a:r>
            <a:r>
              <a:rPr lang="en-US" dirty="0">
                <a:solidFill>
                  <a:schemeClr val="tx1"/>
                </a:solidFill>
                <a:latin typeface="Comic Sans MS" pitchFamily="66" charset="0"/>
              </a:rPr>
              <a:t> </a:t>
            </a:r>
            <a:r>
              <a:rPr lang="en-US" dirty="0" err="1">
                <a:solidFill>
                  <a:schemeClr val="tx1"/>
                </a:solidFill>
                <a:latin typeface="Comic Sans MS" pitchFamily="66" charset="0"/>
              </a:rPr>
              <a:t>mengenai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para</a:t>
            </a:r>
            <a:r>
              <a:rPr lang="en-US" dirty="0">
                <a:solidFill>
                  <a:schemeClr val="tx1"/>
                </a:solidFill>
                <a:latin typeface="Comic Sans MS" pitchFamily="66" charset="0"/>
              </a:rPr>
              <a:t> </a:t>
            </a:r>
            <a:r>
              <a:rPr lang="en-US" dirty="0" err="1">
                <a:solidFill>
                  <a:schemeClr val="tx1"/>
                </a:solidFill>
                <a:latin typeface="Comic Sans MS" pitchFamily="66" charset="0"/>
              </a:rPr>
              <a:t>pengembang</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a:t>
            </a:r>
          </a:p>
        </p:txBody>
      </p:sp>
      <p:sp>
        <p:nvSpPr>
          <p:cNvPr id="5" name="Content Placeholder 3"/>
          <p:cNvSpPr txBox="1">
            <a:spLocks/>
          </p:cNvSpPr>
          <p:nvPr/>
        </p:nvSpPr>
        <p:spPr>
          <a:xfrm>
            <a:off x="0" y="1371600"/>
            <a:ext cx="89154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400" dirty="0" err="1">
                <a:solidFill>
                  <a:schemeClr val="tx1"/>
                </a:solidFill>
                <a:latin typeface="Comic Sans MS" pitchFamily="66" charset="0"/>
              </a:rPr>
              <a:t>Definisi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standar</a:t>
            </a:r>
            <a:r>
              <a:rPr lang="en-US" sz="2400" dirty="0">
                <a:solidFill>
                  <a:schemeClr val="tx1"/>
                </a:solidFill>
                <a:latin typeface="Comic Sans MS" pitchFamily="66" charset="0"/>
              </a:rPr>
              <a:t> Requirements Elicitation;</a:t>
            </a:r>
          </a:p>
        </p:txBody>
      </p:sp>
    </p:spTree>
    <p:extLst>
      <p:ext uri="{BB962C8B-B14F-4D97-AF65-F5344CB8AC3E}">
        <p14:creationId xmlns:p14="http://schemas.microsoft.com/office/powerpoint/2010/main" val="115400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0" y="1295400"/>
            <a:ext cx="8915400" cy="4876800"/>
          </a:xfrm>
          <a:prstGeom prst="rect">
            <a:avLst/>
          </a:prstGeom>
        </p:spPr>
        <p:txBody>
          <a:bodyPr>
            <a:normAutofit/>
          </a:bodyPr>
          <a:lstStyle/>
          <a:p>
            <a:pPr marL="45720" indent="0" algn="just">
              <a:lnSpc>
                <a:spcPct val="150000"/>
              </a:lnSpc>
              <a:buNone/>
            </a:pPr>
            <a:r>
              <a:rPr lang="en-US" dirty="0" err="1">
                <a:solidFill>
                  <a:srgbClr val="0070C0"/>
                </a:solidFill>
                <a:latin typeface="Comic Sans MS" pitchFamily="66" charset="0"/>
              </a:rPr>
              <a:t>Bagian</a:t>
            </a:r>
            <a:r>
              <a:rPr lang="en-US" dirty="0">
                <a:solidFill>
                  <a:srgbClr val="0070C0"/>
                </a:solidFill>
                <a:latin typeface="Comic Sans MS" pitchFamily="66" charset="0"/>
              </a:rPr>
              <a:t> </a:t>
            </a:r>
            <a:r>
              <a:rPr lang="en-US" dirty="0" err="1">
                <a:solidFill>
                  <a:srgbClr val="0070C0"/>
                </a:solidFill>
                <a:latin typeface="Comic Sans MS" pitchFamily="66" charset="0"/>
              </a:rPr>
              <a:t>penting</a:t>
            </a:r>
            <a:r>
              <a:rPr lang="en-US" dirty="0">
                <a:solidFill>
                  <a:srgbClr val="0070C0"/>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didedikasikan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mengungkap</a:t>
            </a:r>
            <a:r>
              <a:rPr lang="en-US" dirty="0">
                <a:solidFill>
                  <a:schemeClr val="tx1"/>
                </a:solidFill>
                <a:latin typeface="Comic Sans MS" pitchFamily="66" charset="0"/>
              </a:rPr>
              <a:t>, </a:t>
            </a:r>
            <a:r>
              <a:rPr lang="en-US" dirty="0" err="1">
                <a:solidFill>
                  <a:schemeClr val="tx1"/>
                </a:solidFill>
                <a:latin typeface="Comic Sans MS" pitchFamily="66" charset="0"/>
              </a:rPr>
              <a:t>menggali</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memunculkan</a:t>
            </a:r>
            <a:r>
              <a:rPr lang="en-US" dirty="0">
                <a:solidFill>
                  <a:schemeClr val="tx1"/>
                </a:solidFill>
                <a:latin typeface="Comic Sans MS" pitchFamily="66" charset="0"/>
              </a:rPr>
              <a:t> </a:t>
            </a:r>
            <a:r>
              <a:rPr lang="en-US" dirty="0" err="1">
                <a:solidFill>
                  <a:schemeClr val="tx1"/>
                </a:solidFill>
                <a:latin typeface="Comic Sans MS" pitchFamily="66" charset="0"/>
              </a:rPr>
              <a:t>keinginan</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para</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potensial</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Mengumpulkan</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yang </a:t>
            </a:r>
            <a:r>
              <a:rPr lang="en-US" dirty="0" err="1">
                <a:solidFill>
                  <a:schemeClr val="tx1"/>
                </a:solidFill>
                <a:latin typeface="Comic Sans MS" pitchFamily="66" charset="0"/>
              </a:rPr>
              <a:t>asing</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awalnya</a:t>
            </a:r>
            <a:r>
              <a:rPr lang="en-US" dirty="0">
                <a:solidFill>
                  <a:schemeClr val="tx1"/>
                </a:solidFill>
                <a:latin typeface="Comic Sans MS" pitchFamily="66" charset="0"/>
              </a:rPr>
              <a:t> </a:t>
            </a:r>
            <a:r>
              <a:rPr lang="en-US" dirty="0" err="1">
                <a:solidFill>
                  <a:schemeClr val="tx1"/>
                </a:solidFill>
                <a:latin typeface="Comic Sans MS" pitchFamily="66" charset="0"/>
              </a:rPr>
              <a:t>dirasa</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perlu</a:t>
            </a:r>
            <a:r>
              <a:rPr lang="en-US" dirty="0">
                <a:solidFill>
                  <a:schemeClr val="tx1"/>
                </a:solidFill>
                <a:latin typeface="Comic Sans MS" pitchFamily="66" charset="0"/>
              </a:rPr>
              <a:t>) </a:t>
            </a:r>
            <a:r>
              <a:rPr lang="en-US" dirty="0" err="1">
                <a:solidFill>
                  <a:schemeClr val="tx1"/>
                </a:solidFill>
                <a:latin typeface="Comic Sans MS" pitchFamily="66" charset="0"/>
              </a:rPr>
              <a:t>selalu</a:t>
            </a:r>
            <a:r>
              <a:rPr lang="en-US" dirty="0">
                <a:solidFill>
                  <a:schemeClr val="tx1"/>
                </a:solidFill>
                <a:latin typeface="Comic Sans MS" pitchFamily="66" charset="0"/>
              </a:rPr>
              <a:t> </a:t>
            </a:r>
            <a:r>
              <a:rPr lang="en-US" dirty="0" err="1">
                <a:solidFill>
                  <a:schemeClr val="tx1"/>
                </a:solidFill>
                <a:latin typeface="Comic Sans MS" pitchFamily="66" charset="0"/>
              </a:rPr>
              <a:t>lebih</a:t>
            </a:r>
            <a:r>
              <a:rPr lang="en-US" dirty="0">
                <a:solidFill>
                  <a:schemeClr val="tx1"/>
                </a:solidFill>
                <a:latin typeface="Comic Sans MS" pitchFamily="66" charset="0"/>
              </a:rPr>
              <a:t> </a:t>
            </a:r>
            <a:r>
              <a:rPr lang="en-US" dirty="0" err="1">
                <a:solidFill>
                  <a:schemeClr val="tx1"/>
                </a:solidFill>
                <a:latin typeface="Comic Sans MS" pitchFamily="66" charset="0"/>
              </a:rPr>
              <a:t>baik</a:t>
            </a:r>
            <a:r>
              <a:rPr lang="en-US" dirty="0">
                <a:solidFill>
                  <a:schemeClr val="tx1"/>
                </a:solidFill>
                <a:latin typeface="Comic Sans MS" pitchFamily="66" charset="0"/>
              </a:rPr>
              <a:t> </a:t>
            </a:r>
            <a:r>
              <a:rPr lang="en-US" dirty="0" err="1">
                <a:solidFill>
                  <a:schemeClr val="tx1"/>
                </a:solidFill>
                <a:latin typeface="Comic Sans MS" pitchFamily="66" charset="0"/>
              </a:rPr>
              <a:t>daripada</a:t>
            </a:r>
            <a:r>
              <a:rPr lang="en-US" dirty="0">
                <a:solidFill>
                  <a:schemeClr val="tx1"/>
                </a:solidFill>
                <a:latin typeface="Comic Sans MS" pitchFamily="66" charset="0"/>
              </a:rPr>
              <a:t> </a:t>
            </a:r>
            <a:r>
              <a:rPr lang="en-US" dirty="0" err="1">
                <a:solidFill>
                  <a:schemeClr val="tx1"/>
                </a:solidFill>
                <a:latin typeface="Comic Sans MS" pitchFamily="66" charset="0"/>
              </a:rPr>
              <a:t>mengumpulkan</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kurang</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571637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3348</TotalTime>
  <Words>1957</Words>
  <Application>Microsoft Office PowerPoint</Application>
  <PresentationFormat>On-screen Show (4:3)</PresentationFormat>
  <Paragraphs>232</Paragraphs>
  <Slides>33</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Century Gothic</vt:lpstr>
      <vt:lpstr>Comic Sans MS</vt:lpstr>
      <vt:lpstr>Courier New</vt:lpstr>
      <vt:lpstr>Georgia</vt:lpstr>
      <vt:lpstr>Palatino Linotype</vt:lpstr>
      <vt:lpstr>Times New Roman</vt:lpstr>
      <vt:lpstr>Wingdings</vt:lpstr>
      <vt:lpstr>Executive</vt:lpstr>
      <vt:lpstr>Teknik Informatika S1</vt:lpstr>
      <vt:lpstr>SILABUS MATA KULIAH</vt:lpstr>
      <vt:lpstr>REQUIREMENT ELICITATION</vt:lpstr>
      <vt:lpstr>Requirement Elicitation</vt:lpstr>
      <vt:lpstr>Requirement Elicitation</vt:lpstr>
      <vt:lpstr>Requirement Elicitation</vt:lpstr>
      <vt:lpstr>Requirement Elicitation</vt:lpstr>
      <vt:lpstr>Requirement Elicitation</vt:lpstr>
      <vt:lpstr>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Peran Requirements Engineer selama elisitasi</vt:lpstr>
      <vt:lpstr>Peran Requirements Engineer selama elisitasi</vt:lpstr>
      <vt:lpstr>Peran Requirements Engineer selama elisitasi</vt:lpstr>
      <vt:lpstr>Peran Requirements Engineer selama elisitasi</vt:lpstr>
      <vt:lpstr>Peran Requirements Engineer selama elisitasi</vt:lpstr>
      <vt:lpstr>Teknik dan Pendekatan Requirements Elicitation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BIMA 2</cp:lastModifiedBy>
  <cp:revision>250</cp:revision>
  <dcterms:created xsi:type="dcterms:W3CDTF">2014-02-27T04:21:26Z</dcterms:created>
  <dcterms:modified xsi:type="dcterms:W3CDTF">2024-04-24T03:53:56Z</dcterms:modified>
</cp:coreProperties>
</file>