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"/>
  </p:notesMasterIdLst>
  <p:sldIdLst>
    <p:sldId id="256" r:id="rId2"/>
    <p:sldId id="44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9858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UTS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  <a:defRPr/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UTS</a:t>
            </a:r>
          </a:p>
          <a:p>
            <a:pPr marL="0" indent="0" algn="ctr">
              <a:buNone/>
              <a:defRPr/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 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KASIH</a:t>
            </a: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3680</TotalTime>
  <Words>15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Teknik Informatika S1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teknik informatika 1</cp:lastModifiedBy>
  <cp:revision>281</cp:revision>
  <dcterms:created xsi:type="dcterms:W3CDTF">2014-02-27T04:21:26Z</dcterms:created>
  <dcterms:modified xsi:type="dcterms:W3CDTF">2021-02-28T09:31:36Z</dcterms:modified>
</cp:coreProperties>
</file>