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5" r:id="rId4"/>
    <p:sldId id="268" r:id="rId5"/>
    <p:sldId id="269" r:id="rId6"/>
    <p:sldId id="287" r:id="rId7"/>
    <p:sldId id="272" r:id="rId8"/>
    <p:sldId id="267" r:id="rId9"/>
    <p:sldId id="275" r:id="rId10"/>
    <p:sldId id="276" r:id="rId11"/>
    <p:sldId id="285" r:id="rId12"/>
    <p:sldId id="289" r:id="rId13"/>
    <p:sldId id="283" r:id="rId14"/>
    <p:sldId id="290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0663-20AD-4A09-82A8-B9F93093679E}" type="datetimeFigureOut">
              <a:rPr lang="id-ID" smtClean="0"/>
              <a:t>05/08/2022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1346-D573-4877-8E16-36FF2AE19A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102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35D3-284B-4122-81D7-F88011E32D9E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24055-9344-45A2-8517-EFB5A1ACE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2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16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4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6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8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11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12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13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14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15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428596" y="1857364"/>
            <a:ext cx="7772400" cy="258532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b="1" dirty="0" smtClean="0"/>
              <a:t>“PANCASILA SEBAGAI IDENTITAS </a:t>
            </a:r>
            <a:r>
              <a:rPr lang="en-US" sz="5400" b="1" dirty="0"/>
              <a:t>NASIONAL” </a:t>
            </a:r>
            <a:endParaRPr lang="en-GB" sz="5400" b="1" dirty="0">
              <a:latin typeface="Arial" charset="0"/>
            </a:endParaRPr>
          </a:p>
        </p:txBody>
      </p:sp>
      <p:pic>
        <p:nvPicPr>
          <p:cNvPr id="4" name="Picture 4" descr="garu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1781175" cy="15843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rot="21097177">
            <a:off x="685800" y="3611607"/>
            <a:ext cx="7772400" cy="119970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Misal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/>
              <a:t>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Pancasila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Ketuhanan</a:t>
            </a:r>
            <a:r>
              <a:rPr lang="en-US" b="1" dirty="0"/>
              <a:t>,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smtClean="0"/>
              <a:t>agama.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Persatuan</a:t>
            </a:r>
            <a:r>
              <a:rPr lang="en-US" b="1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 smtClean="0"/>
              <a:t>, (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Indonesia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terwujud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).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sv-SE" b="1" dirty="0" smtClean="0"/>
              <a:t>Kerakyatan</a:t>
            </a:r>
            <a:r>
              <a:rPr lang="sv-SE" dirty="0" smtClean="0"/>
              <a:t> </a:t>
            </a:r>
            <a:r>
              <a:rPr lang="sv-SE" dirty="0"/>
              <a:t>yaitu sifat-sifat dan keadaan Negara yang sesuai dengan hakikat rakyat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Keadilan</a:t>
            </a:r>
            <a:r>
              <a:rPr lang="en-US" b="1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lahir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yang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Indonesia.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batin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bawaan</a:t>
            </a:r>
            <a:r>
              <a:rPr lang="en-US" dirty="0" smtClean="0"/>
              <a:t> Negara Indonesia al :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Kekuasaan</a:t>
            </a:r>
            <a:r>
              <a:rPr lang="en-US" sz="3000" dirty="0" smtClean="0"/>
              <a:t> Negara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Pendukung</a:t>
            </a:r>
            <a:r>
              <a:rPr lang="en-US" sz="3000" dirty="0" smtClean="0"/>
              <a:t> </a:t>
            </a:r>
            <a:r>
              <a:rPr lang="en-US" sz="3000" dirty="0" err="1" smtClean="0"/>
              <a:t>kekuasaan</a:t>
            </a:r>
            <a:r>
              <a:rPr lang="en-US" sz="3000" dirty="0" smtClean="0"/>
              <a:t> Negara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Rakyat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Wilayah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Adat</a:t>
            </a:r>
            <a:r>
              <a:rPr lang="en-US" sz="3000" dirty="0" smtClean="0"/>
              <a:t> </a:t>
            </a:r>
            <a:r>
              <a:rPr lang="en-US" sz="3000" dirty="0" err="1" smtClean="0"/>
              <a:t>istiadat</a:t>
            </a:r>
            <a:r>
              <a:rPr lang="en-US" sz="3000" dirty="0" smtClean="0"/>
              <a:t>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Agama. 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susunan</a:t>
            </a:r>
            <a:r>
              <a:rPr lang="en-US" b="1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 Indonesia,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11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868346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neg</a:t>
            </a:r>
            <a:r>
              <a:rPr lang="en-US" dirty="0" smtClean="0"/>
              <a:t> Ind.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4.Sifat yang </a:t>
            </a:r>
            <a:r>
              <a:rPr lang="en-US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potensi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Negara Indonesia, al: </a:t>
            </a:r>
          </a:p>
          <a:p>
            <a:pPr marL="914400" lvl="1" indent="-514350">
              <a:buFont typeface="+mj-lt"/>
              <a:buAutoNum type="arabicParenR"/>
            </a:pPr>
            <a:r>
              <a:rPr lang="fi-FI" dirty="0" smtClean="0"/>
              <a:t>Kekuasaan Negara yang berupa kedaulatan rakyat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perdamaian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,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kebahagiaan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pengadilan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fi-FI" dirty="0" smtClean="0"/>
              <a:t>Kekuasaan Negara untuk menjalankan pemerintahan. </a:t>
            </a:r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12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18"/>
          </a:xfrm>
          <a:solidFill>
            <a:schemeClr val="accent1"/>
          </a:solidFill>
          <a:ln/>
        </p:spPr>
        <p:txBody>
          <a:bodyPr>
            <a:normAutofit/>
          </a:bodyPr>
          <a:lstStyle/>
          <a:p>
            <a:pPr algn="l"/>
            <a:r>
              <a:rPr lang="en-GB" sz="2800" b="1" dirty="0" err="1" smtClean="0"/>
              <a:t>lanjutan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Sosiologis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mahluk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kepentingan-kepentingannya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rukun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13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>
            <a:normAutofit/>
          </a:bodyPr>
          <a:lstStyle/>
          <a:p>
            <a:pPr algn="l"/>
            <a:r>
              <a:rPr lang="en-US" dirty="0" err="1"/>
              <a:t>T</a:t>
            </a:r>
            <a:r>
              <a:rPr lang="en-US" dirty="0" err="1" smtClean="0"/>
              <a:t>eori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 </a:t>
            </a:r>
            <a:r>
              <a:rPr lang="en-US" b="1" dirty="0" err="1" smtClean="0"/>
              <a:t>Patriarchaal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Teori</a:t>
            </a:r>
            <a:r>
              <a:rPr lang="en-US" dirty="0" smtClean="0"/>
              <a:t> yang </a:t>
            </a:r>
            <a:r>
              <a:rPr lang="en-US" dirty="0" err="1" smtClean="0"/>
              <a:t>menganut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kekeluargaan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bijaksana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yang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b="1" dirty="0" err="1" smtClean="0"/>
              <a:t>Patriamonial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Raja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raja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Pejanjian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Raja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pertanggung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raja.</a:t>
            </a:r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14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dirty="0" smtClean="0"/>
              <a:t>b.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Yuridis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dirty="0" err="1"/>
              <a:t>historis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Yunani</a:t>
            </a:r>
            <a:r>
              <a:rPr lang="en-US" dirty="0"/>
              <a:t> </a:t>
            </a:r>
            <a:r>
              <a:rPr lang="en-US" dirty="0" err="1"/>
              <a:t>kuno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Negara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b="1" dirty="0" err="1"/>
              <a:t>Aristoteles</a:t>
            </a:r>
            <a:r>
              <a:rPr lang="en-US" b="1" dirty="0"/>
              <a:t> </a:t>
            </a:r>
            <a:r>
              <a:rPr lang="en-US" dirty="0" err="1"/>
              <a:t>merumuskan</a:t>
            </a:r>
            <a:r>
              <a:rPr lang="en-US" dirty="0"/>
              <a:t> Negara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</a:t>
            </a:r>
            <a:r>
              <a:rPr lang="en-US" i="1" dirty="0" err="1"/>
              <a:t>Politica</a:t>
            </a:r>
            <a:r>
              <a:rPr lang="en-US" i="1" dirty="0"/>
              <a:t>, </a:t>
            </a:r>
            <a:r>
              <a:rPr lang="en-US" dirty="0"/>
              <a:t>yang </a:t>
            </a:r>
            <a:r>
              <a:rPr lang="en-US" dirty="0" err="1"/>
              <a:t>disebutnya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polis,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. Negara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Negara </a:t>
            </a:r>
            <a:r>
              <a:rPr lang="en-US" dirty="0" err="1"/>
              <a:t>hukum</a:t>
            </a:r>
            <a:r>
              <a:rPr lang="en-US" dirty="0"/>
              <a:t>,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permusyawarahan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Aristoteles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terselenggaranya</a:t>
            </a:r>
            <a:r>
              <a:rPr lang="en-US" dirty="0"/>
              <a:t> Negara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terwujudnya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warganya</a:t>
            </a:r>
            <a:r>
              <a:rPr lang="en-US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15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it-IT" b="1" dirty="0" smtClean="0"/>
              <a:t>Pengertian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Kaelan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Zubaidi.2007.Pendidikan </a:t>
            </a:r>
            <a:r>
              <a:rPr lang="en-US" dirty="0" err="1"/>
              <a:t>Kewarganegaraan.Yogyakarta:Paradigma</a:t>
            </a:r>
            <a:r>
              <a:rPr lang="en-US" dirty="0"/>
              <a:t>, </a:t>
            </a:r>
            <a:r>
              <a:rPr lang="en-US" dirty="0" err="1"/>
              <a:t>Edisi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www.geocities.com/apii-berlin/aktual/identitas_0600.html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one.indoskripsi.com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chaplien77.blospot.com/2008/07/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hakikat-bangsa.html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16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9144000" cy="846158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DAFTAR PUSTAKA </a:t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”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terminologis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filosofis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smtClean="0"/>
              <a:t>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, </a:t>
            </a:r>
            <a:r>
              <a:rPr lang="en-US" dirty="0" err="1"/>
              <a:t>sifat</a:t>
            </a:r>
            <a:r>
              <a:rPr lang="en-US" dirty="0"/>
              <a:t>,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,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sistim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/</a:t>
            </a:r>
            <a:r>
              <a:rPr lang="en-US" dirty="0" err="1"/>
              <a:t>perundang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2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/>
              <a:t>Nasional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totalitas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/>
              <a:t>biologis</a:t>
            </a:r>
            <a:r>
              <a:rPr lang="en-US" dirty="0"/>
              <a:t>, </a:t>
            </a:r>
            <a:r>
              <a:rPr lang="en-US" dirty="0" err="1"/>
              <a:t>psikologis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sosiologis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terdidri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kebiasaan,sikap</a:t>
            </a:r>
            <a:r>
              <a:rPr lang="en-US" dirty="0"/>
              <a:t>,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tercermin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lain (</a:t>
            </a:r>
            <a:r>
              <a:rPr lang="en-US" dirty="0" err="1"/>
              <a:t>Ismaun</a:t>
            </a:r>
            <a:r>
              <a:rPr lang="en-US" dirty="0"/>
              <a:t>, 1981: 6).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nation</a:t>
            </a:r>
            <a:r>
              <a:rPr lang="en-US" dirty="0" smtClean="0"/>
              <a:t>) /</a:t>
            </a:r>
            <a:r>
              <a:rPr lang="en-US" dirty="0" err="1" smtClean="0"/>
              <a:t>nasional</a:t>
            </a:r>
            <a:r>
              <a:rPr lang="en-US" dirty="0"/>
              <a:t>, </a:t>
            </a:r>
            <a:r>
              <a:rPr lang="en-US" dirty="0" err="1"/>
              <a:t>nasionalitas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/>
              <a:t>kebangsaan</a:t>
            </a:r>
            <a:r>
              <a:rPr lang="en-US" dirty="0"/>
              <a:t>, </a:t>
            </a:r>
            <a:r>
              <a:rPr lang="en-US" dirty="0" err="1"/>
              <a:t>nasionalisme</a:t>
            </a:r>
            <a:r>
              <a:rPr lang="en-US" dirty="0"/>
              <a:t> /</a:t>
            </a:r>
            <a:r>
              <a:rPr lang="en-US" dirty="0" smtClean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/>
              <a:t>dirumuskan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Sosiologi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sependapat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4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b="1" dirty="0" err="1" smtClean="0"/>
              <a:t>Hakekat</a:t>
            </a:r>
            <a:r>
              <a:rPr lang="en-US" b="1" dirty="0" smtClean="0"/>
              <a:t> </a:t>
            </a:r>
            <a:r>
              <a:rPr lang="en-US" b="1" dirty="0" err="1"/>
              <a:t>Bangsa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 err="1" smtClean="0"/>
              <a:t>natie</a:t>
            </a:r>
            <a:r>
              <a:rPr lang="en-US" i="1" dirty="0" smtClean="0"/>
              <a:t> </a:t>
            </a:r>
            <a:r>
              <a:rPr lang="en-US" dirty="0" err="1"/>
              <a:t>dan</a:t>
            </a:r>
            <a:r>
              <a:rPr lang="en-US" i="1" dirty="0"/>
              <a:t> </a:t>
            </a:r>
            <a:r>
              <a:rPr lang="en-US" i="1" dirty="0" smtClean="0"/>
              <a:t>nation (1835),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endParaRPr lang="en-US" i="1" dirty="0"/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fi-FI" dirty="0" smtClean="0"/>
              <a:t>Satu </a:t>
            </a:r>
            <a:r>
              <a:rPr lang="fi-FI" dirty="0"/>
              <a:t>Kesatuan hubungan ekonomi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terlukis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Teori</a:t>
            </a:r>
            <a:r>
              <a:rPr lang="en-US" dirty="0" smtClean="0"/>
              <a:t> Ernest Renan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Oleh</a:t>
            </a:r>
            <a:r>
              <a:rPr lang="en-US" dirty="0" smtClean="0"/>
              <a:t> Ernest Renan </a:t>
            </a:r>
            <a:r>
              <a:rPr lang="en-US" dirty="0" err="1" smtClean="0"/>
              <a:t>tanggal</a:t>
            </a:r>
            <a:r>
              <a:rPr lang="en-US" dirty="0" smtClean="0"/>
              <a:t> 11 </a:t>
            </a:r>
            <a:r>
              <a:rPr lang="en-US" dirty="0" err="1" smtClean="0"/>
              <a:t>Maret</a:t>
            </a:r>
            <a:r>
              <a:rPr lang="en-US" dirty="0" smtClean="0"/>
              <a:t> 1882,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kerohanian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Kemuliaan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(</a:t>
            </a:r>
            <a:r>
              <a:rPr lang="en-US" i="1" dirty="0" smtClean="0"/>
              <a:t>le </a:t>
            </a:r>
            <a:r>
              <a:rPr lang="en-US" i="1" dirty="0" err="1" smtClean="0"/>
              <a:t>desir</a:t>
            </a:r>
            <a:r>
              <a:rPr lang="en-US" i="1" dirty="0" smtClean="0"/>
              <a:t> de vivre ensemble) </a:t>
            </a:r>
            <a:r>
              <a:rPr lang="en-US" dirty="0" err="1" smtClean="0"/>
              <a:t>diwaktu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solidaritas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mempergunakan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6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1430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smtClean="0"/>
              <a:t>Ernest Renan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plebisit</a:t>
            </a:r>
            <a:r>
              <a:rPr lang="en-US" i="1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hasrat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pengorbanan-pengorbanan</a:t>
            </a:r>
            <a:r>
              <a:rPr lang="en-US" dirty="0"/>
              <a:t>. 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</a:t>
            </a:r>
            <a:r>
              <a:rPr lang="en-US" dirty="0" err="1"/>
              <a:t>bangsanya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bersatu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sz="2000" dirty="0" smtClean="0"/>
              <a:t>(</a:t>
            </a:r>
            <a:r>
              <a:rPr lang="en-US" sz="2000" dirty="0" err="1"/>
              <a:t>Rustam</a:t>
            </a:r>
            <a:r>
              <a:rPr lang="en-US" sz="2000" dirty="0"/>
              <a:t> E. </a:t>
            </a:r>
            <a:r>
              <a:rPr lang="en-US" sz="2000" dirty="0" err="1"/>
              <a:t>Tamburaka</a:t>
            </a:r>
            <a:r>
              <a:rPr lang="en-US" sz="2000" dirty="0"/>
              <a:t>, 1999 : 82</a:t>
            </a:r>
            <a:r>
              <a:rPr lang="en-US" sz="2000" dirty="0" smtClean="0"/>
              <a:t>).</a:t>
            </a:r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/>
              <a:t>pangkal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Ernest Renan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(</a:t>
            </a:r>
            <a:r>
              <a:rPr lang="en-US" i="1" dirty="0"/>
              <a:t>conscience morale</a:t>
            </a:r>
            <a:r>
              <a:rPr lang="en-US" dirty="0"/>
              <a:t>),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Negara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Negara yang </a:t>
            </a:r>
            <a:r>
              <a:rPr lang="en-US" dirty="0" err="1"/>
              <a:t>bertujuan</a:t>
            </a:r>
            <a:r>
              <a:rPr lang="en-US" dirty="0"/>
              <a:t>.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Negara </a:t>
            </a:r>
            <a:r>
              <a:rPr lang="en-US" dirty="0" err="1" smtClean="0"/>
              <a:t>tsb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smtClean="0"/>
              <a:t>Negara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Negara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Negara, </a:t>
            </a:r>
            <a:r>
              <a:rPr lang="en-US" dirty="0" err="1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memaksa</a:t>
            </a:r>
            <a:r>
              <a:rPr lang="en-US" dirty="0" smtClean="0"/>
              <a:t>, </a:t>
            </a:r>
            <a:r>
              <a:rPr lang="en-US" dirty="0" err="1" smtClean="0"/>
              <a:t>monopoli</a:t>
            </a:r>
            <a:r>
              <a:rPr lang="en-US" dirty="0" smtClean="0"/>
              <a:t>,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8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nl-NL" b="1" dirty="0" smtClean="0"/>
              <a:t>Sifat </a:t>
            </a:r>
            <a:r>
              <a:rPr lang="nl-NL" b="1" dirty="0"/>
              <a:t>dan Hakekat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memaksa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monopoli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kekuasaannya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mencakup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/>
              <a:t>Negara </a:t>
            </a:r>
            <a:r>
              <a:rPr lang="en-US" dirty="0" err="1" smtClean="0"/>
              <a:t>adl</a:t>
            </a:r>
            <a:r>
              <a:rPr lang="en-US" dirty="0" smtClean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 smtClean="0"/>
              <a:t>negaranya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anpa</a:t>
            </a:r>
            <a:r>
              <a:rPr lang="en-US" dirty="0" smtClean="0"/>
              <a:t> </a:t>
            </a:r>
            <a:r>
              <a:rPr lang="en-US" dirty="0" err="1" smtClean="0"/>
              <a:t>pengecualian</a:t>
            </a:r>
            <a:r>
              <a:rPr lang="en-US" dirty="0" smtClean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 smtClean="0"/>
              <a:t>kedalamnya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b="1" dirty="0" smtClean="0"/>
              <a:t>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sikap-sikap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Negara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Negara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unilateral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Negara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</TotalTime>
  <Words>302</Words>
  <Application>Microsoft Office PowerPoint</Application>
  <PresentationFormat>On-screen Show (4:3)</PresentationFormat>
  <Paragraphs>98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 “PANCASILA SEBAGAI IDENTITAS NASIONAL” </vt:lpstr>
      <vt:lpstr>Identitas Nasional</vt:lpstr>
      <vt:lpstr>PowerPoint Presentation</vt:lpstr>
      <vt:lpstr>Hakekat Bangsa</vt:lpstr>
      <vt:lpstr>PowerPoint Presentation</vt:lpstr>
      <vt:lpstr>salah satu teori tentang bangsa sbb:  </vt:lpstr>
      <vt:lpstr>PowerPoint Presentation</vt:lpstr>
      <vt:lpstr>Sifat dan Hakekat Negara</vt:lpstr>
      <vt:lpstr>PowerPoint Presentation</vt:lpstr>
      <vt:lpstr>PowerPoint Presentation</vt:lpstr>
      <vt:lpstr> Sifat-sifat neg Ind. Meliputi sbb:  </vt:lpstr>
      <vt:lpstr>lanjutan</vt:lpstr>
      <vt:lpstr>Teori tentang Negara</vt:lpstr>
      <vt:lpstr>b. Teori Yuridis</vt:lpstr>
      <vt:lpstr>Pengertian Negara</vt:lpstr>
      <vt:lpstr> DAFTAR PUSTAKA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KEGIATAN M.K. PANCASILA</dc:title>
  <dc:creator>AKBID</dc:creator>
  <cp:lastModifiedBy>bbwinar</cp:lastModifiedBy>
  <cp:revision>52</cp:revision>
  <dcterms:created xsi:type="dcterms:W3CDTF">2014-09-18T01:04:44Z</dcterms:created>
  <dcterms:modified xsi:type="dcterms:W3CDTF">2022-08-05T02:47:51Z</dcterms:modified>
</cp:coreProperties>
</file>