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6" r:id="rId3"/>
    <p:sldId id="299" r:id="rId4"/>
    <p:sldId id="289" r:id="rId5"/>
    <p:sldId id="290" r:id="rId6"/>
    <p:sldId id="291" r:id="rId7"/>
    <p:sldId id="292" r:id="rId8"/>
    <p:sldId id="298" r:id="rId9"/>
    <p:sldId id="277" r:id="rId10"/>
    <p:sldId id="297" r:id="rId11"/>
    <p:sldId id="257" r:id="rId12"/>
    <p:sldId id="258" r:id="rId13"/>
    <p:sldId id="259" r:id="rId14"/>
    <p:sldId id="260" r:id="rId15"/>
    <p:sldId id="261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531A5-F053-44E0-8250-1F777575CD6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31285-7D02-42E8-9B20-97C51CD91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0A18D-64D5-4D91-B31E-26A05A4F5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8C08C-795B-4BD7-BDC4-BCFE538D0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D063EE-7C1A-41CA-B587-CF1B7CC12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3D2199-ED75-45EC-AE9A-7FD39450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DEDB-AF2A-4113-B23A-A5746EEB6248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71D8E-8F9E-47C9-9C42-0AAA4E70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027FC1-758E-454B-AA22-EEC3333C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D78A-F0B3-4F4E-8408-5A2A19B93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404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28559" y="3907536"/>
            <a:ext cx="1459992" cy="1383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6576" y="-27431"/>
            <a:ext cx="1524000" cy="1545335"/>
          </a:xfrm>
          <a:custGeom>
            <a:avLst/>
            <a:gdLst/>
            <a:ahLst/>
            <a:cxnLst/>
            <a:rect l="l" t="t" r="r" b="b"/>
            <a:pathLst>
              <a:path w="1524000" h="1545335">
                <a:moveTo>
                  <a:pt x="1401627" y="1545059"/>
                </a:moveTo>
                <a:lnTo>
                  <a:pt x="1443173" y="1535388"/>
                </a:lnTo>
                <a:lnTo>
                  <a:pt x="1478456" y="1513626"/>
                </a:lnTo>
                <a:lnTo>
                  <a:pt x="1487423" y="1505043"/>
                </a:lnTo>
                <a:lnTo>
                  <a:pt x="1487423" y="40458"/>
                </a:lnTo>
                <a:lnTo>
                  <a:pt x="1482756" y="35582"/>
                </a:lnTo>
                <a:lnTo>
                  <a:pt x="1473133" y="27431"/>
                </a:lnTo>
                <a:lnTo>
                  <a:pt x="51070" y="27431"/>
                </a:lnTo>
                <a:lnTo>
                  <a:pt x="18881" y="63207"/>
                </a:lnTo>
                <a:lnTo>
                  <a:pt x="3195" y="102083"/>
                </a:lnTo>
                <a:lnTo>
                  <a:pt x="0" y="130936"/>
                </a:lnTo>
                <a:lnTo>
                  <a:pt x="0" y="1414398"/>
                </a:lnTo>
                <a:lnTo>
                  <a:pt x="9947" y="1464509"/>
                </a:lnTo>
                <a:lnTo>
                  <a:pt x="31709" y="1499792"/>
                </a:lnTo>
                <a:lnTo>
                  <a:pt x="63207" y="1526454"/>
                </a:lnTo>
                <a:lnTo>
                  <a:pt x="102083" y="1542140"/>
                </a:lnTo>
                <a:lnTo>
                  <a:pt x="130937" y="1545335"/>
                </a:lnTo>
                <a:lnTo>
                  <a:pt x="1393063" y="1545335"/>
                </a:lnTo>
                <a:lnTo>
                  <a:pt x="1401627" y="154505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00009" y="388270"/>
            <a:ext cx="9693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i="1" spc="0" dirty="0">
                <a:solidFill>
                  <a:srgbClr val="C0C0C0"/>
                </a:solidFill>
                <a:latin typeface="Arial"/>
                <a:cs typeface="Arial"/>
              </a:rPr>
              <a:t>LO</a:t>
            </a:r>
            <a:r>
              <a:rPr sz="2400" b="1" i="1" spc="4" dirty="0">
                <a:solidFill>
                  <a:srgbClr val="C0C0C0"/>
                </a:solidFill>
                <a:latin typeface="Arial"/>
                <a:cs typeface="Arial"/>
              </a:rPr>
              <a:t>G</a:t>
            </a:r>
            <a:r>
              <a:rPr sz="2400" b="1" i="1" spc="0" dirty="0">
                <a:solidFill>
                  <a:srgbClr val="C0C0C0"/>
                </a:solidFill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400" y="1828800"/>
            <a:ext cx="6582410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4000" spc="0" dirty="0">
                <a:solidFill>
                  <a:srgbClr val="003366"/>
                </a:solidFill>
                <a:latin typeface="Arial"/>
                <a:cs typeface="Arial"/>
              </a:rPr>
              <a:t>KON</a:t>
            </a:r>
            <a:r>
              <a:rPr sz="4000" spc="-9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4000" spc="0" dirty="0">
                <a:solidFill>
                  <a:srgbClr val="003366"/>
                </a:solidFill>
                <a:latin typeface="Arial"/>
                <a:cs typeface="Arial"/>
              </a:rPr>
              <a:t>RAK</a:t>
            </a:r>
            <a:r>
              <a:rPr lang="en-US" sz="4000" spc="0" dirty="0">
                <a:solidFill>
                  <a:srgbClr val="003366"/>
                </a:solidFill>
                <a:latin typeface="Arial"/>
                <a:cs typeface="Arial"/>
              </a:rPr>
              <a:t> PERKULIAHAN</a:t>
            </a:r>
            <a:endParaRPr lang="en-US" sz="4000" dirty="0">
              <a:latin typeface="Arial"/>
              <a:cs typeface="Arial"/>
            </a:endParaRPr>
          </a:p>
          <a:p>
            <a:pPr marL="12700">
              <a:lnSpc>
                <a:spcPts val="4185"/>
              </a:lnSpc>
              <a:spcBef>
                <a:spcPts val="209"/>
              </a:spcBef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106" y="6096000"/>
            <a:ext cx="3682894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1792" marR="44086">
              <a:lnSpc>
                <a:spcPct val="95825"/>
              </a:lnSpc>
              <a:spcBef>
                <a:spcPts val="2373"/>
              </a:spcBef>
            </a:pPr>
            <a:r>
              <a:rPr lang="en-US" sz="1800" spc="0" dirty="0">
                <a:solidFill>
                  <a:srgbClr val="0070C0"/>
                </a:solidFill>
                <a:latin typeface="Arial Black" pitchFamily="34" charset="0"/>
                <a:cs typeface="Arial"/>
              </a:rPr>
              <a:t>ERLIN DOLPHINA, SH.MM</a:t>
            </a:r>
            <a:endParaRPr sz="1800" dirty="0">
              <a:solidFill>
                <a:srgbClr val="0070C0"/>
              </a:solidFill>
              <a:latin typeface="Arial Black" pitchFamily="34" charset="0"/>
              <a:cs typeface="Arial"/>
            </a:endParaRPr>
          </a:p>
        </p:txBody>
      </p:sp>
      <p:pic>
        <p:nvPicPr>
          <p:cNvPr id="16386" name="Picture 2" descr="Logo udinus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0"/>
            <a:ext cx="1524000" cy="1524000"/>
          </a:xfrm>
          <a:prstGeom prst="rect">
            <a:avLst/>
          </a:prstGeom>
          <a:noFill/>
        </p:spPr>
      </p:pic>
      <p:sp>
        <p:nvSpPr>
          <p:cNvPr id="16" name="object 5"/>
          <p:cNvSpPr txBox="1"/>
          <p:nvPr/>
        </p:nvSpPr>
        <p:spPr>
          <a:xfrm>
            <a:off x="1676400" y="2895600"/>
            <a:ext cx="6582410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85"/>
              </a:lnSpc>
              <a:spcBef>
                <a:spcPts val="209"/>
              </a:spcBef>
            </a:pPr>
            <a:r>
              <a:rPr lang="en-US" sz="4000" spc="0" dirty="0">
                <a:solidFill>
                  <a:srgbClr val="003366"/>
                </a:solidFill>
                <a:latin typeface="Arial"/>
                <a:cs typeface="Arial"/>
              </a:rPr>
              <a:t>PENDIDIKAN PANCASILA</a:t>
            </a:r>
            <a:endParaRPr lang="en-US" sz="4000" dirty="0">
              <a:latin typeface="Arial"/>
              <a:cs typeface="Arial"/>
            </a:endParaRPr>
          </a:p>
          <a:p>
            <a:pPr marL="12700">
              <a:lnSpc>
                <a:spcPts val="4185"/>
              </a:lnSpc>
              <a:spcBef>
                <a:spcPts val="209"/>
              </a:spcBef>
            </a:pP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850F1-7E87-41C2-9300-950C84CD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2514600"/>
            <a:ext cx="6858000" cy="2387600"/>
          </a:xfrm>
        </p:spPr>
        <p:txBody>
          <a:bodyPr>
            <a:normAutofit fontScale="90000"/>
          </a:bodyPr>
          <a:lstStyle/>
          <a:p>
            <a:pPr indent="-171450"/>
            <a:r>
              <a:rPr lang="en-ID" sz="3600" b="1" dirty="0" err="1">
                <a:solidFill>
                  <a:srgbClr val="F1C232"/>
                </a:solidFill>
                <a:latin typeface="Calligraffitti"/>
              </a:rPr>
              <a:t>Visi</a:t>
            </a:r>
            <a:r>
              <a:rPr lang="en-ID" sz="3600" b="1" dirty="0">
                <a:solidFill>
                  <a:srgbClr val="F1C232"/>
                </a:solidFill>
                <a:latin typeface="Calligraffitti"/>
              </a:rPr>
              <a:t> Dan </a:t>
            </a:r>
            <a:r>
              <a:rPr lang="en-ID" sz="3600" b="1" dirty="0" err="1">
                <a:solidFill>
                  <a:srgbClr val="F1C232"/>
                </a:solidFill>
                <a:latin typeface="Calligraffitti"/>
              </a:rPr>
              <a:t>Misi</a:t>
            </a:r>
            <a:r>
              <a:rPr lang="en-ID" sz="3600" b="1" dirty="0">
                <a:solidFill>
                  <a:srgbClr val="F1C232"/>
                </a:solidFill>
                <a:latin typeface="Calligraffitti"/>
              </a:rPr>
              <a:t> Pendidikan Pancasila</a:t>
            </a:r>
            <a:r>
              <a:rPr lang="en-ID" sz="3600" dirty="0">
                <a:solidFill>
                  <a:srgbClr val="F1C232"/>
                </a:solidFill>
                <a:latin typeface="Calligraffitti"/>
              </a:rPr>
              <a:t/>
            </a:r>
            <a:br>
              <a:rPr lang="en-ID" sz="3600" dirty="0">
                <a:solidFill>
                  <a:srgbClr val="F1C232"/>
                </a:solidFill>
                <a:latin typeface="Calligraffitti"/>
              </a:rPr>
            </a:br>
            <a:r>
              <a:rPr lang="en-ID" dirty="0"/>
              <a:t/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39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E5E72-D052-42EE-8B33-CBD844FC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b="0" i="0" dirty="0" err="1">
                <a:solidFill>
                  <a:srgbClr val="0000FF"/>
                </a:solidFill>
                <a:effectLst/>
                <a:latin typeface="Oswald"/>
              </a:rPr>
              <a:t>Visi</a:t>
            </a:r>
            <a:r>
              <a:rPr lang="en-ID" b="0" i="0" dirty="0">
                <a:solidFill>
                  <a:srgbClr val="505559"/>
                </a:solidFill>
                <a:effectLst/>
                <a:latin typeface="Oswald"/>
              </a:rPr>
              <a:t/>
            </a:r>
            <a:br>
              <a:rPr lang="en-ID" b="0" i="0" dirty="0">
                <a:solidFill>
                  <a:srgbClr val="505559"/>
                </a:solidFill>
                <a:effectLst/>
                <a:latin typeface="Oswald"/>
              </a:rPr>
            </a:br>
            <a:endParaRPr lang="en-ID" sz="975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6DC2C2-5767-47EA-8B72-7F83080F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5731" indent="-135731" algn="just"/>
            <a:r>
              <a:rPr lang="en-ID" sz="1350" b="1" dirty="0">
                <a:latin typeface="Calligraffitti"/>
              </a:rPr>
              <a:t> </a:t>
            </a:r>
            <a:r>
              <a:rPr lang="en-ID" sz="2000" i="1" dirty="0" err="1">
                <a:latin typeface="Calligraffitti"/>
              </a:rPr>
              <a:t>Visi</a:t>
            </a:r>
            <a:r>
              <a:rPr lang="en-ID" sz="2000" i="1" dirty="0">
                <a:latin typeface="Calligraffitti"/>
              </a:rPr>
              <a:t> Pendidikan Pancasila di </a:t>
            </a:r>
            <a:r>
              <a:rPr lang="en-ID" sz="2000" i="1" dirty="0" err="1">
                <a:latin typeface="Calligraffitti"/>
              </a:rPr>
              <a:t>Perguruan</a:t>
            </a:r>
            <a:r>
              <a:rPr lang="en-ID" sz="2000" i="1" dirty="0">
                <a:latin typeface="Calligraffitti"/>
              </a:rPr>
              <a:t> Tinggi</a:t>
            </a:r>
            <a:r>
              <a:rPr lang="en-ID" sz="2000" dirty="0">
                <a:latin typeface="Calligraffitti"/>
              </a:rPr>
              <a:t> </a:t>
            </a:r>
            <a:r>
              <a:rPr lang="en-ID" sz="2000" dirty="0" err="1">
                <a:latin typeface="Calligraffitti"/>
              </a:rPr>
              <a:t>yaitu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menjadi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sumber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nilai</a:t>
            </a:r>
            <a:r>
              <a:rPr lang="en-ID" sz="2000" dirty="0">
                <a:latin typeface="Calligraffitti"/>
              </a:rPr>
              <a:t> dan </a:t>
            </a:r>
            <a:r>
              <a:rPr lang="en-ID" sz="2000" dirty="0" err="1">
                <a:latin typeface="Calligraffitti"/>
              </a:rPr>
              <a:t>pedoman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penyelenggaraan</a:t>
            </a:r>
            <a:r>
              <a:rPr lang="en-ID" sz="2000" dirty="0">
                <a:latin typeface="Calligraffitti"/>
              </a:rPr>
              <a:t> program </a:t>
            </a:r>
            <a:r>
              <a:rPr lang="en-ID" sz="2000" dirty="0" err="1">
                <a:latin typeface="Calligraffitti"/>
              </a:rPr>
              <a:t>studi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dalam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mengantarkan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mahasiswa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mengembangkan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kepribadiannya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selaku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warganegara</a:t>
            </a:r>
            <a:r>
              <a:rPr lang="en-ID" sz="2000" dirty="0">
                <a:latin typeface="Calligraffitti"/>
              </a:rPr>
              <a:t> yang Pancasila. </a:t>
            </a:r>
          </a:p>
          <a:p>
            <a:pPr marL="135731" indent="-135731" algn="just"/>
            <a:r>
              <a:rPr lang="en-ID" sz="2000" dirty="0">
                <a:latin typeface="Calligraffitti"/>
              </a:rPr>
              <a:t>Jadi Dari </a:t>
            </a:r>
            <a:r>
              <a:rPr lang="en-ID" sz="2000" dirty="0" err="1">
                <a:latin typeface="Calligraffitti"/>
              </a:rPr>
              <a:t>visi</a:t>
            </a:r>
            <a:r>
              <a:rPr lang="en-ID" sz="2000" dirty="0">
                <a:latin typeface="Calligraffitti"/>
              </a:rPr>
              <a:t> Pendidikan Pancasila </a:t>
            </a:r>
            <a:r>
              <a:rPr lang="en-ID" sz="2000" dirty="0" err="1">
                <a:latin typeface="Calligraffitti"/>
              </a:rPr>
              <a:t>tersebut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dapat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dijelaskan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lebih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detailnya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bahwa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pancasila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sebagai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sumber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nilai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dijadikan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landasan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pokok,landasan</a:t>
            </a:r>
            <a:r>
              <a:rPr lang="en-ID" sz="2000" dirty="0">
                <a:latin typeface="Calligraffitti"/>
              </a:rPr>
              <a:t> fundamental </a:t>
            </a:r>
            <a:r>
              <a:rPr lang="en-ID" sz="2000" dirty="0" err="1">
                <a:latin typeface="Calligraffitti"/>
              </a:rPr>
              <a:t>bagi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penyelenggaraan</a:t>
            </a:r>
            <a:r>
              <a:rPr lang="en-ID" sz="2000" dirty="0">
                <a:latin typeface="Calligraffitti"/>
              </a:rPr>
              <a:t> Negara Indonesia.</a:t>
            </a:r>
          </a:p>
          <a:p>
            <a:pPr marL="92075" indent="-92075" algn="just"/>
            <a:r>
              <a:rPr lang="en-ID" sz="2000" dirty="0" err="1">
                <a:latin typeface="Calligraffitti"/>
              </a:rPr>
              <a:t>Seperti</a:t>
            </a:r>
            <a:r>
              <a:rPr lang="en-ID" sz="2000" dirty="0">
                <a:latin typeface="Calligraffitti"/>
              </a:rPr>
              <a:t> pada </a:t>
            </a:r>
            <a:r>
              <a:rPr lang="en-ID" sz="2000" dirty="0" err="1">
                <a:latin typeface="Calligraffitti"/>
              </a:rPr>
              <a:t>hakikatnya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visi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merupakan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rangkaian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kalimat</a:t>
            </a:r>
            <a:r>
              <a:rPr lang="en-ID" sz="2000" dirty="0">
                <a:latin typeface="Calligraffitti"/>
              </a:rPr>
              <a:t> yang </a:t>
            </a:r>
            <a:r>
              <a:rPr lang="en-ID" sz="2000" dirty="0" err="1">
                <a:latin typeface="Calligraffitti"/>
              </a:rPr>
              <a:t>menyatakan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cita-cita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atau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impian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dari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seorang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individu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atau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mahasiswa</a:t>
            </a:r>
            <a:r>
              <a:rPr lang="en-ID" sz="2000" dirty="0">
                <a:latin typeface="Calligraffitti"/>
              </a:rPr>
              <a:t> yang </a:t>
            </a:r>
            <a:r>
              <a:rPr lang="en-ID" sz="2000" dirty="0" err="1">
                <a:latin typeface="Calligraffitti"/>
              </a:rPr>
              <a:t>ingin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dicapai</a:t>
            </a:r>
            <a:r>
              <a:rPr lang="en-ID" sz="2000" dirty="0">
                <a:latin typeface="Calligraffitti"/>
              </a:rPr>
              <a:t> di masa </a:t>
            </a:r>
            <a:r>
              <a:rPr lang="en-ID" sz="2000" dirty="0" err="1">
                <a:latin typeface="Calligraffitti"/>
              </a:rPr>
              <a:t>depan</a:t>
            </a:r>
            <a:r>
              <a:rPr lang="en-ID" sz="2000" dirty="0">
                <a:latin typeface="Calligraffitti"/>
              </a:rPr>
              <a:t>. </a:t>
            </a:r>
            <a:r>
              <a:rPr lang="en-ID" sz="2000" dirty="0" err="1">
                <a:latin typeface="Calligraffitti"/>
              </a:rPr>
              <a:t>Atau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dapat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dikatakan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bahwa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visi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merupakan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pernyataan</a:t>
            </a:r>
            <a:r>
              <a:rPr lang="en-ID" sz="2000" dirty="0">
                <a:latin typeface="Calligraffitti"/>
              </a:rPr>
              <a:t> ‘want to be’ </a:t>
            </a:r>
            <a:r>
              <a:rPr lang="en-ID" sz="2000" dirty="0" err="1">
                <a:latin typeface="Calligraffitti"/>
              </a:rPr>
              <a:t>dari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seorang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individu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atau</a:t>
            </a:r>
            <a:r>
              <a:rPr lang="en-ID" sz="2000" dirty="0">
                <a:latin typeface="Calligraffitti"/>
              </a:rPr>
              <a:t> </a:t>
            </a:r>
            <a:r>
              <a:rPr lang="en-ID" sz="2000" dirty="0" err="1">
                <a:latin typeface="Calligraffitti"/>
              </a:rPr>
              <a:t>mahasiswa</a:t>
            </a:r>
            <a:r>
              <a:rPr lang="en-ID" sz="2000" dirty="0">
                <a:latin typeface="Calligraffitti"/>
              </a:rPr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36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81B1D-47B6-4F12-B0E0-61D1C477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0" i="0" dirty="0" err="1">
                <a:solidFill>
                  <a:srgbClr val="0000FF"/>
                </a:solidFill>
                <a:effectLst/>
                <a:latin typeface="Oswald"/>
              </a:rPr>
              <a:t>Misi</a:t>
            </a:r>
            <a:r>
              <a:rPr lang="en-ID" b="0" i="0" dirty="0">
                <a:solidFill>
                  <a:srgbClr val="505559"/>
                </a:solidFill>
                <a:effectLst/>
                <a:latin typeface="Oswald"/>
              </a:rPr>
              <a:t/>
            </a:r>
            <a:br>
              <a:rPr lang="en-ID" b="0" i="0" dirty="0">
                <a:solidFill>
                  <a:srgbClr val="505559"/>
                </a:solidFill>
                <a:effectLst/>
                <a:latin typeface="Oswald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20E995-1DD6-40C0-90BC-CDBAE932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3024"/>
            <a:ext cx="7886700" cy="3500505"/>
          </a:xfrm>
        </p:spPr>
        <p:txBody>
          <a:bodyPr>
            <a:noAutofit/>
          </a:bodyPr>
          <a:lstStyle/>
          <a:p>
            <a:pPr marL="337661" algn="just"/>
            <a:r>
              <a:rPr lang="en-ID" sz="1500" i="1" dirty="0" err="1">
                <a:latin typeface="Calligraffitti"/>
              </a:rPr>
              <a:t>Misi</a:t>
            </a:r>
            <a:r>
              <a:rPr lang="en-ID" sz="1500" i="1" dirty="0">
                <a:latin typeface="Calligraffitti"/>
              </a:rPr>
              <a:t> Pendidikan Pancasila</a:t>
            </a:r>
            <a:r>
              <a:rPr lang="en-ID" sz="1500" dirty="0">
                <a:latin typeface="Calligraffitti"/>
              </a:rPr>
              <a:t> </a:t>
            </a:r>
            <a:r>
              <a:rPr lang="en-ID" sz="1500" i="1" dirty="0">
                <a:latin typeface="Calligraffitti"/>
              </a:rPr>
              <a:t>di </a:t>
            </a:r>
            <a:r>
              <a:rPr lang="en-ID" sz="1500" i="1" dirty="0" err="1">
                <a:latin typeface="Calligraffitti"/>
              </a:rPr>
              <a:t>Perguruan</a:t>
            </a:r>
            <a:r>
              <a:rPr lang="en-ID" sz="1500" i="1" dirty="0">
                <a:latin typeface="Calligraffitti"/>
              </a:rPr>
              <a:t> Tinggi</a:t>
            </a:r>
            <a:r>
              <a:rPr lang="en-ID" sz="1500" dirty="0">
                <a:latin typeface="Calligraffitti"/>
              </a:rPr>
              <a:t> </a:t>
            </a:r>
            <a:r>
              <a:rPr lang="en-ID" sz="1500" dirty="0" err="1">
                <a:latin typeface="Calligraffitti"/>
              </a:rPr>
              <a:t>yaitu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membantu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mahasiswa</a:t>
            </a:r>
            <a:r>
              <a:rPr lang="en-ID" sz="1500" dirty="0">
                <a:latin typeface="Calligraffitti"/>
              </a:rPr>
              <a:t> agar </a:t>
            </a:r>
            <a:r>
              <a:rPr lang="en-ID" sz="1500" dirty="0" err="1">
                <a:latin typeface="Calligraffitti"/>
              </a:rPr>
              <a:t>mampu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mewujudkan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nilai-nilai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dasar</a:t>
            </a:r>
            <a:r>
              <a:rPr lang="en-ID" sz="1500" dirty="0">
                <a:latin typeface="Calligraffitti"/>
              </a:rPr>
              <a:t> Pancasila </a:t>
            </a:r>
            <a:r>
              <a:rPr lang="en-ID" sz="1500" dirty="0" err="1">
                <a:latin typeface="Calligraffitti"/>
              </a:rPr>
              <a:t>serta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kesadaran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berbangsa</a:t>
            </a:r>
            <a:r>
              <a:rPr lang="en-ID" sz="1500" dirty="0">
                <a:latin typeface="Calligraffitti"/>
              </a:rPr>
              <a:t>, </a:t>
            </a:r>
            <a:r>
              <a:rPr lang="en-ID" sz="1500" dirty="0" err="1">
                <a:latin typeface="Calligraffitti"/>
              </a:rPr>
              <a:t>bernegara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dalam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menerapkan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ilmunya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secara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bertanggung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jawab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terhadap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kemanusiaan</a:t>
            </a:r>
            <a:r>
              <a:rPr lang="en-ID" sz="1500" dirty="0">
                <a:latin typeface="Calligraffitti"/>
              </a:rPr>
              <a:t>.</a:t>
            </a:r>
          </a:p>
          <a:p>
            <a:pPr marL="337661" algn="just"/>
            <a:r>
              <a:rPr lang="en-ID" sz="1500" dirty="0">
                <a:latin typeface="Calligraffitti"/>
              </a:rPr>
              <a:t>Jadi </a:t>
            </a:r>
            <a:r>
              <a:rPr lang="en-ID" sz="1500" dirty="0" err="1">
                <a:latin typeface="Calligraffitti"/>
              </a:rPr>
              <a:t>Misi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dalam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pendidikan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pancasila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ialah</a:t>
            </a:r>
            <a:r>
              <a:rPr lang="en-ID" sz="1500" dirty="0">
                <a:latin typeface="Calligraffitti"/>
              </a:rPr>
              <a:t> </a:t>
            </a:r>
          </a:p>
          <a:p>
            <a:pPr marL="472679" indent="0" algn="just">
              <a:buNone/>
            </a:pPr>
            <a:r>
              <a:rPr lang="en-ID" sz="1500" dirty="0">
                <a:latin typeface="Calligraffitti"/>
              </a:rPr>
              <a:t>1. </a:t>
            </a:r>
            <a:r>
              <a:rPr lang="en-ID" sz="1500" dirty="0" err="1">
                <a:latin typeface="Calligraffitti"/>
              </a:rPr>
              <a:t>Mewujudkan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dasar</a:t>
            </a:r>
            <a:r>
              <a:rPr lang="en-ID" sz="1500" dirty="0">
                <a:latin typeface="Calligraffitti"/>
              </a:rPr>
              <a:t> Nilai </a:t>
            </a:r>
            <a:r>
              <a:rPr lang="en-ID" sz="1500" dirty="0" err="1">
                <a:latin typeface="Calligraffitti"/>
              </a:rPr>
              <a:t>dasar</a:t>
            </a:r>
            <a:r>
              <a:rPr lang="en-ID" sz="1500" dirty="0">
                <a:latin typeface="Calligraffitti"/>
              </a:rPr>
              <a:t> yang </a:t>
            </a:r>
            <a:r>
              <a:rPr lang="en-ID" sz="1500" dirty="0" err="1">
                <a:latin typeface="Calligraffitti"/>
              </a:rPr>
              <a:t>dimaksud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disini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ialah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–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pancasila</a:t>
            </a:r>
            <a:r>
              <a:rPr lang="en-ID" sz="1500" dirty="0">
                <a:latin typeface="Calligraffitti"/>
              </a:rPr>
              <a:t>. </a:t>
            </a:r>
            <a:r>
              <a:rPr lang="en-ID" sz="1500" dirty="0" err="1">
                <a:latin typeface="Calligraffitti"/>
              </a:rPr>
              <a:t>Yaitu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ketuhanan</a:t>
            </a:r>
            <a:r>
              <a:rPr lang="en-ID" sz="1500" dirty="0">
                <a:latin typeface="Calligraffitti"/>
              </a:rPr>
              <a:t>,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kemanusiaan</a:t>
            </a:r>
            <a:r>
              <a:rPr lang="en-ID" sz="1500" dirty="0">
                <a:latin typeface="Calligraffitti"/>
              </a:rPr>
              <a:t>,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persatuan</a:t>
            </a:r>
            <a:r>
              <a:rPr lang="en-ID" sz="1500" dirty="0">
                <a:latin typeface="Calligraffitti"/>
              </a:rPr>
              <a:t>,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kerakyatan</a:t>
            </a:r>
            <a:r>
              <a:rPr lang="en-ID" sz="1500" dirty="0">
                <a:latin typeface="Calligraffitti"/>
              </a:rPr>
              <a:t> dan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keadilan</a:t>
            </a:r>
            <a:r>
              <a:rPr lang="en-ID" sz="1500" dirty="0">
                <a:latin typeface="Calligraffitti"/>
              </a:rPr>
              <a:t>. </a:t>
            </a:r>
          </a:p>
          <a:p>
            <a:pPr marL="472679" indent="0" algn="just">
              <a:buNone/>
            </a:pPr>
            <a:r>
              <a:rPr lang="en-ID" sz="1500" dirty="0">
                <a:latin typeface="Calligraffitti"/>
              </a:rPr>
              <a:t>2. </a:t>
            </a:r>
            <a:r>
              <a:rPr lang="en-ID" sz="1500" dirty="0" err="1">
                <a:latin typeface="Calligraffitti"/>
              </a:rPr>
              <a:t>Menumbuhkan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kesadaran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Dengan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kita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mengetahui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-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pancasila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tersebut</a:t>
            </a:r>
            <a:r>
              <a:rPr lang="en-ID" sz="1500" dirty="0">
                <a:latin typeface="Calligraffitti"/>
              </a:rPr>
              <a:t>, </a:t>
            </a:r>
            <a:r>
              <a:rPr lang="en-ID" sz="1500" dirty="0" err="1">
                <a:latin typeface="Calligraffitti"/>
              </a:rPr>
              <a:t>kita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bisa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menjaga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perbuatan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sehari</a:t>
            </a:r>
            <a:r>
              <a:rPr lang="en-ID" sz="1500" dirty="0">
                <a:latin typeface="Calligraffitti"/>
              </a:rPr>
              <a:t>- </a:t>
            </a:r>
            <a:r>
              <a:rPr lang="en-ID" sz="1500" dirty="0" err="1">
                <a:latin typeface="Calligraffitti"/>
              </a:rPr>
              <a:t>hari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kita</a:t>
            </a:r>
            <a:r>
              <a:rPr lang="en-ID" sz="1500" dirty="0">
                <a:latin typeface="Calligraffitti"/>
              </a:rPr>
              <a:t>. Dari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tersebut</a:t>
            </a:r>
            <a:r>
              <a:rPr lang="en-ID" sz="1500" dirty="0">
                <a:latin typeface="Calligraffitti"/>
              </a:rPr>
              <a:t> pula </a:t>
            </a:r>
            <a:r>
              <a:rPr lang="en-ID" sz="1500" dirty="0" err="1">
                <a:latin typeface="Calligraffitti"/>
              </a:rPr>
              <a:t>kita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akan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sadar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dalam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berperilaku</a:t>
            </a:r>
            <a:r>
              <a:rPr lang="en-ID" sz="1500" dirty="0">
                <a:latin typeface="Calligraffitti"/>
              </a:rPr>
              <a:t>. </a:t>
            </a:r>
          </a:p>
          <a:p>
            <a:pPr marL="472679" indent="0" algn="just">
              <a:buNone/>
            </a:pPr>
            <a:r>
              <a:rPr lang="en-ID" sz="1500" dirty="0">
                <a:latin typeface="Calligraffitti"/>
              </a:rPr>
              <a:t>3. </a:t>
            </a:r>
            <a:r>
              <a:rPr lang="en-ID" sz="1500" dirty="0" err="1">
                <a:latin typeface="Calligraffitti"/>
              </a:rPr>
              <a:t>Menumbuhkan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sikap</a:t>
            </a:r>
            <a:r>
              <a:rPr lang="en-ID" sz="1500" dirty="0">
                <a:latin typeface="Calligraffitti"/>
              </a:rPr>
              <a:t> dan </a:t>
            </a:r>
            <a:r>
              <a:rPr lang="en-ID" sz="1500" dirty="0" err="1">
                <a:latin typeface="Calligraffitti"/>
              </a:rPr>
              <a:t>perilaku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Dengan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adanya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pendidikan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pancasila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bisa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terwujud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sikap</a:t>
            </a:r>
            <a:r>
              <a:rPr lang="en-ID" sz="1500" dirty="0">
                <a:latin typeface="Calligraffitti"/>
              </a:rPr>
              <a:t> dan </a:t>
            </a:r>
            <a:r>
              <a:rPr lang="en-ID" sz="1500" dirty="0" err="1">
                <a:latin typeface="Calligraffitti"/>
              </a:rPr>
              <a:t>perilaku</a:t>
            </a:r>
            <a:r>
              <a:rPr lang="en-ID" sz="1500" dirty="0">
                <a:latin typeface="Calligraffitti"/>
              </a:rPr>
              <a:t> yang </a:t>
            </a:r>
            <a:r>
              <a:rPr lang="en-ID" sz="1500" dirty="0" err="1">
                <a:latin typeface="Calligraffitti"/>
              </a:rPr>
              <a:t>mengamalkan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-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pancasila</a:t>
            </a:r>
            <a:r>
              <a:rPr lang="en-ID" sz="1500" dirty="0">
                <a:latin typeface="Calligraffitti"/>
              </a:rPr>
              <a:t>. </a:t>
            </a:r>
          </a:p>
          <a:p>
            <a:pPr marL="472679" indent="0" algn="just">
              <a:buNone/>
            </a:pPr>
            <a:r>
              <a:rPr lang="en-ID" sz="1500" dirty="0">
                <a:latin typeface="Calligraffitti"/>
              </a:rPr>
              <a:t>4. </a:t>
            </a:r>
            <a:r>
              <a:rPr lang="en-ID" sz="1500" dirty="0" err="1">
                <a:latin typeface="Calligraffitti"/>
              </a:rPr>
              <a:t>Menumbuhkan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tanggung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jawab</a:t>
            </a:r>
            <a:r>
              <a:rPr lang="en-ID" sz="1500" dirty="0">
                <a:latin typeface="Calligraffitti"/>
              </a:rPr>
              <a:t> moral, IPTEK dan </a:t>
            </a:r>
            <a:r>
              <a:rPr lang="en-ID" sz="1500" dirty="0" err="1">
                <a:latin typeface="Calligraffitti"/>
              </a:rPr>
              <a:t>seni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Dengan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adanya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pendidikan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pancasila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bisa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terwujud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nilai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dasar</a:t>
            </a:r>
            <a:r>
              <a:rPr lang="en-ID" sz="1500" dirty="0">
                <a:latin typeface="Calligraffitti"/>
              </a:rPr>
              <a:t>, </a:t>
            </a:r>
            <a:r>
              <a:rPr lang="en-ID" sz="1500" dirty="0" err="1">
                <a:latin typeface="Calligraffitti"/>
              </a:rPr>
              <a:t>kesadaran</a:t>
            </a:r>
            <a:r>
              <a:rPr lang="en-ID" sz="1500" dirty="0">
                <a:latin typeface="Calligraffitti"/>
              </a:rPr>
              <a:t>, </a:t>
            </a:r>
            <a:r>
              <a:rPr lang="en-ID" sz="1500" dirty="0" err="1">
                <a:latin typeface="Calligraffitti"/>
              </a:rPr>
              <a:t>sikap</a:t>
            </a:r>
            <a:r>
              <a:rPr lang="en-ID" sz="1500" dirty="0">
                <a:latin typeface="Calligraffitti"/>
              </a:rPr>
              <a:t> dan </a:t>
            </a:r>
            <a:r>
              <a:rPr lang="en-ID" sz="1500" dirty="0" err="1">
                <a:latin typeface="Calligraffitti"/>
              </a:rPr>
              <a:t>perilaku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berdasar</a:t>
            </a:r>
            <a:r>
              <a:rPr lang="en-ID" sz="1500" dirty="0">
                <a:latin typeface="Calligraffitti"/>
              </a:rPr>
              <a:t> </a:t>
            </a:r>
            <a:r>
              <a:rPr lang="en-ID" sz="1500" dirty="0" err="1">
                <a:latin typeface="Calligraffitti"/>
              </a:rPr>
              <a:t>pancasila</a:t>
            </a:r>
            <a:r>
              <a:rPr lang="en-ID" sz="1500" dirty="0">
                <a:latin typeface="Calligraffitti"/>
              </a:rPr>
              <a:t>.</a:t>
            </a:r>
          </a:p>
          <a:p>
            <a:pPr marL="0" indent="0">
              <a:buNone/>
            </a:pPr>
            <a:r>
              <a:rPr lang="en-ID" sz="1800" dirty="0"/>
              <a:t/>
            </a:r>
            <a:br>
              <a:rPr lang="en-ID" sz="1800" dirty="0"/>
            </a:b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147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278F6-CDBB-41BF-9212-C5DA876D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946754"/>
          </a:xfrm>
        </p:spPr>
        <p:txBody>
          <a:bodyPr>
            <a:normAutofit fontScale="90000"/>
          </a:bodyPr>
          <a:lstStyle/>
          <a:p>
            <a:pPr indent="-171450"/>
            <a:r>
              <a:rPr lang="en-ID" b="0" i="0" dirty="0">
                <a:solidFill>
                  <a:srgbClr val="505559"/>
                </a:solidFill>
                <a:effectLst/>
                <a:latin typeface="Oswald"/>
              </a:rPr>
              <a:t/>
            </a:r>
            <a:br>
              <a:rPr lang="en-ID" b="0" i="0" dirty="0">
                <a:solidFill>
                  <a:srgbClr val="505559"/>
                </a:solidFill>
                <a:effectLst/>
                <a:latin typeface="Oswald"/>
              </a:rPr>
            </a:br>
            <a:r>
              <a:rPr lang="en-ID" sz="3675" b="1" dirty="0" err="1">
                <a:latin typeface="Calligraffitti"/>
              </a:rPr>
              <a:t>Tujuan</a:t>
            </a:r>
            <a:r>
              <a:rPr lang="en-ID" sz="3675" b="1" dirty="0">
                <a:latin typeface="Calligraffitti"/>
              </a:rPr>
              <a:t> Pendidikan Pancasila</a:t>
            </a:r>
            <a:r>
              <a:rPr lang="en-ID" sz="3675" dirty="0">
                <a:latin typeface="Calligraffitti"/>
              </a:rPr>
              <a:t/>
            </a:r>
            <a:br>
              <a:rPr lang="en-ID" sz="3675" dirty="0">
                <a:latin typeface="Calligraffitti"/>
              </a:rPr>
            </a:br>
            <a:r>
              <a:rPr lang="en-ID" dirty="0"/>
              <a:t/>
            </a:r>
            <a:br>
              <a:rPr lang="en-ID" dirty="0"/>
            </a:br>
            <a:r>
              <a:rPr lang="en-ID" dirty="0"/>
              <a:t/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1D24A4-9314-42EF-94AB-5152C0FD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1200"/>
            <a:ext cx="8153400" cy="4495800"/>
          </a:xfrm>
        </p:spPr>
        <p:txBody>
          <a:bodyPr>
            <a:noAutofit/>
          </a:bodyPr>
          <a:lstStyle/>
          <a:p>
            <a:pPr algn="just"/>
            <a:r>
              <a:rPr lang="en-ID" sz="1800" dirty="0" err="1">
                <a:latin typeface="Calligraffitti"/>
              </a:rPr>
              <a:t>Tujuan</a:t>
            </a:r>
            <a:r>
              <a:rPr lang="en-ID" sz="1800" dirty="0">
                <a:latin typeface="Calligraffitti"/>
              </a:rPr>
              <a:t> Pendidikan Pancasila </a:t>
            </a:r>
            <a:r>
              <a:rPr lang="en-ID" sz="1800" dirty="0" err="1">
                <a:latin typeface="Calligraffitti"/>
              </a:rPr>
              <a:t>yaitu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diwujudkan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melalui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pelaksanaan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penyelenggaraan</a:t>
            </a:r>
            <a:r>
              <a:rPr lang="en-ID" sz="1800" dirty="0">
                <a:latin typeface="Calligraffitti"/>
              </a:rPr>
              <a:t> Negara yang </a:t>
            </a:r>
            <a:r>
              <a:rPr lang="en-ID" sz="1800" dirty="0" err="1">
                <a:latin typeface="Calligraffitti"/>
              </a:rPr>
              <a:t>berkedaulatan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rakyat</a:t>
            </a:r>
            <a:r>
              <a:rPr lang="en-ID" sz="1800" dirty="0">
                <a:latin typeface="Calligraffitti"/>
              </a:rPr>
              <a:t> dan </a:t>
            </a:r>
            <a:r>
              <a:rPr lang="en-ID" sz="1800" dirty="0" err="1">
                <a:latin typeface="Calligraffitti"/>
              </a:rPr>
              <a:t>demokratis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dengan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mengutamakan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persatuan</a:t>
            </a:r>
            <a:r>
              <a:rPr lang="en-ID" sz="1800" dirty="0">
                <a:latin typeface="Calligraffitti"/>
              </a:rPr>
              <a:t> dan </a:t>
            </a:r>
            <a:r>
              <a:rPr lang="en-ID" sz="1800" dirty="0" err="1">
                <a:latin typeface="Calligraffitti"/>
              </a:rPr>
              <a:t>kesatuan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bangsa</a:t>
            </a:r>
            <a:r>
              <a:rPr lang="en-ID" sz="1800" dirty="0">
                <a:latin typeface="Calligraffitti"/>
              </a:rPr>
              <a:t>, </a:t>
            </a:r>
            <a:r>
              <a:rPr lang="en-ID" sz="1800" dirty="0" err="1">
                <a:latin typeface="Calligraffitti"/>
              </a:rPr>
              <a:t>berdasarkan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pancasila</a:t>
            </a:r>
            <a:r>
              <a:rPr lang="en-ID" sz="1800" dirty="0">
                <a:latin typeface="Calligraffitti"/>
              </a:rPr>
              <a:t> dan </a:t>
            </a:r>
            <a:r>
              <a:rPr lang="en-ID" sz="1800" dirty="0" err="1">
                <a:latin typeface="Calligraffitti"/>
              </a:rPr>
              <a:t>undang-undang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dasar</a:t>
            </a:r>
            <a:r>
              <a:rPr lang="en-ID" sz="1800" dirty="0">
                <a:latin typeface="Calligraffitti"/>
              </a:rPr>
              <a:t> 1945.</a:t>
            </a:r>
          </a:p>
          <a:p>
            <a:pPr algn="just"/>
            <a:r>
              <a:rPr lang="en-ID" sz="1800" dirty="0">
                <a:latin typeface="Calligraffitti"/>
              </a:rPr>
              <a:t>Pendidikan </a:t>
            </a:r>
            <a:r>
              <a:rPr lang="en-ID" sz="1800" dirty="0" err="1">
                <a:latin typeface="Calligraffitti"/>
              </a:rPr>
              <a:t>pancasila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mengarah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perhatian</a:t>
            </a:r>
            <a:r>
              <a:rPr lang="en-ID" sz="1800" dirty="0">
                <a:latin typeface="Calligraffitti"/>
              </a:rPr>
              <a:t> pada moral yang </a:t>
            </a:r>
            <a:r>
              <a:rPr lang="en-ID" sz="1800" dirty="0" err="1">
                <a:latin typeface="Calligraffitti"/>
              </a:rPr>
              <a:t>diharap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kan</a:t>
            </a:r>
            <a:r>
              <a:rPr lang="en-ID" sz="1800" dirty="0">
                <a:latin typeface="Calligraffitti"/>
              </a:rPr>
              <a:t> di </a:t>
            </a:r>
            <a:r>
              <a:rPr lang="en-ID" sz="1800" dirty="0" err="1">
                <a:latin typeface="Calligraffitti"/>
              </a:rPr>
              <a:t>wujudkan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dalam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kehidupan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sehari-hari</a:t>
            </a:r>
            <a:r>
              <a:rPr lang="en-ID" sz="1800" dirty="0">
                <a:latin typeface="Calligraffitti"/>
              </a:rPr>
              <a:t>, </a:t>
            </a:r>
            <a:r>
              <a:rPr lang="en-ID" sz="1800" dirty="0" err="1">
                <a:latin typeface="Calligraffitti"/>
              </a:rPr>
              <a:t>yaitu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perilaku</a:t>
            </a:r>
            <a:r>
              <a:rPr lang="en-ID" sz="1800" dirty="0">
                <a:latin typeface="Calligraffitti"/>
              </a:rPr>
              <a:t> yang </a:t>
            </a:r>
            <a:r>
              <a:rPr lang="en-ID" sz="1800" dirty="0" err="1">
                <a:latin typeface="Calligraffitti"/>
              </a:rPr>
              <a:t>memancarkan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iman</a:t>
            </a:r>
            <a:r>
              <a:rPr lang="en-ID" sz="1800" dirty="0">
                <a:latin typeface="Calligraffitti"/>
              </a:rPr>
              <a:t> dan </a:t>
            </a:r>
            <a:r>
              <a:rPr lang="en-ID" sz="1800" dirty="0" err="1">
                <a:latin typeface="Calligraffitti"/>
              </a:rPr>
              <a:t>takwa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terhadap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Tuhan</a:t>
            </a:r>
            <a:r>
              <a:rPr lang="en-ID" sz="1800" dirty="0">
                <a:latin typeface="Calligraffitti"/>
              </a:rPr>
              <a:t> Yang </a:t>
            </a:r>
            <a:r>
              <a:rPr lang="en-ID" sz="1800" dirty="0" err="1">
                <a:latin typeface="Calligraffitti"/>
              </a:rPr>
              <a:t>Maha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Esa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dalam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masyarakat</a:t>
            </a:r>
            <a:r>
              <a:rPr lang="en-ID" sz="1800" dirty="0">
                <a:latin typeface="Calligraffitti"/>
              </a:rPr>
              <a:t> yang </a:t>
            </a:r>
            <a:r>
              <a:rPr lang="en-ID" sz="1800" dirty="0" err="1">
                <a:latin typeface="Calligraffitti"/>
              </a:rPr>
              <a:t>terdiri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atas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bebagai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golongan</a:t>
            </a:r>
            <a:r>
              <a:rPr lang="en-ID" sz="1800" dirty="0">
                <a:latin typeface="Calligraffitti"/>
              </a:rPr>
              <a:t> agama, </a:t>
            </a:r>
            <a:r>
              <a:rPr lang="en-ID" sz="1800" dirty="0" err="1">
                <a:latin typeface="Calligraffitti"/>
              </a:rPr>
              <a:t>perilaku</a:t>
            </a:r>
            <a:r>
              <a:rPr lang="en-ID" sz="1800" dirty="0">
                <a:latin typeface="Calligraffitti"/>
              </a:rPr>
              <a:t> yang </a:t>
            </a:r>
            <a:r>
              <a:rPr lang="en-ID" sz="1800" dirty="0" err="1">
                <a:latin typeface="Calligraffitti"/>
              </a:rPr>
              <a:t>bersifat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kemanusiaan</a:t>
            </a:r>
            <a:r>
              <a:rPr lang="en-ID" sz="1800" dirty="0">
                <a:latin typeface="Calligraffitti"/>
              </a:rPr>
              <a:t> yang </a:t>
            </a:r>
            <a:r>
              <a:rPr lang="en-ID" sz="1800" dirty="0" err="1">
                <a:latin typeface="Calligraffitti"/>
              </a:rPr>
              <a:t>adil</a:t>
            </a:r>
            <a:r>
              <a:rPr lang="en-ID" sz="1800" dirty="0">
                <a:latin typeface="Calligraffitti"/>
              </a:rPr>
              <a:t> dan </a:t>
            </a:r>
            <a:r>
              <a:rPr lang="en-ID" sz="1800" dirty="0" err="1">
                <a:latin typeface="Calligraffitti"/>
              </a:rPr>
              <a:t>beradab</a:t>
            </a:r>
            <a:r>
              <a:rPr lang="en-ID" sz="1800" dirty="0">
                <a:latin typeface="Calligraffitti"/>
              </a:rPr>
              <a:t>, </a:t>
            </a:r>
            <a:r>
              <a:rPr lang="en-ID" sz="1800" dirty="0" err="1">
                <a:latin typeface="Calligraffitti"/>
              </a:rPr>
              <a:t>perilaku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kebudayaan</a:t>
            </a:r>
            <a:r>
              <a:rPr lang="en-ID" sz="1800" dirty="0">
                <a:latin typeface="Calligraffitti"/>
              </a:rPr>
              <a:t>, dan </a:t>
            </a:r>
            <a:r>
              <a:rPr lang="en-ID" sz="1800" dirty="0" err="1">
                <a:latin typeface="Calligraffitti"/>
              </a:rPr>
              <a:t>beraneka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ragam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kepentingan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perilaku</a:t>
            </a:r>
            <a:r>
              <a:rPr lang="en-ID" sz="1800" dirty="0">
                <a:latin typeface="Calligraffitti"/>
              </a:rPr>
              <a:t> yang </a:t>
            </a:r>
            <a:r>
              <a:rPr lang="en-ID" sz="1800" dirty="0" err="1">
                <a:latin typeface="Calligraffitti"/>
              </a:rPr>
              <a:t>mendukung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kerakyatan</a:t>
            </a:r>
            <a:r>
              <a:rPr lang="en-ID" sz="1800" dirty="0">
                <a:latin typeface="Calligraffitti"/>
              </a:rPr>
              <a:t> yang </a:t>
            </a:r>
            <a:r>
              <a:rPr lang="en-ID" sz="1800" dirty="0" err="1">
                <a:latin typeface="Calligraffitti"/>
              </a:rPr>
              <a:t>mengutamakan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kepentingan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bersama</a:t>
            </a:r>
            <a:r>
              <a:rPr lang="en-ID" sz="1800" dirty="0">
                <a:latin typeface="Calligraffitti"/>
              </a:rPr>
              <a:t> di </a:t>
            </a:r>
            <a:r>
              <a:rPr lang="en-ID" sz="1800" dirty="0" err="1">
                <a:latin typeface="Calligraffitti"/>
              </a:rPr>
              <a:t>atas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kepentingan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perorangan</a:t>
            </a:r>
            <a:r>
              <a:rPr lang="en-ID" sz="1800" dirty="0">
                <a:latin typeface="Calligraffitti"/>
              </a:rPr>
              <a:t> dan </a:t>
            </a:r>
            <a:r>
              <a:rPr lang="en-ID" sz="1800" dirty="0" err="1">
                <a:latin typeface="Calligraffitti"/>
              </a:rPr>
              <a:t>golongan</a:t>
            </a:r>
            <a:r>
              <a:rPr lang="en-ID" sz="1800" dirty="0">
                <a:latin typeface="Calligraffitti"/>
              </a:rPr>
              <a:t>.</a:t>
            </a:r>
          </a:p>
          <a:p>
            <a:pPr marL="0" indent="0">
              <a:buNone/>
            </a:pPr>
            <a:r>
              <a:rPr lang="en-ID" sz="1800" dirty="0"/>
              <a:t/>
            </a:r>
            <a:br>
              <a:rPr lang="en-ID" sz="1800" dirty="0"/>
            </a:b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699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18445-008F-4DB6-BB8F-AE94965D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2700" b="1" dirty="0" err="1">
                <a:latin typeface="Calligraffitti"/>
              </a:rPr>
              <a:t>Kompetensi</a:t>
            </a:r>
            <a:r>
              <a:rPr lang="en-ID" sz="2700" b="1" dirty="0">
                <a:latin typeface="Calligraffitti"/>
              </a:rPr>
              <a:t> Pendidikan Pancasila</a:t>
            </a:r>
            <a:endParaRPr lang="en-ID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FDB9B6-BC30-41D3-B4DF-AA3955B2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 err="1">
                <a:latin typeface="Calligraffitti"/>
              </a:rPr>
              <a:t>Kompetensi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pendidikan</a:t>
            </a:r>
            <a:r>
              <a:rPr lang="en-ID" sz="1800" dirty="0">
                <a:latin typeface="Calligraffitti"/>
              </a:rPr>
              <a:t> Pancasila </a:t>
            </a:r>
            <a:r>
              <a:rPr lang="en-ID" sz="1800" dirty="0" err="1">
                <a:latin typeface="Calligraffitti"/>
              </a:rPr>
              <a:t>adalah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dikuasainya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kemampuan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berpikir</a:t>
            </a:r>
            <a:r>
              <a:rPr lang="en-ID" sz="1800" dirty="0">
                <a:latin typeface="Calligraffitti"/>
              </a:rPr>
              <a:t>, </a:t>
            </a:r>
            <a:r>
              <a:rPr lang="en-ID" sz="1800" dirty="0" err="1">
                <a:latin typeface="Calligraffitti"/>
              </a:rPr>
              <a:t>bersikap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rasional</a:t>
            </a:r>
            <a:r>
              <a:rPr lang="en-ID" sz="1800" dirty="0">
                <a:latin typeface="Calligraffitti"/>
              </a:rPr>
              <a:t> dan </a:t>
            </a:r>
            <a:r>
              <a:rPr lang="en-ID" sz="1800" dirty="0" err="1">
                <a:latin typeface="Calligraffitti"/>
              </a:rPr>
              <a:t>dinamis</a:t>
            </a:r>
            <a:r>
              <a:rPr lang="en-ID" sz="1800" dirty="0">
                <a:latin typeface="Calligraffitti"/>
              </a:rPr>
              <a:t>, </a:t>
            </a:r>
            <a:r>
              <a:rPr lang="en-ID" sz="1800" dirty="0" err="1">
                <a:latin typeface="Calligraffitti"/>
              </a:rPr>
              <a:t>berpandangan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luas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sebagai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manusia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intelektual</a:t>
            </a:r>
            <a:r>
              <a:rPr lang="en-ID" sz="1800" dirty="0">
                <a:latin typeface="Calligraffitti"/>
              </a:rPr>
              <a:t> dan </a:t>
            </a:r>
            <a:r>
              <a:rPr lang="en-ID" sz="1800" dirty="0" err="1">
                <a:latin typeface="Calligraffitti"/>
              </a:rPr>
              <a:t>agamis</a:t>
            </a:r>
            <a:r>
              <a:rPr lang="en-ID" sz="1800" dirty="0">
                <a:latin typeface="Calligraffitti"/>
              </a:rPr>
              <a:t>. </a:t>
            </a:r>
          </a:p>
          <a:p>
            <a:pPr marL="0" indent="0">
              <a:buNone/>
            </a:pPr>
            <a:r>
              <a:rPr lang="en-ID" sz="1800" dirty="0" err="1">
                <a:latin typeface="Calligraffitti"/>
              </a:rPr>
              <a:t>Kompetensi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pendidikan</a:t>
            </a:r>
            <a:r>
              <a:rPr lang="en-ID" sz="1800" dirty="0">
                <a:latin typeface="Calligraffitti"/>
              </a:rPr>
              <a:t> Pancasila  </a:t>
            </a:r>
            <a:r>
              <a:rPr lang="en-ID" sz="1800" dirty="0" err="1">
                <a:latin typeface="Calligraffitti"/>
              </a:rPr>
              <a:t>Mengantarkan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mahasiswa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untuk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bisa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mengambil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sikap</a:t>
            </a:r>
            <a:r>
              <a:rPr lang="en-ID" sz="1800" dirty="0">
                <a:latin typeface="Calligraffitti"/>
              </a:rPr>
              <a:t> yang </a:t>
            </a:r>
            <a:r>
              <a:rPr lang="en-ID" sz="1800" dirty="0" err="1">
                <a:latin typeface="Calligraffitti"/>
              </a:rPr>
              <a:t>bertanggung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jawab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sesuai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hati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nurani</a:t>
            </a:r>
            <a:r>
              <a:rPr lang="en-ID" sz="1800" dirty="0">
                <a:latin typeface="Calligraffitti"/>
              </a:rPr>
              <a:t>.</a:t>
            </a:r>
          </a:p>
          <a:p>
            <a:pPr marL="0" indent="0">
              <a:buNone/>
            </a:pPr>
            <a:r>
              <a:rPr lang="en-ID" sz="1800" dirty="0" err="1">
                <a:latin typeface="Calligraffitti"/>
              </a:rPr>
              <a:t>Mengantarkan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mahasiswa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mengenali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masalah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hidup</a:t>
            </a:r>
            <a:r>
              <a:rPr lang="en-ID" sz="1800" dirty="0">
                <a:latin typeface="Calligraffitti"/>
              </a:rPr>
              <a:t> dan </a:t>
            </a:r>
            <a:r>
              <a:rPr lang="en-ID" sz="1800" dirty="0" err="1">
                <a:latin typeface="Calligraffitti"/>
              </a:rPr>
              <a:t>kesejahteraan</a:t>
            </a:r>
            <a:r>
              <a:rPr lang="en-ID" sz="1800" dirty="0">
                <a:latin typeface="Calligraffitti"/>
              </a:rPr>
              <a:t>, </a:t>
            </a:r>
            <a:r>
              <a:rPr lang="en-ID" sz="1800" dirty="0" err="1">
                <a:latin typeface="Calligraffitti"/>
              </a:rPr>
              <a:t>serta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cara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pemecahannya</a:t>
            </a:r>
            <a:r>
              <a:rPr lang="en-ID" sz="1800" dirty="0">
                <a:latin typeface="Calligraffitti"/>
              </a:rPr>
              <a:t> </a:t>
            </a:r>
          </a:p>
          <a:p>
            <a:pPr marL="0" indent="0">
              <a:buNone/>
            </a:pPr>
            <a:r>
              <a:rPr lang="en-ID" sz="1800" dirty="0" err="1">
                <a:latin typeface="Calligraffitti"/>
              </a:rPr>
              <a:t>Mengantarkan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mahasiswa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mengenali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perubahan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perkembangan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ilmu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pengetahuan</a:t>
            </a:r>
            <a:r>
              <a:rPr lang="en-ID" sz="1800" dirty="0">
                <a:latin typeface="Calligraffitti"/>
              </a:rPr>
              <a:t> dan </a:t>
            </a:r>
            <a:r>
              <a:rPr lang="en-ID" sz="1800" dirty="0" err="1">
                <a:latin typeface="Calligraffitti"/>
              </a:rPr>
              <a:t>teknologi</a:t>
            </a:r>
            <a:r>
              <a:rPr lang="en-ID" sz="1800" dirty="0">
                <a:latin typeface="Calligraffitti"/>
              </a:rPr>
              <a:t>  </a:t>
            </a:r>
          </a:p>
          <a:p>
            <a:pPr marL="0" indent="0">
              <a:buNone/>
            </a:pPr>
            <a:r>
              <a:rPr lang="en-ID" sz="1800" dirty="0" err="1">
                <a:latin typeface="Calligraffitti"/>
              </a:rPr>
              <a:t>Mengantarkan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mahasiswa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memaknai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peristiwa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sejarah</a:t>
            </a:r>
            <a:r>
              <a:rPr lang="en-ID" sz="1800" dirty="0">
                <a:latin typeface="Calligraffitti"/>
              </a:rPr>
              <a:t> dan </a:t>
            </a:r>
            <a:r>
              <a:rPr lang="en-ID" sz="1800" dirty="0" err="1">
                <a:latin typeface="Calligraffitti"/>
              </a:rPr>
              <a:t>nilai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budaya</a:t>
            </a:r>
            <a:r>
              <a:rPr lang="en-ID" sz="1800" dirty="0">
                <a:latin typeface="Calligraffitti"/>
              </a:rPr>
              <a:t> </a:t>
            </a:r>
            <a:r>
              <a:rPr lang="en-ID" sz="1800" dirty="0" err="1">
                <a:latin typeface="Calligraffitti"/>
              </a:rPr>
              <a:t>bangsa</a:t>
            </a:r>
            <a:r>
              <a:rPr lang="en-ID" sz="1800" dirty="0">
                <a:latin typeface="Calligraffitti"/>
              </a:rPr>
              <a:t>.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5308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7CBF5-B671-44D9-9761-17B01455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2100" b="1" dirty="0" err="1">
                <a:latin typeface="Calligraffitti"/>
              </a:rPr>
              <a:t>Kenapa</a:t>
            </a:r>
            <a:r>
              <a:rPr lang="en-ID" sz="2100" b="1" dirty="0">
                <a:latin typeface="Calligraffitti"/>
              </a:rPr>
              <a:t> </a:t>
            </a:r>
            <a:r>
              <a:rPr lang="en-ID" sz="2100" b="1" dirty="0" err="1">
                <a:latin typeface="Calligraffitti"/>
              </a:rPr>
              <a:t>Diperguruan</a:t>
            </a:r>
            <a:r>
              <a:rPr lang="en-ID" sz="2100" b="1" dirty="0">
                <a:latin typeface="Calligraffitti"/>
              </a:rPr>
              <a:t> Tinggi Masih Ada Mata Pelajaran Pancasila?</a:t>
            </a:r>
            <a:endParaRPr lang="en-ID" sz="2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30961-9F5F-4254-9901-1FCB2798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sz="1350" dirty="0" err="1">
                <a:latin typeface="Calligraffitti"/>
              </a:rPr>
              <a:t>Saat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ini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mungkin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ideologi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bangsa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indonesia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telah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luntur</a:t>
            </a:r>
            <a:r>
              <a:rPr lang="en-ID" sz="1350" dirty="0">
                <a:latin typeface="Calligraffitti"/>
              </a:rPr>
              <a:t>, </a:t>
            </a:r>
            <a:r>
              <a:rPr lang="en-ID" sz="1350" dirty="0" err="1">
                <a:latin typeface="Calligraffitti"/>
              </a:rPr>
              <a:t>mengapa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demikian</a:t>
            </a:r>
            <a:r>
              <a:rPr lang="en-ID" sz="1350" dirty="0">
                <a:latin typeface="Calligraffitti"/>
              </a:rPr>
              <a:t>??? </a:t>
            </a:r>
            <a:r>
              <a:rPr lang="en-ID" sz="1350" dirty="0" err="1">
                <a:latin typeface="Calligraffitti"/>
              </a:rPr>
              <a:t>Mungkin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adanya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beberapa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faktor</a:t>
            </a:r>
            <a:r>
              <a:rPr lang="en-ID" sz="1350" dirty="0">
                <a:latin typeface="Calligraffitti"/>
              </a:rPr>
              <a:t> yang </a:t>
            </a:r>
            <a:r>
              <a:rPr lang="en-ID" sz="1350" dirty="0" err="1">
                <a:latin typeface="Calligraffitti"/>
              </a:rPr>
              <a:t>membuat</a:t>
            </a:r>
            <a:r>
              <a:rPr lang="en-ID" sz="1350" dirty="0">
                <a:latin typeface="Calligraffitti"/>
              </a:rPr>
              <a:t> para </a:t>
            </a:r>
            <a:r>
              <a:rPr lang="en-ID" sz="1350" dirty="0" err="1">
                <a:latin typeface="Calligraffitti"/>
              </a:rPr>
              <a:t>warga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indonesia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telah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melupakan</a:t>
            </a:r>
            <a:r>
              <a:rPr lang="en-ID" sz="1350" dirty="0">
                <a:latin typeface="Calligraffitti"/>
              </a:rPr>
              <a:t> PANCASILA. </a:t>
            </a:r>
            <a:r>
              <a:rPr lang="en-ID" sz="1350" dirty="0" err="1">
                <a:latin typeface="Calligraffitti"/>
              </a:rPr>
              <a:t>Contohnya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disini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adalah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melemahnya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persatuan</a:t>
            </a:r>
            <a:r>
              <a:rPr lang="en-ID" sz="1350" dirty="0">
                <a:latin typeface="Calligraffitti"/>
              </a:rPr>
              <a:t> di </a:t>
            </a:r>
            <a:r>
              <a:rPr lang="en-ID" sz="1350" dirty="0" err="1">
                <a:latin typeface="Calligraffitti"/>
              </a:rPr>
              <a:t>dalam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masyarakat</a:t>
            </a:r>
            <a:r>
              <a:rPr lang="en-ID" sz="1350" dirty="0">
                <a:latin typeface="Calligraffitti"/>
              </a:rPr>
              <a:t> dan </a:t>
            </a:r>
            <a:r>
              <a:rPr lang="en-ID" sz="1350" dirty="0" err="1">
                <a:latin typeface="Calligraffitti"/>
              </a:rPr>
              <a:t>kurangnya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kepercayaan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rakyat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kepada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pemerintah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sehingga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banyak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rakyat</a:t>
            </a:r>
            <a:r>
              <a:rPr lang="en-ID" sz="1350" dirty="0">
                <a:latin typeface="Calligraffitti"/>
              </a:rPr>
              <a:t> yang </a:t>
            </a:r>
            <a:r>
              <a:rPr lang="en-ID" sz="1350" dirty="0" err="1">
                <a:latin typeface="Calligraffitti"/>
              </a:rPr>
              <a:t>menentang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aturan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pemerintah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sehingga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menimbulkan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suatu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masalah</a:t>
            </a:r>
            <a:r>
              <a:rPr lang="en-ID" sz="1350" dirty="0">
                <a:latin typeface="Calligraffitti"/>
              </a:rPr>
              <a:t> yang </a:t>
            </a:r>
            <a:r>
              <a:rPr lang="en-ID" sz="1350" dirty="0" err="1">
                <a:latin typeface="Calligraffitti"/>
              </a:rPr>
              <a:t>berujung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perang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saudara</a:t>
            </a:r>
            <a:r>
              <a:rPr lang="en-ID" sz="1350" dirty="0">
                <a:latin typeface="Calligraffitti"/>
              </a:rPr>
              <a:t>. </a:t>
            </a:r>
            <a:r>
              <a:rPr lang="en-ID" sz="1350" dirty="0" err="1">
                <a:latin typeface="Calligraffitti"/>
              </a:rPr>
              <a:t>Menurut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saya</a:t>
            </a:r>
            <a:r>
              <a:rPr lang="en-ID" sz="1350" dirty="0">
                <a:latin typeface="Calligraffitti"/>
              </a:rPr>
              <a:t>, </a:t>
            </a:r>
            <a:r>
              <a:rPr lang="en-ID" sz="1350" dirty="0" err="1">
                <a:latin typeface="Calligraffitti"/>
              </a:rPr>
              <a:t>mata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kuliah</a:t>
            </a:r>
            <a:r>
              <a:rPr lang="en-ID" sz="1350" dirty="0">
                <a:latin typeface="Calligraffitti"/>
              </a:rPr>
              <a:t> Pendidikan </a:t>
            </a:r>
            <a:r>
              <a:rPr lang="en-ID" sz="1350" dirty="0" err="1">
                <a:latin typeface="Calligraffitti"/>
              </a:rPr>
              <a:t>pancasila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itu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adalah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sangat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penting</a:t>
            </a:r>
            <a:r>
              <a:rPr lang="en-ID" sz="1350" dirty="0">
                <a:latin typeface="Calligraffitti"/>
              </a:rPr>
              <a:t> dan </a:t>
            </a:r>
            <a:r>
              <a:rPr lang="en-ID" sz="1350" dirty="0" err="1">
                <a:latin typeface="Calligraffitti"/>
              </a:rPr>
              <a:t>berguna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untuk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mahasiswa</a:t>
            </a:r>
            <a:r>
              <a:rPr lang="en-ID" sz="1350" dirty="0">
                <a:latin typeface="Calligraffitti"/>
              </a:rPr>
              <a:t>/</a:t>
            </a:r>
            <a:r>
              <a:rPr lang="en-ID" sz="1350" dirty="0" err="1">
                <a:latin typeface="Calligraffitti"/>
              </a:rPr>
              <a:t>mahasiswi</a:t>
            </a:r>
            <a:r>
              <a:rPr lang="en-ID" sz="1350" dirty="0">
                <a:latin typeface="Calligraffitti"/>
              </a:rPr>
              <a:t> di </a:t>
            </a:r>
            <a:r>
              <a:rPr lang="en-ID" sz="1350" dirty="0" err="1">
                <a:latin typeface="Calligraffitti"/>
              </a:rPr>
              <a:t>Perguruan</a:t>
            </a:r>
            <a:r>
              <a:rPr lang="en-ID" sz="1350" dirty="0">
                <a:latin typeface="Calligraffitti"/>
              </a:rPr>
              <a:t> Tinggi, </a:t>
            </a:r>
            <a:r>
              <a:rPr lang="en-ID" sz="1350" dirty="0" err="1">
                <a:latin typeface="Calligraffitti"/>
              </a:rPr>
              <a:t>karena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mata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kuliah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tersebut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tidak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hanya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dididapat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atau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dipelajari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saat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kita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berada</a:t>
            </a:r>
            <a:r>
              <a:rPr lang="en-ID" sz="1350" dirty="0">
                <a:latin typeface="Calligraffitti"/>
              </a:rPr>
              <a:t> di </a:t>
            </a:r>
            <a:r>
              <a:rPr lang="en-ID" sz="1350" dirty="0" err="1">
                <a:latin typeface="Calligraffitti"/>
              </a:rPr>
              <a:t>bangku</a:t>
            </a:r>
            <a:r>
              <a:rPr lang="en-ID" sz="1350" dirty="0">
                <a:latin typeface="Calligraffitti"/>
              </a:rPr>
              <a:t> SD, SMP, &amp; SMA </a:t>
            </a:r>
            <a:r>
              <a:rPr lang="en-ID" sz="1350" dirty="0" err="1">
                <a:latin typeface="Calligraffitti"/>
              </a:rPr>
              <a:t>bahkan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saat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kita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sudah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tidak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mengenyam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pendidikan</a:t>
            </a:r>
            <a:r>
              <a:rPr lang="en-ID" sz="1350" dirty="0">
                <a:latin typeface="Calligraffitti"/>
              </a:rPr>
              <a:t> pun, Pendidikan Pancasila </a:t>
            </a:r>
            <a:r>
              <a:rPr lang="en-ID" sz="1350" dirty="0" err="1">
                <a:latin typeface="Calligraffitti"/>
              </a:rPr>
              <a:t>atau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Kewarganegaraan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haruslah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kita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pelajari</a:t>
            </a:r>
            <a:r>
              <a:rPr lang="en-ID" sz="1350" dirty="0">
                <a:latin typeface="Calligraffitti"/>
              </a:rPr>
              <a:t> dan </a:t>
            </a:r>
            <a:r>
              <a:rPr lang="en-ID" sz="1350" dirty="0" err="1">
                <a:latin typeface="Calligraffitti"/>
              </a:rPr>
              <a:t>gunakan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dalam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kehidupan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sehari-hari</a:t>
            </a:r>
            <a:r>
              <a:rPr lang="en-ID" sz="1350" dirty="0">
                <a:latin typeface="Calligraffitti"/>
              </a:rPr>
              <a:t>, </a:t>
            </a:r>
            <a:r>
              <a:rPr lang="en-ID" sz="1350" dirty="0" err="1">
                <a:latin typeface="Calligraffitti"/>
              </a:rPr>
              <a:t>karena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kita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harus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tahu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tentang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hak</a:t>
            </a:r>
            <a:r>
              <a:rPr lang="en-ID" sz="1350" dirty="0">
                <a:latin typeface="Calligraffitti"/>
              </a:rPr>
              <a:t> &amp; </a:t>
            </a:r>
            <a:r>
              <a:rPr lang="en-ID" sz="1350" dirty="0" err="1">
                <a:latin typeface="Calligraffitti"/>
              </a:rPr>
              <a:t>kewajiban</a:t>
            </a:r>
            <a:r>
              <a:rPr lang="en-ID" sz="1350" dirty="0">
                <a:latin typeface="Calligraffitti"/>
              </a:rPr>
              <a:t> yang di </a:t>
            </a:r>
            <a:r>
              <a:rPr lang="en-ID" sz="1350" dirty="0" err="1">
                <a:latin typeface="Calligraffitti"/>
              </a:rPr>
              <a:t>dapat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sebagai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warga</a:t>
            </a:r>
            <a:r>
              <a:rPr lang="en-ID" sz="1350" dirty="0">
                <a:latin typeface="Calligraffitti"/>
              </a:rPr>
              <a:t> Negara Indonesia.</a:t>
            </a:r>
            <a:endParaRPr lang="en-ID" b="0" i="0" dirty="0">
              <a:effectLst/>
              <a:latin typeface="Calligraffitti"/>
            </a:endParaRPr>
          </a:p>
          <a:p>
            <a:pPr algn="just"/>
            <a:r>
              <a:rPr lang="en-ID" sz="1350" dirty="0" err="1">
                <a:latin typeface="Calligraffitti"/>
              </a:rPr>
              <a:t>Seperti</a:t>
            </a:r>
            <a:r>
              <a:rPr lang="en-ID" sz="1350" dirty="0">
                <a:latin typeface="Calligraffitti"/>
              </a:rPr>
              <a:t> pada </a:t>
            </a:r>
            <a:r>
              <a:rPr lang="en-ID" sz="1350" dirty="0" err="1">
                <a:latin typeface="Calligraffitti"/>
              </a:rPr>
              <a:t>pengertiannya</a:t>
            </a:r>
            <a:r>
              <a:rPr lang="en-ID" sz="1350" dirty="0">
                <a:latin typeface="Calligraffitti"/>
              </a:rPr>
              <a:t>, Pancasila </a:t>
            </a:r>
            <a:r>
              <a:rPr lang="en-ID" sz="1350" dirty="0" err="1">
                <a:latin typeface="Calligraffitti"/>
              </a:rPr>
              <a:t>adalah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sebagai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sumber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nilai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dalam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kehidupan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bermasyarakat</a:t>
            </a:r>
            <a:r>
              <a:rPr lang="en-ID" sz="1350" dirty="0">
                <a:latin typeface="Calligraffitti"/>
              </a:rPr>
              <a:t>, </a:t>
            </a:r>
            <a:r>
              <a:rPr lang="en-ID" sz="1350" dirty="0" err="1">
                <a:latin typeface="Calligraffitti"/>
              </a:rPr>
              <a:t>berbangsa</a:t>
            </a:r>
            <a:r>
              <a:rPr lang="en-ID" sz="1350" dirty="0">
                <a:latin typeface="Calligraffitti"/>
              </a:rPr>
              <a:t>, dan </a:t>
            </a:r>
            <a:r>
              <a:rPr lang="en-ID" sz="1350" dirty="0" err="1">
                <a:latin typeface="Calligraffitti"/>
              </a:rPr>
              <a:t>bernegara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bagi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bangsa</a:t>
            </a:r>
            <a:r>
              <a:rPr lang="en-ID" sz="1350" dirty="0">
                <a:latin typeface="Calligraffitti"/>
              </a:rPr>
              <a:t> Indonesia. </a:t>
            </a:r>
            <a:r>
              <a:rPr lang="en-ID" sz="1350" dirty="0" err="1">
                <a:latin typeface="Calligraffitti"/>
              </a:rPr>
              <a:t>Sebab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itu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seluruh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tatanan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kehidupan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masyarakat</a:t>
            </a:r>
            <a:r>
              <a:rPr lang="en-ID" sz="1350" dirty="0">
                <a:latin typeface="Calligraffitti"/>
              </a:rPr>
              <a:t> , </a:t>
            </a:r>
            <a:r>
              <a:rPr lang="en-ID" sz="1350" dirty="0" err="1">
                <a:latin typeface="Calligraffitti"/>
              </a:rPr>
              <a:t>bangsa</a:t>
            </a:r>
            <a:r>
              <a:rPr lang="en-ID" sz="1350" dirty="0">
                <a:latin typeface="Calligraffitti"/>
              </a:rPr>
              <a:t>, dan Negara </a:t>
            </a:r>
            <a:r>
              <a:rPr lang="en-ID" sz="1350" dirty="0" err="1">
                <a:latin typeface="Calligraffitti"/>
              </a:rPr>
              <a:t>menggunakan</a:t>
            </a:r>
            <a:r>
              <a:rPr lang="en-ID" sz="1350" dirty="0">
                <a:latin typeface="Calligraffitti"/>
              </a:rPr>
              <a:t> Pancasila </a:t>
            </a:r>
            <a:r>
              <a:rPr lang="en-ID" sz="1350" dirty="0" err="1">
                <a:latin typeface="Calligraffitti"/>
              </a:rPr>
              <a:t>sebagai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dasar</a:t>
            </a:r>
            <a:r>
              <a:rPr lang="en-ID" sz="1350" dirty="0">
                <a:latin typeface="Calligraffitti"/>
              </a:rPr>
              <a:t> moral </a:t>
            </a:r>
            <a:r>
              <a:rPr lang="en-ID" sz="1350" dirty="0" err="1">
                <a:latin typeface="Calligraffitti"/>
              </a:rPr>
              <a:t>atau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norma</a:t>
            </a:r>
            <a:r>
              <a:rPr lang="en-ID" sz="1350" dirty="0">
                <a:latin typeface="Calligraffitti"/>
              </a:rPr>
              <a:t> dan </a:t>
            </a:r>
            <a:r>
              <a:rPr lang="en-ID" sz="1350" dirty="0" err="1">
                <a:latin typeface="Calligraffitti"/>
              </a:rPr>
              <a:t>tolak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ukur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tentang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baik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buruk</a:t>
            </a:r>
            <a:r>
              <a:rPr lang="en-ID" sz="1350" dirty="0">
                <a:latin typeface="Calligraffitti"/>
              </a:rPr>
              <a:t> dan </a:t>
            </a:r>
            <a:r>
              <a:rPr lang="en-ID" sz="1350" dirty="0" err="1">
                <a:latin typeface="Calligraffitti"/>
              </a:rPr>
              <a:t>benar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salahnya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sikap</a:t>
            </a:r>
            <a:r>
              <a:rPr lang="en-ID" sz="1350" dirty="0">
                <a:latin typeface="Calligraffitti"/>
              </a:rPr>
              <a:t>, </a:t>
            </a:r>
            <a:r>
              <a:rPr lang="en-ID" sz="1350" dirty="0" err="1">
                <a:latin typeface="Calligraffitti"/>
              </a:rPr>
              <a:t>perubahan</a:t>
            </a:r>
            <a:r>
              <a:rPr lang="en-ID" sz="1350" dirty="0">
                <a:latin typeface="Calligraffitti"/>
              </a:rPr>
              <a:t> dan </a:t>
            </a:r>
            <a:r>
              <a:rPr lang="en-ID" sz="1350" dirty="0" err="1">
                <a:latin typeface="Calligraffitti"/>
              </a:rPr>
              <a:t>tingkah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laku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sebagai</a:t>
            </a:r>
            <a:r>
              <a:rPr lang="en-ID" sz="1350" dirty="0">
                <a:latin typeface="Calligraffitti"/>
              </a:rPr>
              <a:t> </a:t>
            </a:r>
            <a:r>
              <a:rPr lang="en-ID" sz="1350" dirty="0" err="1">
                <a:latin typeface="Calligraffitti"/>
              </a:rPr>
              <a:t>bangsa</a:t>
            </a:r>
            <a:r>
              <a:rPr lang="en-ID" sz="1350" dirty="0">
                <a:latin typeface="Calligraffitti"/>
              </a:rPr>
              <a:t> Indonesia.</a:t>
            </a:r>
            <a:endParaRPr lang="en-ID" b="0" i="0" dirty="0">
              <a:effectLst/>
              <a:latin typeface="Calligraffitti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81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1052" y="3432048"/>
            <a:ext cx="4832604" cy="1033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7899" y="3682595"/>
            <a:ext cx="382650" cy="610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4612" y="3688393"/>
            <a:ext cx="28109" cy="227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0622" y="3686048"/>
            <a:ext cx="116077" cy="623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2919" y="3736213"/>
            <a:ext cx="117093" cy="467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2846" y="3718305"/>
            <a:ext cx="263398" cy="5229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4442" y="3695614"/>
            <a:ext cx="339217" cy="573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0122" y="3745992"/>
            <a:ext cx="123960" cy="4368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7470" y="3742436"/>
            <a:ext cx="479932" cy="4236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3397885"/>
            <a:ext cx="420116" cy="9706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97447" y="3445129"/>
            <a:ext cx="122427" cy="1654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9616" y="3555746"/>
            <a:ext cx="123698" cy="1217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25793" y="3403854"/>
            <a:ext cx="360425" cy="9947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7343" y="3603752"/>
            <a:ext cx="452374" cy="5796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37403" y="3723228"/>
            <a:ext cx="363600" cy="4986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0749" y="3909293"/>
            <a:ext cx="26648" cy="1440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2436" y="3905361"/>
            <a:ext cx="26951" cy="1153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48429" y="3752342"/>
            <a:ext cx="365506" cy="4044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6275" y="3985895"/>
            <a:ext cx="129032" cy="127635"/>
          </a:xfrm>
          <a:custGeom>
            <a:avLst/>
            <a:gdLst/>
            <a:ahLst/>
            <a:cxnLst/>
            <a:rect l="l" t="t" r="r" b="b"/>
            <a:pathLst>
              <a:path w="129032" h="127635">
                <a:moveTo>
                  <a:pt x="129032" y="0"/>
                </a:moveTo>
                <a:lnTo>
                  <a:pt x="117117" y="960"/>
                </a:lnTo>
                <a:lnTo>
                  <a:pt x="104715" y="2142"/>
                </a:lnTo>
                <a:lnTo>
                  <a:pt x="91847" y="3532"/>
                </a:lnTo>
                <a:lnTo>
                  <a:pt x="78538" y="5121"/>
                </a:lnTo>
                <a:lnTo>
                  <a:pt x="62637" y="7408"/>
                </a:lnTo>
                <a:lnTo>
                  <a:pt x="49770" y="9945"/>
                </a:lnTo>
                <a:lnTo>
                  <a:pt x="39250" y="12818"/>
                </a:lnTo>
                <a:lnTo>
                  <a:pt x="23669" y="19785"/>
                </a:lnTo>
                <a:lnTo>
                  <a:pt x="13844" y="27568"/>
                </a:lnTo>
                <a:lnTo>
                  <a:pt x="9144" y="33146"/>
                </a:lnTo>
                <a:lnTo>
                  <a:pt x="3770" y="43404"/>
                </a:lnTo>
                <a:lnTo>
                  <a:pt x="738" y="55906"/>
                </a:lnTo>
                <a:lnTo>
                  <a:pt x="0" y="67436"/>
                </a:lnTo>
                <a:lnTo>
                  <a:pt x="0" y="76834"/>
                </a:lnTo>
                <a:lnTo>
                  <a:pt x="635" y="84581"/>
                </a:lnTo>
                <a:lnTo>
                  <a:pt x="1904" y="90677"/>
                </a:lnTo>
                <a:lnTo>
                  <a:pt x="3175" y="96646"/>
                </a:lnTo>
                <a:lnTo>
                  <a:pt x="6476" y="102488"/>
                </a:lnTo>
                <a:lnTo>
                  <a:pt x="11684" y="108330"/>
                </a:lnTo>
                <a:lnTo>
                  <a:pt x="16637" y="114045"/>
                </a:lnTo>
                <a:lnTo>
                  <a:pt x="22605" y="118363"/>
                </a:lnTo>
                <a:lnTo>
                  <a:pt x="29463" y="121538"/>
                </a:lnTo>
                <a:lnTo>
                  <a:pt x="39201" y="124600"/>
                </a:lnTo>
                <a:lnTo>
                  <a:pt x="52351" y="126763"/>
                </a:lnTo>
                <a:lnTo>
                  <a:pt x="61975" y="127634"/>
                </a:lnTo>
                <a:lnTo>
                  <a:pt x="74248" y="127417"/>
                </a:lnTo>
                <a:lnTo>
                  <a:pt x="86613" y="124946"/>
                </a:lnTo>
                <a:lnTo>
                  <a:pt x="97409" y="121030"/>
                </a:lnTo>
                <a:lnTo>
                  <a:pt x="108808" y="115166"/>
                </a:lnTo>
                <a:lnTo>
                  <a:pt x="119220" y="107876"/>
                </a:lnTo>
                <a:lnTo>
                  <a:pt x="128644" y="99212"/>
                </a:lnTo>
                <a:lnTo>
                  <a:pt x="129032" y="86122"/>
                </a:lnTo>
                <a:lnTo>
                  <a:pt x="129032" y="73436"/>
                </a:lnTo>
                <a:lnTo>
                  <a:pt x="129031" y="60747"/>
                </a:lnTo>
                <a:lnTo>
                  <a:pt x="129032" y="48054"/>
                </a:lnTo>
                <a:lnTo>
                  <a:pt x="129031" y="35353"/>
                </a:lnTo>
                <a:lnTo>
                  <a:pt x="129032" y="22645"/>
                </a:lnTo>
                <a:lnTo>
                  <a:pt x="129032" y="9927"/>
                </a:lnTo>
                <a:lnTo>
                  <a:pt x="129032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67682" y="3966464"/>
            <a:ext cx="129793" cy="106806"/>
          </a:xfrm>
          <a:custGeom>
            <a:avLst/>
            <a:gdLst/>
            <a:ahLst/>
            <a:cxnLst/>
            <a:rect l="l" t="t" r="r" b="b"/>
            <a:pathLst>
              <a:path w="129793" h="106807">
                <a:moveTo>
                  <a:pt x="129793" y="0"/>
                </a:moveTo>
                <a:lnTo>
                  <a:pt x="117901" y="1098"/>
                </a:lnTo>
                <a:lnTo>
                  <a:pt x="105541" y="2356"/>
                </a:lnTo>
                <a:lnTo>
                  <a:pt x="92701" y="3796"/>
                </a:lnTo>
                <a:lnTo>
                  <a:pt x="79371" y="5440"/>
                </a:lnTo>
                <a:lnTo>
                  <a:pt x="63031" y="7833"/>
                </a:lnTo>
                <a:lnTo>
                  <a:pt x="50151" y="10278"/>
                </a:lnTo>
                <a:lnTo>
                  <a:pt x="39573" y="12925"/>
                </a:lnTo>
                <a:lnTo>
                  <a:pt x="23498" y="19482"/>
                </a:lnTo>
                <a:lnTo>
                  <a:pt x="13395" y="26667"/>
                </a:lnTo>
                <a:lnTo>
                  <a:pt x="9270" y="30987"/>
                </a:lnTo>
                <a:lnTo>
                  <a:pt x="3197" y="41416"/>
                </a:lnTo>
                <a:lnTo>
                  <a:pt x="267" y="54241"/>
                </a:lnTo>
                <a:lnTo>
                  <a:pt x="0" y="60071"/>
                </a:lnTo>
                <a:lnTo>
                  <a:pt x="0" y="68072"/>
                </a:lnTo>
                <a:lnTo>
                  <a:pt x="634" y="74549"/>
                </a:lnTo>
                <a:lnTo>
                  <a:pt x="2031" y="79502"/>
                </a:lnTo>
                <a:lnTo>
                  <a:pt x="3301" y="84455"/>
                </a:lnTo>
                <a:lnTo>
                  <a:pt x="6603" y="89281"/>
                </a:lnTo>
                <a:lnTo>
                  <a:pt x="11810" y="93725"/>
                </a:lnTo>
                <a:lnTo>
                  <a:pt x="16763" y="98298"/>
                </a:lnTo>
                <a:lnTo>
                  <a:pt x="22732" y="101600"/>
                </a:lnTo>
                <a:lnTo>
                  <a:pt x="29717" y="103631"/>
                </a:lnTo>
                <a:lnTo>
                  <a:pt x="39562" y="105633"/>
                </a:lnTo>
                <a:lnTo>
                  <a:pt x="52924" y="106650"/>
                </a:lnTo>
                <a:lnTo>
                  <a:pt x="62356" y="106806"/>
                </a:lnTo>
                <a:lnTo>
                  <a:pt x="74642" y="105797"/>
                </a:lnTo>
                <a:lnTo>
                  <a:pt x="87081" y="103034"/>
                </a:lnTo>
                <a:lnTo>
                  <a:pt x="98043" y="99187"/>
                </a:lnTo>
                <a:lnTo>
                  <a:pt x="109825" y="93568"/>
                </a:lnTo>
                <a:lnTo>
                  <a:pt x="120580" y="86834"/>
                </a:lnTo>
                <a:lnTo>
                  <a:pt x="129793" y="79502"/>
                </a:lnTo>
                <a:lnTo>
                  <a:pt x="129793" y="66790"/>
                </a:lnTo>
                <a:lnTo>
                  <a:pt x="129793" y="54092"/>
                </a:lnTo>
                <a:lnTo>
                  <a:pt x="129793" y="41400"/>
                </a:lnTo>
                <a:lnTo>
                  <a:pt x="129793" y="28710"/>
                </a:lnTo>
                <a:lnTo>
                  <a:pt x="129793" y="16014"/>
                </a:lnTo>
                <a:lnTo>
                  <a:pt x="129793" y="3306"/>
                </a:lnTo>
                <a:lnTo>
                  <a:pt x="129793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64612" y="3798316"/>
            <a:ext cx="150368" cy="117982"/>
          </a:xfrm>
          <a:custGeom>
            <a:avLst/>
            <a:gdLst/>
            <a:ahLst/>
            <a:cxnLst/>
            <a:rect l="l" t="t" r="r" b="b"/>
            <a:pathLst>
              <a:path w="150368" h="117982">
                <a:moveTo>
                  <a:pt x="79120" y="0"/>
                </a:moveTo>
                <a:lnTo>
                  <a:pt x="65904" y="753"/>
                </a:lnTo>
                <a:lnTo>
                  <a:pt x="53680" y="3951"/>
                </a:lnTo>
                <a:lnTo>
                  <a:pt x="42443" y="9586"/>
                </a:lnTo>
                <a:lnTo>
                  <a:pt x="32185" y="17652"/>
                </a:lnTo>
                <a:lnTo>
                  <a:pt x="24130" y="26542"/>
                </a:lnTo>
                <a:lnTo>
                  <a:pt x="18653" y="34664"/>
                </a:lnTo>
                <a:lnTo>
                  <a:pt x="13883" y="44086"/>
                </a:lnTo>
                <a:lnTo>
                  <a:pt x="9813" y="54803"/>
                </a:lnTo>
                <a:lnTo>
                  <a:pt x="6436" y="66808"/>
                </a:lnTo>
                <a:lnTo>
                  <a:pt x="3744" y="80096"/>
                </a:lnTo>
                <a:lnTo>
                  <a:pt x="1729" y="94663"/>
                </a:lnTo>
                <a:lnTo>
                  <a:pt x="385" y="110502"/>
                </a:lnTo>
                <a:lnTo>
                  <a:pt x="0" y="117982"/>
                </a:lnTo>
                <a:lnTo>
                  <a:pt x="12680" y="117822"/>
                </a:lnTo>
                <a:lnTo>
                  <a:pt x="25365" y="117661"/>
                </a:lnTo>
                <a:lnTo>
                  <a:pt x="38055" y="117502"/>
                </a:lnTo>
                <a:lnTo>
                  <a:pt x="50749" y="117344"/>
                </a:lnTo>
                <a:lnTo>
                  <a:pt x="63446" y="117188"/>
                </a:lnTo>
                <a:lnTo>
                  <a:pt x="76147" y="117034"/>
                </a:lnTo>
                <a:lnTo>
                  <a:pt x="88850" y="116883"/>
                </a:lnTo>
                <a:lnTo>
                  <a:pt x="101556" y="116735"/>
                </a:lnTo>
                <a:lnTo>
                  <a:pt x="114263" y="116590"/>
                </a:lnTo>
                <a:lnTo>
                  <a:pt x="126971" y="116450"/>
                </a:lnTo>
                <a:lnTo>
                  <a:pt x="139681" y="116315"/>
                </a:lnTo>
                <a:lnTo>
                  <a:pt x="150368" y="116204"/>
                </a:lnTo>
                <a:lnTo>
                  <a:pt x="149753" y="100355"/>
                </a:lnTo>
                <a:lnTo>
                  <a:pt x="148462" y="85664"/>
                </a:lnTo>
                <a:lnTo>
                  <a:pt x="146492" y="72134"/>
                </a:lnTo>
                <a:lnTo>
                  <a:pt x="143840" y="59768"/>
                </a:lnTo>
                <a:lnTo>
                  <a:pt x="140504" y="48567"/>
                </a:lnTo>
                <a:lnTo>
                  <a:pt x="136482" y="38534"/>
                </a:lnTo>
                <a:lnTo>
                  <a:pt x="132333" y="30606"/>
                </a:lnTo>
                <a:lnTo>
                  <a:pt x="124389" y="19710"/>
                </a:lnTo>
                <a:lnTo>
                  <a:pt x="114877" y="11163"/>
                </a:lnTo>
                <a:lnTo>
                  <a:pt x="103765" y="4999"/>
                </a:lnTo>
                <a:lnTo>
                  <a:pt x="91019" y="1252"/>
                </a:lnTo>
                <a:lnTo>
                  <a:pt x="7912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0621" y="3686048"/>
            <a:ext cx="116078" cy="623443"/>
          </a:xfrm>
          <a:custGeom>
            <a:avLst/>
            <a:gdLst/>
            <a:ahLst/>
            <a:cxnLst/>
            <a:rect l="l" t="t" r="r" b="b"/>
            <a:pathLst>
              <a:path w="116078" h="623443">
                <a:moveTo>
                  <a:pt x="0" y="9016"/>
                </a:moveTo>
                <a:lnTo>
                  <a:pt x="12675" y="8056"/>
                </a:lnTo>
                <a:lnTo>
                  <a:pt x="25350" y="7088"/>
                </a:lnTo>
                <a:lnTo>
                  <a:pt x="38022" y="6113"/>
                </a:lnTo>
                <a:lnTo>
                  <a:pt x="50692" y="5131"/>
                </a:lnTo>
                <a:lnTo>
                  <a:pt x="63357" y="4144"/>
                </a:lnTo>
                <a:lnTo>
                  <a:pt x="76018" y="3154"/>
                </a:lnTo>
                <a:lnTo>
                  <a:pt x="88673" y="2160"/>
                </a:lnTo>
                <a:lnTo>
                  <a:pt x="101321" y="1164"/>
                </a:lnTo>
                <a:lnTo>
                  <a:pt x="113961" y="167"/>
                </a:lnTo>
                <a:lnTo>
                  <a:pt x="116078" y="0"/>
                </a:lnTo>
                <a:lnTo>
                  <a:pt x="116077" y="31166"/>
                </a:lnTo>
                <a:lnTo>
                  <a:pt x="116078" y="62335"/>
                </a:lnTo>
                <a:lnTo>
                  <a:pt x="116078" y="93505"/>
                </a:lnTo>
                <a:lnTo>
                  <a:pt x="116078" y="124676"/>
                </a:lnTo>
                <a:lnTo>
                  <a:pt x="116078" y="155848"/>
                </a:lnTo>
                <a:lnTo>
                  <a:pt x="116077" y="187022"/>
                </a:lnTo>
                <a:lnTo>
                  <a:pt x="116078" y="218196"/>
                </a:lnTo>
                <a:lnTo>
                  <a:pt x="116078" y="249371"/>
                </a:lnTo>
                <a:lnTo>
                  <a:pt x="116078" y="280546"/>
                </a:lnTo>
                <a:lnTo>
                  <a:pt x="116077" y="311721"/>
                </a:lnTo>
                <a:lnTo>
                  <a:pt x="116078" y="342896"/>
                </a:lnTo>
                <a:lnTo>
                  <a:pt x="116078" y="623443"/>
                </a:lnTo>
                <a:lnTo>
                  <a:pt x="103568" y="621345"/>
                </a:lnTo>
                <a:lnTo>
                  <a:pt x="91051" y="619251"/>
                </a:lnTo>
                <a:lnTo>
                  <a:pt x="78527" y="617162"/>
                </a:lnTo>
                <a:lnTo>
                  <a:pt x="65997" y="615082"/>
                </a:lnTo>
                <a:lnTo>
                  <a:pt x="53462" y="613013"/>
                </a:lnTo>
                <a:lnTo>
                  <a:pt x="40923" y="610959"/>
                </a:lnTo>
                <a:lnTo>
                  <a:pt x="28380" y="608922"/>
                </a:lnTo>
                <a:lnTo>
                  <a:pt x="15836" y="606905"/>
                </a:lnTo>
                <a:lnTo>
                  <a:pt x="3290" y="604911"/>
                </a:lnTo>
                <a:lnTo>
                  <a:pt x="0" y="604393"/>
                </a:lnTo>
                <a:lnTo>
                  <a:pt x="0" y="574618"/>
                </a:lnTo>
                <a:lnTo>
                  <a:pt x="0" y="544846"/>
                </a:lnTo>
                <a:lnTo>
                  <a:pt x="0" y="515075"/>
                </a:lnTo>
                <a:lnTo>
                  <a:pt x="0" y="485305"/>
                </a:lnTo>
                <a:lnTo>
                  <a:pt x="0" y="455537"/>
                </a:lnTo>
                <a:lnTo>
                  <a:pt x="0" y="425769"/>
                </a:lnTo>
                <a:lnTo>
                  <a:pt x="0" y="396002"/>
                </a:lnTo>
                <a:lnTo>
                  <a:pt x="0" y="366236"/>
                </a:lnTo>
                <a:lnTo>
                  <a:pt x="0" y="336470"/>
                </a:lnTo>
                <a:lnTo>
                  <a:pt x="0" y="306705"/>
                </a:lnTo>
                <a:lnTo>
                  <a:pt x="0" y="276939"/>
                </a:lnTo>
                <a:lnTo>
                  <a:pt x="0" y="247173"/>
                </a:lnTo>
                <a:lnTo>
                  <a:pt x="0" y="217407"/>
                </a:lnTo>
                <a:lnTo>
                  <a:pt x="0" y="187640"/>
                </a:lnTo>
                <a:lnTo>
                  <a:pt x="0" y="157872"/>
                </a:lnTo>
                <a:lnTo>
                  <a:pt x="0" y="128104"/>
                </a:lnTo>
                <a:lnTo>
                  <a:pt x="0" y="98334"/>
                </a:lnTo>
                <a:lnTo>
                  <a:pt x="0" y="68563"/>
                </a:lnTo>
                <a:lnTo>
                  <a:pt x="0" y="38791"/>
                </a:lnTo>
                <a:lnTo>
                  <a:pt x="0" y="9016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2918" y="3736213"/>
            <a:ext cx="117094" cy="467232"/>
          </a:xfrm>
          <a:custGeom>
            <a:avLst/>
            <a:gdLst/>
            <a:ahLst/>
            <a:cxnLst/>
            <a:rect l="l" t="t" r="r" b="b"/>
            <a:pathLst>
              <a:path w="117094" h="467233">
                <a:moveTo>
                  <a:pt x="0" y="0"/>
                </a:moveTo>
                <a:lnTo>
                  <a:pt x="12673" y="614"/>
                </a:lnTo>
                <a:lnTo>
                  <a:pt x="25347" y="1220"/>
                </a:lnTo>
                <a:lnTo>
                  <a:pt x="38023" y="1817"/>
                </a:lnTo>
                <a:lnTo>
                  <a:pt x="50702" y="2405"/>
                </a:lnTo>
                <a:lnTo>
                  <a:pt x="63385" y="2984"/>
                </a:lnTo>
                <a:lnTo>
                  <a:pt x="76073" y="3554"/>
                </a:lnTo>
                <a:lnTo>
                  <a:pt x="88766" y="4115"/>
                </a:lnTo>
                <a:lnTo>
                  <a:pt x="101467" y="4667"/>
                </a:lnTo>
                <a:lnTo>
                  <a:pt x="114175" y="5210"/>
                </a:lnTo>
                <a:lnTo>
                  <a:pt x="117094" y="5334"/>
                </a:lnTo>
                <a:lnTo>
                  <a:pt x="117094" y="27870"/>
                </a:lnTo>
                <a:lnTo>
                  <a:pt x="117094" y="50406"/>
                </a:lnTo>
                <a:lnTo>
                  <a:pt x="117094" y="72942"/>
                </a:lnTo>
                <a:lnTo>
                  <a:pt x="117094" y="95478"/>
                </a:lnTo>
                <a:lnTo>
                  <a:pt x="117094" y="118014"/>
                </a:lnTo>
                <a:lnTo>
                  <a:pt x="117094" y="140550"/>
                </a:lnTo>
                <a:lnTo>
                  <a:pt x="117094" y="163087"/>
                </a:lnTo>
                <a:lnTo>
                  <a:pt x="117094" y="185623"/>
                </a:lnTo>
                <a:lnTo>
                  <a:pt x="117094" y="208159"/>
                </a:lnTo>
                <a:lnTo>
                  <a:pt x="117093" y="230695"/>
                </a:lnTo>
                <a:lnTo>
                  <a:pt x="117094" y="253231"/>
                </a:lnTo>
                <a:lnTo>
                  <a:pt x="117094" y="275767"/>
                </a:lnTo>
                <a:lnTo>
                  <a:pt x="117094" y="298303"/>
                </a:lnTo>
                <a:lnTo>
                  <a:pt x="117094" y="320840"/>
                </a:lnTo>
                <a:lnTo>
                  <a:pt x="117094" y="343376"/>
                </a:lnTo>
                <a:lnTo>
                  <a:pt x="117093" y="365912"/>
                </a:lnTo>
                <a:lnTo>
                  <a:pt x="117094" y="388448"/>
                </a:lnTo>
                <a:lnTo>
                  <a:pt x="117094" y="410984"/>
                </a:lnTo>
                <a:lnTo>
                  <a:pt x="117094" y="433520"/>
                </a:lnTo>
                <a:lnTo>
                  <a:pt x="117094" y="456056"/>
                </a:lnTo>
                <a:lnTo>
                  <a:pt x="104428" y="457180"/>
                </a:lnTo>
                <a:lnTo>
                  <a:pt x="91770" y="458329"/>
                </a:lnTo>
                <a:lnTo>
                  <a:pt x="79119" y="459500"/>
                </a:lnTo>
                <a:lnTo>
                  <a:pt x="66474" y="460692"/>
                </a:lnTo>
                <a:lnTo>
                  <a:pt x="53835" y="461903"/>
                </a:lnTo>
                <a:lnTo>
                  <a:pt x="41199" y="463131"/>
                </a:lnTo>
                <a:lnTo>
                  <a:pt x="28567" y="464374"/>
                </a:lnTo>
                <a:lnTo>
                  <a:pt x="15936" y="465631"/>
                </a:lnTo>
                <a:lnTo>
                  <a:pt x="3307" y="466899"/>
                </a:lnTo>
                <a:lnTo>
                  <a:pt x="0" y="467232"/>
                </a:lnTo>
                <a:lnTo>
                  <a:pt x="0" y="443859"/>
                </a:lnTo>
                <a:lnTo>
                  <a:pt x="0" y="420487"/>
                </a:lnTo>
                <a:lnTo>
                  <a:pt x="0" y="397118"/>
                </a:lnTo>
                <a:lnTo>
                  <a:pt x="0" y="373749"/>
                </a:lnTo>
                <a:lnTo>
                  <a:pt x="0" y="350383"/>
                </a:lnTo>
                <a:lnTo>
                  <a:pt x="0" y="327017"/>
                </a:lnTo>
                <a:lnTo>
                  <a:pt x="0" y="303653"/>
                </a:lnTo>
                <a:lnTo>
                  <a:pt x="0" y="280291"/>
                </a:lnTo>
                <a:lnTo>
                  <a:pt x="0" y="256929"/>
                </a:lnTo>
                <a:lnTo>
                  <a:pt x="0" y="233568"/>
                </a:lnTo>
                <a:lnTo>
                  <a:pt x="0" y="210209"/>
                </a:lnTo>
                <a:lnTo>
                  <a:pt x="0" y="186850"/>
                </a:lnTo>
                <a:lnTo>
                  <a:pt x="0" y="163492"/>
                </a:lnTo>
                <a:lnTo>
                  <a:pt x="0" y="140135"/>
                </a:lnTo>
                <a:lnTo>
                  <a:pt x="0" y="116778"/>
                </a:lnTo>
                <a:lnTo>
                  <a:pt x="0" y="93422"/>
                </a:lnTo>
                <a:lnTo>
                  <a:pt x="0" y="70066"/>
                </a:lnTo>
                <a:lnTo>
                  <a:pt x="0" y="46710"/>
                </a:lnTo>
                <a:lnTo>
                  <a:pt x="0" y="23355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2845" y="3718305"/>
            <a:ext cx="263398" cy="522986"/>
          </a:xfrm>
          <a:custGeom>
            <a:avLst/>
            <a:gdLst/>
            <a:ahLst/>
            <a:cxnLst/>
            <a:rect l="l" t="t" r="r" b="b"/>
            <a:pathLst>
              <a:path w="263398" h="522986">
                <a:moveTo>
                  <a:pt x="235966" y="11557"/>
                </a:moveTo>
                <a:lnTo>
                  <a:pt x="240030" y="11811"/>
                </a:lnTo>
                <a:lnTo>
                  <a:pt x="244602" y="12192"/>
                </a:lnTo>
                <a:lnTo>
                  <a:pt x="249809" y="12700"/>
                </a:lnTo>
                <a:lnTo>
                  <a:pt x="255016" y="13208"/>
                </a:lnTo>
                <a:lnTo>
                  <a:pt x="259588" y="13970"/>
                </a:lnTo>
                <a:lnTo>
                  <a:pt x="263398" y="14732"/>
                </a:lnTo>
                <a:lnTo>
                  <a:pt x="263398" y="27423"/>
                </a:lnTo>
                <a:lnTo>
                  <a:pt x="263398" y="40120"/>
                </a:lnTo>
                <a:lnTo>
                  <a:pt x="263398" y="52820"/>
                </a:lnTo>
                <a:lnTo>
                  <a:pt x="263398" y="65523"/>
                </a:lnTo>
                <a:lnTo>
                  <a:pt x="263398" y="78227"/>
                </a:lnTo>
                <a:lnTo>
                  <a:pt x="263398" y="90933"/>
                </a:lnTo>
                <a:lnTo>
                  <a:pt x="263398" y="103638"/>
                </a:lnTo>
                <a:lnTo>
                  <a:pt x="263398" y="116342"/>
                </a:lnTo>
                <a:lnTo>
                  <a:pt x="263398" y="129044"/>
                </a:lnTo>
                <a:lnTo>
                  <a:pt x="263398" y="141742"/>
                </a:lnTo>
                <a:lnTo>
                  <a:pt x="263398" y="154436"/>
                </a:lnTo>
                <a:lnTo>
                  <a:pt x="263398" y="160401"/>
                </a:lnTo>
                <a:lnTo>
                  <a:pt x="259969" y="160401"/>
                </a:lnTo>
                <a:lnTo>
                  <a:pt x="256540" y="160401"/>
                </a:lnTo>
                <a:lnTo>
                  <a:pt x="253111" y="160401"/>
                </a:lnTo>
                <a:lnTo>
                  <a:pt x="248031" y="158115"/>
                </a:lnTo>
                <a:lnTo>
                  <a:pt x="240157" y="156337"/>
                </a:lnTo>
                <a:lnTo>
                  <a:pt x="229108" y="155194"/>
                </a:lnTo>
                <a:lnTo>
                  <a:pt x="215108" y="153947"/>
                </a:lnTo>
                <a:lnTo>
                  <a:pt x="203386" y="153426"/>
                </a:lnTo>
                <a:lnTo>
                  <a:pt x="201676" y="153416"/>
                </a:lnTo>
                <a:lnTo>
                  <a:pt x="187825" y="153684"/>
                </a:lnTo>
                <a:lnTo>
                  <a:pt x="174964" y="154709"/>
                </a:lnTo>
                <a:lnTo>
                  <a:pt x="163075" y="156489"/>
                </a:lnTo>
                <a:lnTo>
                  <a:pt x="157734" y="157607"/>
                </a:lnTo>
                <a:lnTo>
                  <a:pt x="146399" y="160618"/>
                </a:lnTo>
                <a:lnTo>
                  <a:pt x="134569" y="164751"/>
                </a:lnTo>
                <a:lnTo>
                  <a:pt x="122260" y="169970"/>
                </a:lnTo>
                <a:lnTo>
                  <a:pt x="116713" y="172593"/>
                </a:lnTo>
                <a:lnTo>
                  <a:pt x="116713" y="189394"/>
                </a:lnTo>
                <a:lnTo>
                  <a:pt x="116713" y="206193"/>
                </a:lnTo>
                <a:lnTo>
                  <a:pt x="116713" y="222991"/>
                </a:lnTo>
                <a:lnTo>
                  <a:pt x="116713" y="239788"/>
                </a:lnTo>
                <a:lnTo>
                  <a:pt x="116713" y="256583"/>
                </a:lnTo>
                <a:lnTo>
                  <a:pt x="116713" y="273378"/>
                </a:lnTo>
                <a:lnTo>
                  <a:pt x="116713" y="290171"/>
                </a:lnTo>
                <a:lnTo>
                  <a:pt x="116713" y="306965"/>
                </a:lnTo>
                <a:lnTo>
                  <a:pt x="116713" y="323757"/>
                </a:lnTo>
                <a:lnTo>
                  <a:pt x="116713" y="340550"/>
                </a:lnTo>
                <a:lnTo>
                  <a:pt x="116713" y="357343"/>
                </a:lnTo>
                <a:lnTo>
                  <a:pt x="116713" y="374135"/>
                </a:lnTo>
                <a:lnTo>
                  <a:pt x="116713" y="390929"/>
                </a:lnTo>
                <a:lnTo>
                  <a:pt x="116713" y="407722"/>
                </a:lnTo>
                <a:lnTo>
                  <a:pt x="116713" y="424517"/>
                </a:lnTo>
                <a:lnTo>
                  <a:pt x="116713" y="441312"/>
                </a:lnTo>
                <a:lnTo>
                  <a:pt x="116713" y="458109"/>
                </a:lnTo>
                <a:lnTo>
                  <a:pt x="116713" y="474907"/>
                </a:lnTo>
                <a:lnTo>
                  <a:pt x="116713" y="491706"/>
                </a:lnTo>
                <a:lnTo>
                  <a:pt x="116713" y="508508"/>
                </a:lnTo>
                <a:lnTo>
                  <a:pt x="104086" y="509998"/>
                </a:lnTo>
                <a:lnTo>
                  <a:pt x="91467" y="511505"/>
                </a:lnTo>
                <a:lnTo>
                  <a:pt x="78856" y="513031"/>
                </a:lnTo>
                <a:lnTo>
                  <a:pt x="66250" y="514574"/>
                </a:lnTo>
                <a:lnTo>
                  <a:pt x="53649" y="516135"/>
                </a:lnTo>
                <a:lnTo>
                  <a:pt x="41053" y="517714"/>
                </a:lnTo>
                <a:lnTo>
                  <a:pt x="28460" y="519311"/>
                </a:lnTo>
                <a:lnTo>
                  <a:pt x="15868" y="520925"/>
                </a:lnTo>
                <a:lnTo>
                  <a:pt x="3278" y="522557"/>
                </a:lnTo>
                <a:lnTo>
                  <a:pt x="0" y="522986"/>
                </a:lnTo>
                <a:lnTo>
                  <a:pt x="0" y="496831"/>
                </a:lnTo>
                <a:lnTo>
                  <a:pt x="0" y="470678"/>
                </a:lnTo>
                <a:lnTo>
                  <a:pt x="0" y="444526"/>
                </a:lnTo>
                <a:lnTo>
                  <a:pt x="0" y="418376"/>
                </a:lnTo>
                <a:lnTo>
                  <a:pt x="0" y="392227"/>
                </a:lnTo>
                <a:lnTo>
                  <a:pt x="0" y="366079"/>
                </a:lnTo>
                <a:lnTo>
                  <a:pt x="0" y="339932"/>
                </a:lnTo>
                <a:lnTo>
                  <a:pt x="0" y="313785"/>
                </a:lnTo>
                <a:lnTo>
                  <a:pt x="0" y="287639"/>
                </a:lnTo>
                <a:lnTo>
                  <a:pt x="0" y="261493"/>
                </a:lnTo>
                <a:lnTo>
                  <a:pt x="0" y="235346"/>
                </a:lnTo>
                <a:lnTo>
                  <a:pt x="0" y="209200"/>
                </a:lnTo>
                <a:lnTo>
                  <a:pt x="0" y="183053"/>
                </a:lnTo>
                <a:lnTo>
                  <a:pt x="0" y="156906"/>
                </a:lnTo>
                <a:lnTo>
                  <a:pt x="0" y="130758"/>
                </a:lnTo>
                <a:lnTo>
                  <a:pt x="0" y="104609"/>
                </a:lnTo>
                <a:lnTo>
                  <a:pt x="0" y="78459"/>
                </a:lnTo>
                <a:lnTo>
                  <a:pt x="0" y="52307"/>
                </a:lnTo>
                <a:lnTo>
                  <a:pt x="0" y="26154"/>
                </a:lnTo>
                <a:lnTo>
                  <a:pt x="0" y="0"/>
                </a:lnTo>
                <a:lnTo>
                  <a:pt x="12664" y="781"/>
                </a:lnTo>
                <a:lnTo>
                  <a:pt x="25329" y="1554"/>
                </a:lnTo>
                <a:lnTo>
                  <a:pt x="37997" y="2318"/>
                </a:lnTo>
                <a:lnTo>
                  <a:pt x="50667" y="3073"/>
                </a:lnTo>
                <a:lnTo>
                  <a:pt x="63342" y="3819"/>
                </a:lnTo>
                <a:lnTo>
                  <a:pt x="76021" y="4556"/>
                </a:lnTo>
                <a:lnTo>
                  <a:pt x="88706" y="5284"/>
                </a:lnTo>
                <a:lnTo>
                  <a:pt x="101398" y="6003"/>
                </a:lnTo>
                <a:lnTo>
                  <a:pt x="114097" y="6712"/>
                </a:lnTo>
                <a:lnTo>
                  <a:pt x="116713" y="6858"/>
                </a:lnTo>
                <a:lnTo>
                  <a:pt x="116713" y="19591"/>
                </a:lnTo>
                <a:lnTo>
                  <a:pt x="116713" y="32305"/>
                </a:lnTo>
                <a:lnTo>
                  <a:pt x="116713" y="45005"/>
                </a:lnTo>
                <a:lnTo>
                  <a:pt x="116713" y="57693"/>
                </a:lnTo>
                <a:lnTo>
                  <a:pt x="116713" y="70375"/>
                </a:lnTo>
                <a:lnTo>
                  <a:pt x="116713" y="80518"/>
                </a:lnTo>
                <a:lnTo>
                  <a:pt x="127576" y="68454"/>
                </a:lnTo>
                <a:lnTo>
                  <a:pt x="138037" y="57688"/>
                </a:lnTo>
                <a:lnTo>
                  <a:pt x="148092" y="48212"/>
                </a:lnTo>
                <a:lnTo>
                  <a:pt x="157735" y="40019"/>
                </a:lnTo>
                <a:lnTo>
                  <a:pt x="166962" y="33103"/>
                </a:lnTo>
                <a:lnTo>
                  <a:pt x="175769" y="27456"/>
                </a:lnTo>
                <a:lnTo>
                  <a:pt x="183515" y="23368"/>
                </a:lnTo>
                <a:lnTo>
                  <a:pt x="196656" y="18012"/>
                </a:lnTo>
                <a:lnTo>
                  <a:pt x="209272" y="14263"/>
                </a:lnTo>
                <a:lnTo>
                  <a:pt x="221382" y="12091"/>
                </a:lnTo>
                <a:lnTo>
                  <a:pt x="233005" y="11468"/>
                </a:lnTo>
                <a:lnTo>
                  <a:pt x="235966" y="1155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84442" y="3695614"/>
            <a:ext cx="339217" cy="573269"/>
          </a:xfrm>
          <a:custGeom>
            <a:avLst/>
            <a:gdLst/>
            <a:ahLst/>
            <a:cxnLst/>
            <a:rect l="l" t="t" r="r" b="b"/>
            <a:pathLst>
              <a:path w="339217" h="573269">
                <a:moveTo>
                  <a:pt x="186690" y="593"/>
                </a:moveTo>
                <a:lnTo>
                  <a:pt x="199742" y="0"/>
                </a:lnTo>
                <a:lnTo>
                  <a:pt x="212603" y="66"/>
                </a:lnTo>
                <a:lnTo>
                  <a:pt x="225279" y="800"/>
                </a:lnTo>
                <a:lnTo>
                  <a:pt x="237775" y="2208"/>
                </a:lnTo>
                <a:lnTo>
                  <a:pt x="250099" y="4295"/>
                </a:lnTo>
                <a:lnTo>
                  <a:pt x="262256" y="7068"/>
                </a:lnTo>
                <a:lnTo>
                  <a:pt x="279090" y="11894"/>
                </a:lnTo>
                <a:lnTo>
                  <a:pt x="292153" y="16419"/>
                </a:lnTo>
                <a:lnTo>
                  <a:pt x="303870" y="21242"/>
                </a:lnTo>
                <a:lnTo>
                  <a:pt x="314252" y="26326"/>
                </a:lnTo>
                <a:lnTo>
                  <a:pt x="322834" y="31327"/>
                </a:lnTo>
                <a:lnTo>
                  <a:pt x="322834" y="44027"/>
                </a:lnTo>
                <a:lnTo>
                  <a:pt x="322834" y="56727"/>
                </a:lnTo>
                <a:lnTo>
                  <a:pt x="322834" y="69427"/>
                </a:lnTo>
                <a:lnTo>
                  <a:pt x="322834" y="82127"/>
                </a:lnTo>
                <a:lnTo>
                  <a:pt x="322834" y="94827"/>
                </a:lnTo>
                <a:lnTo>
                  <a:pt x="322834" y="107527"/>
                </a:lnTo>
                <a:lnTo>
                  <a:pt x="322834" y="120227"/>
                </a:lnTo>
                <a:lnTo>
                  <a:pt x="322834" y="132927"/>
                </a:lnTo>
                <a:lnTo>
                  <a:pt x="322834" y="145627"/>
                </a:lnTo>
                <a:lnTo>
                  <a:pt x="322834" y="158327"/>
                </a:lnTo>
                <a:lnTo>
                  <a:pt x="322834" y="171027"/>
                </a:lnTo>
                <a:lnTo>
                  <a:pt x="322834" y="176488"/>
                </a:lnTo>
                <a:lnTo>
                  <a:pt x="319532" y="176488"/>
                </a:lnTo>
                <a:lnTo>
                  <a:pt x="316230" y="176615"/>
                </a:lnTo>
                <a:lnTo>
                  <a:pt x="312801" y="176615"/>
                </a:lnTo>
                <a:lnTo>
                  <a:pt x="303713" y="167396"/>
                </a:lnTo>
                <a:lnTo>
                  <a:pt x="294192" y="158809"/>
                </a:lnTo>
                <a:lnTo>
                  <a:pt x="284231" y="150872"/>
                </a:lnTo>
                <a:lnTo>
                  <a:pt x="273829" y="143607"/>
                </a:lnTo>
                <a:lnTo>
                  <a:pt x="262980" y="137031"/>
                </a:lnTo>
                <a:lnTo>
                  <a:pt x="254000" y="132292"/>
                </a:lnTo>
                <a:lnTo>
                  <a:pt x="241818" y="126908"/>
                </a:lnTo>
                <a:lnTo>
                  <a:pt x="229564" y="122687"/>
                </a:lnTo>
                <a:lnTo>
                  <a:pt x="217242" y="119630"/>
                </a:lnTo>
                <a:lnTo>
                  <a:pt x="204857" y="117738"/>
                </a:lnTo>
                <a:lnTo>
                  <a:pt x="192413" y="117009"/>
                </a:lnTo>
                <a:lnTo>
                  <a:pt x="187071" y="117052"/>
                </a:lnTo>
                <a:lnTo>
                  <a:pt x="173122" y="118214"/>
                </a:lnTo>
                <a:lnTo>
                  <a:pt x="160354" y="120889"/>
                </a:lnTo>
                <a:lnTo>
                  <a:pt x="148767" y="125052"/>
                </a:lnTo>
                <a:lnTo>
                  <a:pt x="139827" y="129752"/>
                </a:lnTo>
                <a:lnTo>
                  <a:pt x="129080" y="138684"/>
                </a:lnTo>
                <a:lnTo>
                  <a:pt x="122636" y="149639"/>
                </a:lnTo>
                <a:lnTo>
                  <a:pt x="120523" y="162391"/>
                </a:lnTo>
                <a:lnTo>
                  <a:pt x="122067" y="176774"/>
                </a:lnTo>
                <a:lnTo>
                  <a:pt x="126700" y="187934"/>
                </a:lnTo>
                <a:lnTo>
                  <a:pt x="135952" y="196880"/>
                </a:lnTo>
                <a:lnTo>
                  <a:pt x="146238" y="202471"/>
                </a:lnTo>
                <a:lnTo>
                  <a:pt x="160175" y="208121"/>
                </a:lnTo>
                <a:lnTo>
                  <a:pt x="170307" y="211540"/>
                </a:lnTo>
                <a:lnTo>
                  <a:pt x="181912" y="215038"/>
                </a:lnTo>
                <a:lnTo>
                  <a:pt x="194088" y="218483"/>
                </a:lnTo>
                <a:lnTo>
                  <a:pt x="206858" y="221900"/>
                </a:lnTo>
                <a:lnTo>
                  <a:pt x="208534" y="222335"/>
                </a:lnTo>
                <a:lnTo>
                  <a:pt x="220559" y="225743"/>
                </a:lnTo>
                <a:lnTo>
                  <a:pt x="232576" y="229682"/>
                </a:lnTo>
                <a:lnTo>
                  <a:pt x="244643" y="234094"/>
                </a:lnTo>
                <a:lnTo>
                  <a:pt x="262036" y="241830"/>
                </a:lnTo>
                <a:lnTo>
                  <a:pt x="273434" y="248505"/>
                </a:lnTo>
                <a:lnTo>
                  <a:pt x="283883" y="256063"/>
                </a:lnTo>
                <a:lnTo>
                  <a:pt x="293396" y="264493"/>
                </a:lnTo>
                <a:lnTo>
                  <a:pt x="301983" y="273781"/>
                </a:lnTo>
                <a:lnTo>
                  <a:pt x="309653" y="283915"/>
                </a:lnTo>
                <a:lnTo>
                  <a:pt x="316418" y="294882"/>
                </a:lnTo>
                <a:lnTo>
                  <a:pt x="322366" y="306935"/>
                </a:lnTo>
                <a:lnTo>
                  <a:pt x="326702" y="317831"/>
                </a:lnTo>
                <a:lnTo>
                  <a:pt x="330384" y="329314"/>
                </a:lnTo>
                <a:lnTo>
                  <a:pt x="333419" y="341379"/>
                </a:lnTo>
                <a:lnTo>
                  <a:pt x="335812" y="354019"/>
                </a:lnTo>
                <a:lnTo>
                  <a:pt x="337567" y="367230"/>
                </a:lnTo>
                <a:lnTo>
                  <a:pt x="338691" y="381006"/>
                </a:lnTo>
                <a:lnTo>
                  <a:pt x="339189" y="395342"/>
                </a:lnTo>
                <a:lnTo>
                  <a:pt x="339217" y="399754"/>
                </a:lnTo>
                <a:lnTo>
                  <a:pt x="338843" y="414963"/>
                </a:lnTo>
                <a:lnTo>
                  <a:pt x="337720" y="429569"/>
                </a:lnTo>
                <a:lnTo>
                  <a:pt x="335845" y="443565"/>
                </a:lnTo>
                <a:lnTo>
                  <a:pt x="333215" y="456944"/>
                </a:lnTo>
                <a:lnTo>
                  <a:pt x="329827" y="469701"/>
                </a:lnTo>
                <a:lnTo>
                  <a:pt x="325677" y="481828"/>
                </a:lnTo>
                <a:lnTo>
                  <a:pt x="320764" y="493319"/>
                </a:lnTo>
                <a:lnTo>
                  <a:pt x="315083" y="504168"/>
                </a:lnTo>
                <a:lnTo>
                  <a:pt x="308633" y="514368"/>
                </a:lnTo>
                <a:lnTo>
                  <a:pt x="301409" y="523914"/>
                </a:lnTo>
                <a:lnTo>
                  <a:pt x="293409" y="532797"/>
                </a:lnTo>
                <a:lnTo>
                  <a:pt x="279978" y="544801"/>
                </a:lnTo>
                <a:lnTo>
                  <a:pt x="270456" y="551512"/>
                </a:lnTo>
                <a:lnTo>
                  <a:pt x="260359" y="557308"/>
                </a:lnTo>
                <a:lnTo>
                  <a:pt x="249691" y="562197"/>
                </a:lnTo>
                <a:lnTo>
                  <a:pt x="238454" y="566185"/>
                </a:lnTo>
                <a:lnTo>
                  <a:pt x="226651" y="569279"/>
                </a:lnTo>
                <a:lnTo>
                  <a:pt x="214283" y="571487"/>
                </a:lnTo>
                <a:lnTo>
                  <a:pt x="201354" y="572814"/>
                </a:lnTo>
                <a:lnTo>
                  <a:pt x="187866" y="573269"/>
                </a:lnTo>
                <a:lnTo>
                  <a:pt x="173822" y="572859"/>
                </a:lnTo>
                <a:lnTo>
                  <a:pt x="159224" y="571589"/>
                </a:lnTo>
                <a:lnTo>
                  <a:pt x="137976" y="568442"/>
                </a:lnTo>
                <a:lnTo>
                  <a:pt x="125036" y="565876"/>
                </a:lnTo>
                <a:lnTo>
                  <a:pt x="112438" y="562872"/>
                </a:lnTo>
                <a:lnTo>
                  <a:pt x="100186" y="559433"/>
                </a:lnTo>
                <a:lnTo>
                  <a:pt x="88280" y="555560"/>
                </a:lnTo>
                <a:lnTo>
                  <a:pt x="76723" y="551256"/>
                </a:lnTo>
                <a:lnTo>
                  <a:pt x="65516" y="546523"/>
                </a:lnTo>
                <a:lnTo>
                  <a:pt x="50110" y="539256"/>
                </a:lnTo>
                <a:lnTo>
                  <a:pt x="37790" y="532978"/>
                </a:lnTo>
                <a:lnTo>
                  <a:pt x="26411" y="526706"/>
                </a:lnTo>
                <a:lnTo>
                  <a:pt x="15967" y="520433"/>
                </a:lnTo>
                <a:lnTo>
                  <a:pt x="0" y="509482"/>
                </a:lnTo>
                <a:lnTo>
                  <a:pt x="0" y="496761"/>
                </a:lnTo>
                <a:lnTo>
                  <a:pt x="0" y="484047"/>
                </a:lnTo>
                <a:lnTo>
                  <a:pt x="0" y="471338"/>
                </a:lnTo>
                <a:lnTo>
                  <a:pt x="0" y="458634"/>
                </a:lnTo>
                <a:lnTo>
                  <a:pt x="0" y="445934"/>
                </a:lnTo>
                <a:lnTo>
                  <a:pt x="0" y="433237"/>
                </a:lnTo>
                <a:lnTo>
                  <a:pt x="0" y="420544"/>
                </a:lnTo>
                <a:lnTo>
                  <a:pt x="0" y="407853"/>
                </a:lnTo>
                <a:lnTo>
                  <a:pt x="0" y="395164"/>
                </a:lnTo>
                <a:lnTo>
                  <a:pt x="0" y="382475"/>
                </a:lnTo>
                <a:lnTo>
                  <a:pt x="0" y="375243"/>
                </a:lnTo>
                <a:lnTo>
                  <a:pt x="3556" y="375497"/>
                </a:lnTo>
                <a:lnTo>
                  <a:pt x="7112" y="375751"/>
                </a:lnTo>
                <a:lnTo>
                  <a:pt x="10668" y="376005"/>
                </a:lnTo>
                <a:lnTo>
                  <a:pt x="18961" y="384540"/>
                </a:lnTo>
                <a:lnTo>
                  <a:pt x="28304" y="393840"/>
                </a:lnTo>
                <a:lnTo>
                  <a:pt x="38952" y="403521"/>
                </a:lnTo>
                <a:lnTo>
                  <a:pt x="48826" y="411179"/>
                </a:lnTo>
                <a:lnTo>
                  <a:pt x="60505" y="419323"/>
                </a:lnTo>
                <a:lnTo>
                  <a:pt x="73603" y="427694"/>
                </a:lnTo>
                <a:lnTo>
                  <a:pt x="84555" y="433830"/>
                </a:lnTo>
                <a:lnTo>
                  <a:pt x="96211" y="439627"/>
                </a:lnTo>
                <a:lnTo>
                  <a:pt x="104394" y="443315"/>
                </a:lnTo>
                <a:lnTo>
                  <a:pt x="116107" y="447821"/>
                </a:lnTo>
                <a:lnTo>
                  <a:pt x="128191" y="451420"/>
                </a:lnTo>
                <a:lnTo>
                  <a:pt x="140681" y="454111"/>
                </a:lnTo>
                <a:lnTo>
                  <a:pt x="153543" y="455888"/>
                </a:lnTo>
                <a:lnTo>
                  <a:pt x="169207" y="456715"/>
                </a:lnTo>
                <a:lnTo>
                  <a:pt x="182765" y="455997"/>
                </a:lnTo>
                <a:lnTo>
                  <a:pt x="194217" y="453700"/>
                </a:lnTo>
                <a:lnTo>
                  <a:pt x="203563" y="449792"/>
                </a:lnTo>
                <a:lnTo>
                  <a:pt x="213652" y="441021"/>
                </a:lnTo>
                <a:lnTo>
                  <a:pt x="219101" y="429450"/>
                </a:lnTo>
                <a:lnTo>
                  <a:pt x="220599" y="416899"/>
                </a:lnTo>
                <a:lnTo>
                  <a:pt x="219041" y="402292"/>
                </a:lnTo>
                <a:lnTo>
                  <a:pt x="214334" y="391082"/>
                </a:lnTo>
                <a:lnTo>
                  <a:pt x="203458" y="380967"/>
                </a:lnTo>
                <a:lnTo>
                  <a:pt x="192764" y="374930"/>
                </a:lnTo>
                <a:lnTo>
                  <a:pt x="178822" y="368880"/>
                </a:lnTo>
                <a:lnTo>
                  <a:pt x="164174" y="363393"/>
                </a:lnTo>
                <a:lnTo>
                  <a:pt x="151992" y="359370"/>
                </a:lnTo>
                <a:lnTo>
                  <a:pt x="139192" y="355558"/>
                </a:lnTo>
                <a:lnTo>
                  <a:pt x="126355" y="351634"/>
                </a:lnTo>
                <a:lnTo>
                  <a:pt x="114285" y="347368"/>
                </a:lnTo>
                <a:lnTo>
                  <a:pt x="102940" y="342818"/>
                </a:lnTo>
                <a:lnTo>
                  <a:pt x="86240" y="335071"/>
                </a:lnTo>
                <a:lnTo>
                  <a:pt x="74449" y="328416"/>
                </a:lnTo>
                <a:lnTo>
                  <a:pt x="63557" y="321114"/>
                </a:lnTo>
                <a:lnTo>
                  <a:pt x="53561" y="313169"/>
                </a:lnTo>
                <a:lnTo>
                  <a:pt x="44456" y="304582"/>
                </a:lnTo>
                <a:lnTo>
                  <a:pt x="36239" y="295355"/>
                </a:lnTo>
                <a:lnTo>
                  <a:pt x="28906" y="285490"/>
                </a:lnTo>
                <a:lnTo>
                  <a:pt x="19779" y="269909"/>
                </a:lnTo>
                <a:lnTo>
                  <a:pt x="14827" y="258994"/>
                </a:lnTo>
                <a:lnTo>
                  <a:pt x="10669" y="247497"/>
                </a:lnTo>
                <a:lnTo>
                  <a:pt x="7301" y="235416"/>
                </a:lnTo>
                <a:lnTo>
                  <a:pt x="4720" y="222747"/>
                </a:lnTo>
                <a:lnTo>
                  <a:pt x="2922" y="209488"/>
                </a:lnTo>
                <a:lnTo>
                  <a:pt x="1905" y="195635"/>
                </a:lnTo>
                <a:lnTo>
                  <a:pt x="1651" y="183981"/>
                </a:lnTo>
                <a:lnTo>
                  <a:pt x="2099" y="170284"/>
                </a:lnTo>
                <a:lnTo>
                  <a:pt x="3442" y="156994"/>
                </a:lnTo>
                <a:lnTo>
                  <a:pt x="5680" y="144108"/>
                </a:lnTo>
                <a:lnTo>
                  <a:pt x="8810" y="131623"/>
                </a:lnTo>
                <a:lnTo>
                  <a:pt x="12832" y="119536"/>
                </a:lnTo>
                <a:lnTo>
                  <a:pt x="17743" y="107843"/>
                </a:lnTo>
                <a:lnTo>
                  <a:pt x="23544" y="96542"/>
                </a:lnTo>
                <a:lnTo>
                  <a:pt x="30232" y="85629"/>
                </a:lnTo>
                <a:lnTo>
                  <a:pt x="37807" y="75100"/>
                </a:lnTo>
                <a:lnTo>
                  <a:pt x="46267" y="64953"/>
                </a:lnTo>
                <a:lnTo>
                  <a:pt x="60181" y="50870"/>
                </a:lnTo>
                <a:lnTo>
                  <a:pt x="69564" y="42877"/>
                </a:lnTo>
                <a:lnTo>
                  <a:pt x="79462" y="35548"/>
                </a:lnTo>
                <a:lnTo>
                  <a:pt x="89878" y="28887"/>
                </a:lnTo>
                <a:lnTo>
                  <a:pt x="100815" y="22900"/>
                </a:lnTo>
                <a:lnTo>
                  <a:pt x="112275" y="17591"/>
                </a:lnTo>
                <a:lnTo>
                  <a:pt x="124264" y="12965"/>
                </a:lnTo>
                <a:lnTo>
                  <a:pt x="136784" y="9027"/>
                </a:lnTo>
                <a:lnTo>
                  <a:pt x="149838" y="5782"/>
                </a:lnTo>
                <a:lnTo>
                  <a:pt x="163430" y="3234"/>
                </a:lnTo>
                <a:lnTo>
                  <a:pt x="177564" y="1389"/>
                </a:lnTo>
                <a:lnTo>
                  <a:pt x="186690" y="593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0121" y="3742436"/>
            <a:ext cx="597281" cy="440436"/>
          </a:xfrm>
          <a:custGeom>
            <a:avLst/>
            <a:gdLst/>
            <a:ahLst/>
            <a:cxnLst/>
            <a:rect l="l" t="t" r="r" b="b"/>
            <a:pathLst>
              <a:path w="597281" h="440436">
                <a:moveTo>
                  <a:pt x="236220" y="0"/>
                </a:moveTo>
                <a:lnTo>
                  <a:pt x="249674" y="1021"/>
                </a:lnTo>
                <a:lnTo>
                  <a:pt x="262499" y="3350"/>
                </a:lnTo>
                <a:lnTo>
                  <a:pt x="274701" y="6972"/>
                </a:lnTo>
                <a:lnTo>
                  <a:pt x="286285" y="11870"/>
                </a:lnTo>
                <a:lnTo>
                  <a:pt x="297255" y="18028"/>
                </a:lnTo>
                <a:lnTo>
                  <a:pt x="309780" y="27212"/>
                </a:lnTo>
                <a:lnTo>
                  <a:pt x="318757" y="35734"/>
                </a:lnTo>
                <a:lnTo>
                  <a:pt x="326908" y="45379"/>
                </a:lnTo>
                <a:lnTo>
                  <a:pt x="334239" y="56145"/>
                </a:lnTo>
                <a:lnTo>
                  <a:pt x="340753" y="68034"/>
                </a:lnTo>
                <a:lnTo>
                  <a:pt x="343154" y="73151"/>
                </a:lnTo>
                <a:lnTo>
                  <a:pt x="353672" y="63814"/>
                </a:lnTo>
                <a:lnTo>
                  <a:pt x="364091" y="55115"/>
                </a:lnTo>
                <a:lnTo>
                  <a:pt x="374412" y="47060"/>
                </a:lnTo>
                <a:lnTo>
                  <a:pt x="384638" y="39655"/>
                </a:lnTo>
                <a:lnTo>
                  <a:pt x="394772" y="32905"/>
                </a:lnTo>
                <a:lnTo>
                  <a:pt x="404815" y="26814"/>
                </a:lnTo>
                <a:lnTo>
                  <a:pt x="423900" y="17052"/>
                </a:lnTo>
                <a:lnTo>
                  <a:pt x="436239" y="12322"/>
                </a:lnTo>
                <a:lnTo>
                  <a:pt x="448498" y="8907"/>
                </a:lnTo>
                <a:lnTo>
                  <a:pt x="460676" y="6793"/>
                </a:lnTo>
                <a:lnTo>
                  <a:pt x="472773" y="5965"/>
                </a:lnTo>
                <a:lnTo>
                  <a:pt x="476631" y="5968"/>
                </a:lnTo>
                <a:lnTo>
                  <a:pt x="491433" y="6888"/>
                </a:lnTo>
                <a:lnTo>
                  <a:pt x="505292" y="9055"/>
                </a:lnTo>
                <a:lnTo>
                  <a:pt x="518208" y="12468"/>
                </a:lnTo>
                <a:lnTo>
                  <a:pt x="530181" y="17124"/>
                </a:lnTo>
                <a:lnTo>
                  <a:pt x="541211" y="23022"/>
                </a:lnTo>
                <a:lnTo>
                  <a:pt x="551299" y="30161"/>
                </a:lnTo>
                <a:lnTo>
                  <a:pt x="560443" y="38539"/>
                </a:lnTo>
                <a:lnTo>
                  <a:pt x="566547" y="45465"/>
                </a:lnTo>
                <a:lnTo>
                  <a:pt x="573030" y="54443"/>
                </a:lnTo>
                <a:lnTo>
                  <a:pt x="578750" y="64235"/>
                </a:lnTo>
                <a:lnTo>
                  <a:pt x="583703" y="74842"/>
                </a:lnTo>
                <a:lnTo>
                  <a:pt x="587889" y="86268"/>
                </a:lnTo>
                <a:lnTo>
                  <a:pt x="591307" y="98513"/>
                </a:lnTo>
                <a:lnTo>
                  <a:pt x="593957" y="111580"/>
                </a:lnTo>
                <a:lnTo>
                  <a:pt x="595836" y="125472"/>
                </a:lnTo>
                <a:lnTo>
                  <a:pt x="596943" y="140190"/>
                </a:lnTo>
                <a:lnTo>
                  <a:pt x="597281" y="154686"/>
                </a:lnTo>
                <a:lnTo>
                  <a:pt x="597281" y="167385"/>
                </a:lnTo>
                <a:lnTo>
                  <a:pt x="597280" y="180086"/>
                </a:lnTo>
                <a:lnTo>
                  <a:pt x="597280" y="192786"/>
                </a:lnTo>
                <a:lnTo>
                  <a:pt x="597281" y="205485"/>
                </a:lnTo>
                <a:lnTo>
                  <a:pt x="597280" y="218186"/>
                </a:lnTo>
                <a:lnTo>
                  <a:pt x="597280" y="230886"/>
                </a:lnTo>
                <a:lnTo>
                  <a:pt x="597281" y="243585"/>
                </a:lnTo>
                <a:lnTo>
                  <a:pt x="597281" y="256285"/>
                </a:lnTo>
                <a:lnTo>
                  <a:pt x="597280" y="268986"/>
                </a:lnTo>
                <a:lnTo>
                  <a:pt x="597281" y="281686"/>
                </a:lnTo>
                <a:lnTo>
                  <a:pt x="597281" y="294385"/>
                </a:lnTo>
                <a:lnTo>
                  <a:pt x="597281" y="307085"/>
                </a:lnTo>
                <a:lnTo>
                  <a:pt x="597281" y="408050"/>
                </a:lnTo>
                <a:lnTo>
                  <a:pt x="584578" y="408425"/>
                </a:lnTo>
                <a:lnTo>
                  <a:pt x="571883" y="408810"/>
                </a:lnTo>
                <a:lnTo>
                  <a:pt x="559192" y="409205"/>
                </a:lnTo>
                <a:lnTo>
                  <a:pt x="546505" y="409612"/>
                </a:lnTo>
                <a:lnTo>
                  <a:pt x="533819" y="410032"/>
                </a:lnTo>
                <a:lnTo>
                  <a:pt x="521132" y="410465"/>
                </a:lnTo>
                <a:lnTo>
                  <a:pt x="508442" y="410913"/>
                </a:lnTo>
                <a:lnTo>
                  <a:pt x="495748" y="411377"/>
                </a:lnTo>
                <a:lnTo>
                  <a:pt x="483048" y="411857"/>
                </a:lnTo>
                <a:lnTo>
                  <a:pt x="479679" y="411988"/>
                </a:lnTo>
                <a:lnTo>
                  <a:pt x="479678" y="399288"/>
                </a:lnTo>
                <a:lnTo>
                  <a:pt x="479678" y="386588"/>
                </a:lnTo>
                <a:lnTo>
                  <a:pt x="479679" y="373888"/>
                </a:lnTo>
                <a:lnTo>
                  <a:pt x="479679" y="361188"/>
                </a:lnTo>
                <a:lnTo>
                  <a:pt x="479679" y="246887"/>
                </a:lnTo>
                <a:lnTo>
                  <a:pt x="479679" y="234187"/>
                </a:lnTo>
                <a:lnTo>
                  <a:pt x="479679" y="221487"/>
                </a:lnTo>
                <a:lnTo>
                  <a:pt x="479679" y="214630"/>
                </a:lnTo>
                <a:lnTo>
                  <a:pt x="479603" y="200214"/>
                </a:lnTo>
                <a:lnTo>
                  <a:pt x="479375" y="187001"/>
                </a:lnTo>
                <a:lnTo>
                  <a:pt x="478996" y="174975"/>
                </a:lnTo>
                <a:lnTo>
                  <a:pt x="478536" y="165353"/>
                </a:lnTo>
                <a:lnTo>
                  <a:pt x="476963" y="151187"/>
                </a:lnTo>
                <a:lnTo>
                  <a:pt x="474040" y="139159"/>
                </a:lnTo>
                <a:lnTo>
                  <a:pt x="471551" y="132714"/>
                </a:lnTo>
                <a:lnTo>
                  <a:pt x="464444" y="121772"/>
                </a:lnTo>
                <a:lnTo>
                  <a:pt x="454171" y="114181"/>
                </a:lnTo>
                <a:lnTo>
                  <a:pt x="443696" y="110562"/>
                </a:lnTo>
                <a:lnTo>
                  <a:pt x="430799" y="108567"/>
                </a:lnTo>
                <a:lnTo>
                  <a:pt x="419989" y="108076"/>
                </a:lnTo>
                <a:lnTo>
                  <a:pt x="407317" y="109095"/>
                </a:lnTo>
                <a:lnTo>
                  <a:pt x="394936" y="112149"/>
                </a:lnTo>
                <a:lnTo>
                  <a:pt x="381549" y="117794"/>
                </a:lnTo>
                <a:lnTo>
                  <a:pt x="370382" y="123724"/>
                </a:lnTo>
                <a:lnTo>
                  <a:pt x="357913" y="131201"/>
                </a:lnTo>
                <a:lnTo>
                  <a:pt x="357124" y="145985"/>
                </a:lnTo>
                <a:lnTo>
                  <a:pt x="357124" y="160270"/>
                </a:lnTo>
                <a:lnTo>
                  <a:pt x="357124" y="174553"/>
                </a:lnTo>
                <a:lnTo>
                  <a:pt x="357124" y="188835"/>
                </a:lnTo>
                <a:lnTo>
                  <a:pt x="357124" y="203116"/>
                </a:lnTo>
                <a:lnTo>
                  <a:pt x="357123" y="217396"/>
                </a:lnTo>
                <a:lnTo>
                  <a:pt x="357124" y="231675"/>
                </a:lnTo>
                <a:lnTo>
                  <a:pt x="357124" y="245954"/>
                </a:lnTo>
                <a:lnTo>
                  <a:pt x="357124" y="260232"/>
                </a:lnTo>
                <a:lnTo>
                  <a:pt x="357124" y="274510"/>
                </a:lnTo>
                <a:lnTo>
                  <a:pt x="357124" y="288788"/>
                </a:lnTo>
                <a:lnTo>
                  <a:pt x="357124" y="417321"/>
                </a:lnTo>
                <a:lnTo>
                  <a:pt x="344452" y="417947"/>
                </a:lnTo>
                <a:lnTo>
                  <a:pt x="331773" y="418590"/>
                </a:lnTo>
                <a:lnTo>
                  <a:pt x="319089" y="419248"/>
                </a:lnTo>
                <a:lnTo>
                  <a:pt x="306402" y="419921"/>
                </a:lnTo>
                <a:lnTo>
                  <a:pt x="293714" y="420608"/>
                </a:lnTo>
                <a:lnTo>
                  <a:pt x="281026" y="421308"/>
                </a:lnTo>
                <a:lnTo>
                  <a:pt x="268341" y="422020"/>
                </a:lnTo>
                <a:lnTo>
                  <a:pt x="255661" y="422744"/>
                </a:lnTo>
                <a:lnTo>
                  <a:pt x="242987" y="423477"/>
                </a:lnTo>
                <a:lnTo>
                  <a:pt x="239649" y="423671"/>
                </a:lnTo>
                <a:lnTo>
                  <a:pt x="239649" y="410986"/>
                </a:lnTo>
                <a:lnTo>
                  <a:pt x="239649" y="398297"/>
                </a:lnTo>
                <a:lnTo>
                  <a:pt x="239649" y="385606"/>
                </a:lnTo>
                <a:lnTo>
                  <a:pt x="239649" y="372913"/>
                </a:lnTo>
                <a:lnTo>
                  <a:pt x="239649" y="360217"/>
                </a:lnTo>
                <a:lnTo>
                  <a:pt x="239649" y="347520"/>
                </a:lnTo>
                <a:lnTo>
                  <a:pt x="239649" y="334820"/>
                </a:lnTo>
                <a:lnTo>
                  <a:pt x="239649" y="322119"/>
                </a:lnTo>
                <a:lnTo>
                  <a:pt x="239649" y="309417"/>
                </a:lnTo>
                <a:lnTo>
                  <a:pt x="239649" y="296713"/>
                </a:lnTo>
                <a:lnTo>
                  <a:pt x="239649" y="284008"/>
                </a:lnTo>
                <a:lnTo>
                  <a:pt x="239649" y="217677"/>
                </a:lnTo>
                <a:lnTo>
                  <a:pt x="239576" y="203305"/>
                </a:lnTo>
                <a:lnTo>
                  <a:pt x="239352" y="190047"/>
                </a:lnTo>
                <a:lnTo>
                  <a:pt x="238963" y="177891"/>
                </a:lnTo>
                <a:lnTo>
                  <a:pt x="238399" y="166825"/>
                </a:lnTo>
                <a:lnTo>
                  <a:pt x="236812" y="152222"/>
                </a:lnTo>
                <a:lnTo>
                  <a:pt x="234044" y="140048"/>
                </a:lnTo>
                <a:lnTo>
                  <a:pt x="231140" y="132206"/>
                </a:lnTo>
                <a:lnTo>
                  <a:pt x="224123" y="120999"/>
                </a:lnTo>
                <a:lnTo>
                  <a:pt x="214248" y="113179"/>
                </a:lnTo>
                <a:lnTo>
                  <a:pt x="203231" y="108970"/>
                </a:lnTo>
                <a:lnTo>
                  <a:pt x="190345" y="106892"/>
                </a:lnTo>
                <a:lnTo>
                  <a:pt x="180086" y="106425"/>
                </a:lnTo>
                <a:lnTo>
                  <a:pt x="167555" y="107378"/>
                </a:lnTo>
                <a:lnTo>
                  <a:pt x="155231" y="110540"/>
                </a:lnTo>
                <a:lnTo>
                  <a:pt x="146558" y="114172"/>
                </a:lnTo>
                <a:lnTo>
                  <a:pt x="134807" y="120254"/>
                </a:lnTo>
                <a:lnTo>
                  <a:pt x="123960" y="126687"/>
                </a:lnTo>
                <a:lnTo>
                  <a:pt x="117348" y="131063"/>
                </a:lnTo>
                <a:lnTo>
                  <a:pt x="117348" y="146094"/>
                </a:lnTo>
                <a:lnTo>
                  <a:pt x="117348" y="161124"/>
                </a:lnTo>
                <a:lnTo>
                  <a:pt x="117348" y="176154"/>
                </a:lnTo>
                <a:lnTo>
                  <a:pt x="117348" y="191184"/>
                </a:lnTo>
                <a:lnTo>
                  <a:pt x="117348" y="206214"/>
                </a:lnTo>
                <a:lnTo>
                  <a:pt x="117348" y="221243"/>
                </a:lnTo>
                <a:lnTo>
                  <a:pt x="117348" y="236271"/>
                </a:lnTo>
                <a:lnTo>
                  <a:pt x="117348" y="251299"/>
                </a:lnTo>
                <a:lnTo>
                  <a:pt x="117348" y="266326"/>
                </a:lnTo>
                <a:lnTo>
                  <a:pt x="117348" y="281352"/>
                </a:lnTo>
                <a:lnTo>
                  <a:pt x="117348" y="296377"/>
                </a:lnTo>
                <a:lnTo>
                  <a:pt x="117348" y="311401"/>
                </a:lnTo>
                <a:lnTo>
                  <a:pt x="117348" y="326424"/>
                </a:lnTo>
                <a:lnTo>
                  <a:pt x="117348" y="341446"/>
                </a:lnTo>
                <a:lnTo>
                  <a:pt x="117348" y="431545"/>
                </a:lnTo>
                <a:lnTo>
                  <a:pt x="104684" y="432455"/>
                </a:lnTo>
                <a:lnTo>
                  <a:pt x="92020" y="433374"/>
                </a:lnTo>
                <a:lnTo>
                  <a:pt x="79356" y="434303"/>
                </a:lnTo>
                <a:lnTo>
                  <a:pt x="66693" y="435245"/>
                </a:lnTo>
                <a:lnTo>
                  <a:pt x="54029" y="436199"/>
                </a:lnTo>
                <a:lnTo>
                  <a:pt x="41365" y="437167"/>
                </a:lnTo>
                <a:lnTo>
                  <a:pt x="28702" y="438150"/>
                </a:lnTo>
                <a:lnTo>
                  <a:pt x="16038" y="439148"/>
                </a:lnTo>
                <a:lnTo>
                  <a:pt x="3374" y="440162"/>
                </a:lnTo>
                <a:lnTo>
                  <a:pt x="0" y="440436"/>
                </a:lnTo>
                <a:lnTo>
                  <a:pt x="0" y="418585"/>
                </a:lnTo>
                <a:lnTo>
                  <a:pt x="0" y="396735"/>
                </a:lnTo>
                <a:lnTo>
                  <a:pt x="0" y="374885"/>
                </a:lnTo>
                <a:lnTo>
                  <a:pt x="0" y="353035"/>
                </a:lnTo>
                <a:lnTo>
                  <a:pt x="0" y="331186"/>
                </a:lnTo>
                <a:lnTo>
                  <a:pt x="0" y="309337"/>
                </a:lnTo>
                <a:lnTo>
                  <a:pt x="0" y="287488"/>
                </a:lnTo>
                <a:lnTo>
                  <a:pt x="0" y="265641"/>
                </a:lnTo>
                <a:lnTo>
                  <a:pt x="0" y="243794"/>
                </a:lnTo>
                <a:lnTo>
                  <a:pt x="0" y="221948"/>
                </a:lnTo>
                <a:lnTo>
                  <a:pt x="0" y="200103"/>
                </a:lnTo>
                <a:lnTo>
                  <a:pt x="0" y="178259"/>
                </a:lnTo>
                <a:lnTo>
                  <a:pt x="0" y="156416"/>
                </a:lnTo>
                <a:lnTo>
                  <a:pt x="0" y="134574"/>
                </a:lnTo>
                <a:lnTo>
                  <a:pt x="0" y="112734"/>
                </a:lnTo>
                <a:lnTo>
                  <a:pt x="0" y="90895"/>
                </a:lnTo>
                <a:lnTo>
                  <a:pt x="0" y="69058"/>
                </a:lnTo>
                <a:lnTo>
                  <a:pt x="0" y="47222"/>
                </a:lnTo>
                <a:lnTo>
                  <a:pt x="0" y="25388"/>
                </a:lnTo>
                <a:lnTo>
                  <a:pt x="0" y="3556"/>
                </a:lnTo>
                <a:lnTo>
                  <a:pt x="12692" y="4009"/>
                </a:lnTo>
                <a:lnTo>
                  <a:pt x="25384" y="4461"/>
                </a:lnTo>
                <a:lnTo>
                  <a:pt x="38077" y="4911"/>
                </a:lnTo>
                <a:lnTo>
                  <a:pt x="50769" y="5358"/>
                </a:lnTo>
                <a:lnTo>
                  <a:pt x="63461" y="5802"/>
                </a:lnTo>
                <a:lnTo>
                  <a:pt x="76154" y="6241"/>
                </a:lnTo>
                <a:lnTo>
                  <a:pt x="88846" y="6673"/>
                </a:lnTo>
                <a:lnTo>
                  <a:pt x="101539" y="7100"/>
                </a:lnTo>
                <a:lnTo>
                  <a:pt x="114231" y="7518"/>
                </a:lnTo>
                <a:lnTo>
                  <a:pt x="117348" y="7619"/>
                </a:lnTo>
                <a:lnTo>
                  <a:pt x="117348" y="20319"/>
                </a:lnTo>
                <a:lnTo>
                  <a:pt x="117348" y="33019"/>
                </a:lnTo>
                <a:lnTo>
                  <a:pt x="117348" y="45719"/>
                </a:lnTo>
                <a:lnTo>
                  <a:pt x="117348" y="54482"/>
                </a:lnTo>
                <a:lnTo>
                  <a:pt x="128040" y="45276"/>
                </a:lnTo>
                <a:lnTo>
                  <a:pt x="138581" y="36870"/>
                </a:lnTo>
                <a:lnTo>
                  <a:pt x="148968" y="29259"/>
                </a:lnTo>
                <a:lnTo>
                  <a:pt x="159195" y="22440"/>
                </a:lnTo>
                <a:lnTo>
                  <a:pt x="169259" y="16407"/>
                </a:lnTo>
                <a:lnTo>
                  <a:pt x="175133" y="13207"/>
                </a:lnTo>
                <a:lnTo>
                  <a:pt x="186532" y="8056"/>
                </a:lnTo>
                <a:lnTo>
                  <a:pt x="198405" y="4156"/>
                </a:lnTo>
                <a:lnTo>
                  <a:pt x="210758" y="1513"/>
                </a:lnTo>
                <a:lnTo>
                  <a:pt x="223596" y="134"/>
                </a:lnTo>
                <a:lnTo>
                  <a:pt x="23622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7403" y="3723228"/>
            <a:ext cx="363601" cy="498632"/>
          </a:xfrm>
          <a:custGeom>
            <a:avLst/>
            <a:gdLst/>
            <a:ahLst/>
            <a:cxnLst/>
            <a:rect l="l" t="t" r="r" b="b"/>
            <a:pathLst>
              <a:path w="363601" h="498632">
                <a:moveTo>
                  <a:pt x="175641" y="538"/>
                </a:moveTo>
                <a:lnTo>
                  <a:pt x="192173" y="0"/>
                </a:lnTo>
                <a:lnTo>
                  <a:pt x="207909" y="73"/>
                </a:lnTo>
                <a:lnTo>
                  <a:pt x="222848" y="763"/>
                </a:lnTo>
                <a:lnTo>
                  <a:pt x="236989" y="2074"/>
                </a:lnTo>
                <a:lnTo>
                  <a:pt x="250331" y="4012"/>
                </a:lnTo>
                <a:lnTo>
                  <a:pt x="262874" y="6581"/>
                </a:lnTo>
                <a:lnTo>
                  <a:pt x="274615" y="9785"/>
                </a:lnTo>
                <a:lnTo>
                  <a:pt x="285555" y="13630"/>
                </a:lnTo>
                <a:lnTo>
                  <a:pt x="295693" y="18119"/>
                </a:lnTo>
                <a:lnTo>
                  <a:pt x="305026" y="23258"/>
                </a:lnTo>
                <a:lnTo>
                  <a:pt x="313555" y="29052"/>
                </a:lnTo>
                <a:lnTo>
                  <a:pt x="319405" y="33812"/>
                </a:lnTo>
                <a:lnTo>
                  <a:pt x="327308" y="41559"/>
                </a:lnTo>
                <a:lnTo>
                  <a:pt x="334427" y="50199"/>
                </a:lnTo>
                <a:lnTo>
                  <a:pt x="340766" y="59727"/>
                </a:lnTo>
                <a:lnTo>
                  <a:pt x="346325" y="70139"/>
                </a:lnTo>
                <a:lnTo>
                  <a:pt x="351106" y="81429"/>
                </a:lnTo>
                <a:lnTo>
                  <a:pt x="355111" y="93592"/>
                </a:lnTo>
                <a:lnTo>
                  <a:pt x="358343" y="106624"/>
                </a:lnTo>
                <a:lnTo>
                  <a:pt x="360802" y="120519"/>
                </a:lnTo>
                <a:lnTo>
                  <a:pt x="362491" y="135272"/>
                </a:lnTo>
                <a:lnTo>
                  <a:pt x="363412" y="150879"/>
                </a:lnTo>
                <a:lnTo>
                  <a:pt x="363600" y="162336"/>
                </a:lnTo>
                <a:lnTo>
                  <a:pt x="363600" y="179157"/>
                </a:lnTo>
                <a:lnTo>
                  <a:pt x="363600" y="195975"/>
                </a:lnTo>
                <a:lnTo>
                  <a:pt x="363600" y="212792"/>
                </a:lnTo>
                <a:lnTo>
                  <a:pt x="363601" y="229608"/>
                </a:lnTo>
                <a:lnTo>
                  <a:pt x="363600" y="246422"/>
                </a:lnTo>
                <a:lnTo>
                  <a:pt x="363600" y="263236"/>
                </a:lnTo>
                <a:lnTo>
                  <a:pt x="363601" y="280049"/>
                </a:lnTo>
                <a:lnTo>
                  <a:pt x="363601" y="296861"/>
                </a:lnTo>
                <a:lnTo>
                  <a:pt x="363600" y="313673"/>
                </a:lnTo>
                <a:lnTo>
                  <a:pt x="363600" y="330484"/>
                </a:lnTo>
                <a:lnTo>
                  <a:pt x="363600" y="347296"/>
                </a:lnTo>
                <a:lnTo>
                  <a:pt x="363601" y="364108"/>
                </a:lnTo>
                <a:lnTo>
                  <a:pt x="363600" y="380920"/>
                </a:lnTo>
                <a:lnTo>
                  <a:pt x="363600" y="397733"/>
                </a:lnTo>
                <a:lnTo>
                  <a:pt x="363600" y="414546"/>
                </a:lnTo>
                <a:lnTo>
                  <a:pt x="363600" y="498632"/>
                </a:lnTo>
                <a:lnTo>
                  <a:pt x="350967" y="497182"/>
                </a:lnTo>
                <a:lnTo>
                  <a:pt x="338340" y="495743"/>
                </a:lnTo>
                <a:lnTo>
                  <a:pt x="325718" y="494317"/>
                </a:lnTo>
                <a:lnTo>
                  <a:pt x="313100" y="492906"/>
                </a:lnTo>
                <a:lnTo>
                  <a:pt x="300483" y="491512"/>
                </a:lnTo>
                <a:lnTo>
                  <a:pt x="287864" y="490137"/>
                </a:lnTo>
                <a:lnTo>
                  <a:pt x="275243" y="488782"/>
                </a:lnTo>
                <a:lnTo>
                  <a:pt x="262618" y="487451"/>
                </a:lnTo>
                <a:lnTo>
                  <a:pt x="249985" y="486145"/>
                </a:lnTo>
                <a:lnTo>
                  <a:pt x="247904" y="485932"/>
                </a:lnTo>
                <a:lnTo>
                  <a:pt x="247903" y="473190"/>
                </a:lnTo>
                <a:lnTo>
                  <a:pt x="247904" y="460485"/>
                </a:lnTo>
                <a:lnTo>
                  <a:pt x="247904" y="447803"/>
                </a:lnTo>
                <a:lnTo>
                  <a:pt x="247904" y="435513"/>
                </a:lnTo>
                <a:lnTo>
                  <a:pt x="239445" y="442987"/>
                </a:lnTo>
                <a:lnTo>
                  <a:pt x="229386" y="451620"/>
                </a:lnTo>
                <a:lnTo>
                  <a:pt x="213647" y="464197"/>
                </a:lnTo>
                <a:lnTo>
                  <a:pt x="203296" y="470951"/>
                </a:lnTo>
                <a:lnTo>
                  <a:pt x="186501" y="478652"/>
                </a:lnTo>
                <a:lnTo>
                  <a:pt x="174393" y="482403"/>
                </a:lnTo>
                <a:lnTo>
                  <a:pt x="162687" y="484789"/>
                </a:lnTo>
                <a:lnTo>
                  <a:pt x="150816" y="486145"/>
                </a:lnTo>
                <a:lnTo>
                  <a:pt x="138230" y="486461"/>
                </a:lnTo>
                <a:lnTo>
                  <a:pt x="124951" y="485808"/>
                </a:lnTo>
                <a:lnTo>
                  <a:pt x="109043" y="483620"/>
                </a:lnTo>
                <a:lnTo>
                  <a:pt x="96588" y="480465"/>
                </a:lnTo>
                <a:lnTo>
                  <a:pt x="84681" y="476087"/>
                </a:lnTo>
                <a:lnTo>
                  <a:pt x="73319" y="470488"/>
                </a:lnTo>
                <a:lnTo>
                  <a:pt x="62501" y="463669"/>
                </a:lnTo>
                <a:lnTo>
                  <a:pt x="52226" y="455632"/>
                </a:lnTo>
                <a:lnTo>
                  <a:pt x="42491" y="446379"/>
                </a:lnTo>
                <a:lnTo>
                  <a:pt x="35051" y="438053"/>
                </a:lnTo>
                <a:lnTo>
                  <a:pt x="27324" y="427984"/>
                </a:lnTo>
                <a:lnTo>
                  <a:pt x="20550" y="417405"/>
                </a:lnTo>
                <a:lnTo>
                  <a:pt x="14733" y="406312"/>
                </a:lnTo>
                <a:lnTo>
                  <a:pt x="9875" y="394701"/>
                </a:lnTo>
                <a:lnTo>
                  <a:pt x="5982" y="382570"/>
                </a:lnTo>
                <a:lnTo>
                  <a:pt x="3056" y="369914"/>
                </a:lnTo>
                <a:lnTo>
                  <a:pt x="1102" y="356729"/>
                </a:lnTo>
                <a:lnTo>
                  <a:pt x="122" y="343012"/>
                </a:lnTo>
                <a:lnTo>
                  <a:pt x="0" y="335945"/>
                </a:lnTo>
                <a:lnTo>
                  <a:pt x="445" y="321184"/>
                </a:lnTo>
                <a:lnTo>
                  <a:pt x="1782" y="307314"/>
                </a:lnTo>
                <a:lnTo>
                  <a:pt x="4010" y="294336"/>
                </a:lnTo>
                <a:lnTo>
                  <a:pt x="7130" y="282249"/>
                </a:lnTo>
                <a:lnTo>
                  <a:pt x="11141" y="271053"/>
                </a:lnTo>
                <a:lnTo>
                  <a:pt x="16043" y="260748"/>
                </a:lnTo>
                <a:lnTo>
                  <a:pt x="24914" y="246842"/>
                </a:lnTo>
                <a:lnTo>
                  <a:pt x="32895" y="237063"/>
                </a:lnTo>
                <a:lnTo>
                  <a:pt x="41866" y="228128"/>
                </a:lnTo>
                <a:lnTo>
                  <a:pt x="51838" y="220042"/>
                </a:lnTo>
                <a:lnTo>
                  <a:pt x="62827" y="212808"/>
                </a:lnTo>
                <a:lnTo>
                  <a:pt x="78705" y="204519"/>
                </a:lnTo>
                <a:lnTo>
                  <a:pt x="89541" y="199911"/>
                </a:lnTo>
                <a:lnTo>
                  <a:pt x="101088" y="195759"/>
                </a:lnTo>
                <a:lnTo>
                  <a:pt x="113346" y="192065"/>
                </a:lnTo>
                <a:lnTo>
                  <a:pt x="126315" y="188833"/>
                </a:lnTo>
                <a:lnTo>
                  <a:pt x="139995" y="186065"/>
                </a:lnTo>
                <a:lnTo>
                  <a:pt x="161201" y="182733"/>
                </a:lnTo>
                <a:lnTo>
                  <a:pt x="173551" y="181019"/>
                </a:lnTo>
                <a:lnTo>
                  <a:pt x="186017" y="179421"/>
                </a:lnTo>
                <a:lnTo>
                  <a:pt x="198597" y="177942"/>
                </a:lnTo>
                <a:lnTo>
                  <a:pt x="211286" y="176586"/>
                </a:lnTo>
                <a:lnTo>
                  <a:pt x="224083" y="175356"/>
                </a:lnTo>
                <a:lnTo>
                  <a:pt x="236983" y="174254"/>
                </a:lnTo>
                <a:lnTo>
                  <a:pt x="248538" y="173385"/>
                </a:lnTo>
                <a:lnTo>
                  <a:pt x="248538" y="172496"/>
                </a:lnTo>
                <a:lnTo>
                  <a:pt x="248538" y="171607"/>
                </a:lnTo>
                <a:lnTo>
                  <a:pt x="248538" y="170845"/>
                </a:lnTo>
                <a:lnTo>
                  <a:pt x="247423" y="155113"/>
                </a:lnTo>
                <a:lnTo>
                  <a:pt x="244067" y="141629"/>
                </a:lnTo>
                <a:lnTo>
                  <a:pt x="238456" y="130416"/>
                </a:lnTo>
                <a:lnTo>
                  <a:pt x="230574" y="121495"/>
                </a:lnTo>
                <a:lnTo>
                  <a:pt x="223900" y="116743"/>
                </a:lnTo>
                <a:lnTo>
                  <a:pt x="214783" y="112238"/>
                </a:lnTo>
                <a:lnTo>
                  <a:pt x="204282" y="108643"/>
                </a:lnTo>
                <a:lnTo>
                  <a:pt x="192401" y="105950"/>
                </a:lnTo>
                <a:lnTo>
                  <a:pt x="179143" y="104152"/>
                </a:lnTo>
                <a:lnTo>
                  <a:pt x="164513" y="103241"/>
                </a:lnTo>
                <a:lnTo>
                  <a:pt x="151257" y="103154"/>
                </a:lnTo>
                <a:lnTo>
                  <a:pt x="139515" y="103906"/>
                </a:lnTo>
                <a:lnTo>
                  <a:pt x="127440" y="105695"/>
                </a:lnTo>
                <a:lnTo>
                  <a:pt x="115038" y="108506"/>
                </a:lnTo>
                <a:lnTo>
                  <a:pt x="102315" y="112329"/>
                </a:lnTo>
                <a:lnTo>
                  <a:pt x="89662" y="116997"/>
                </a:lnTo>
                <a:lnTo>
                  <a:pt x="74523" y="123126"/>
                </a:lnTo>
                <a:lnTo>
                  <a:pt x="61651" y="128468"/>
                </a:lnTo>
                <a:lnTo>
                  <a:pt x="51055" y="133035"/>
                </a:lnTo>
                <a:lnTo>
                  <a:pt x="42748" y="136839"/>
                </a:lnTo>
                <a:lnTo>
                  <a:pt x="42545" y="136936"/>
                </a:lnTo>
                <a:lnTo>
                  <a:pt x="38988" y="136936"/>
                </a:lnTo>
                <a:lnTo>
                  <a:pt x="35433" y="136936"/>
                </a:lnTo>
                <a:lnTo>
                  <a:pt x="31876" y="137063"/>
                </a:lnTo>
                <a:lnTo>
                  <a:pt x="31876" y="124363"/>
                </a:lnTo>
                <a:lnTo>
                  <a:pt x="31876" y="111663"/>
                </a:lnTo>
                <a:lnTo>
                  <a:pt x="31877" y="98963"/>
                </a:lnTo>
                <a:lnTo>
                  <a:pt x="31877" y="86263"/>
                </a:lnTo>
                <a:lnTo>
                  <a:pt x="31876" y="73563"/>
                </a:lnTo>
                <a:lnTo>
                  <a:pt x="31876" y="60863"/>
                </a:lnTo>
                <a:lnTo>
                  <a:pt x="31876" y="48163"/>
                </a:lnTo>
                <a:lnTo>
                  <a:pt x="31876" y="35463"/>
                </a:lnTo>
                <a:lnTo>
                  <a:pt x="31876" y="29621"/>
                </a:lnTo>
                <a:lnTo>
                  <a:pt x="40348" y="26769"/>
                </a:lnTo>
                <a:lnTo>
                  <a:pt x="50738" y="23634"/>
                </a:lnTo>
                <a:lnTo>
                  <a:pt x="63049" y="20216"/>
                </a:lnTo>
                <a:lnTo>
                  <a:pt x="77280" y="16514"/>
                </a:lnTo>
                <a:lnTo>
                  <a:pt x="92075" y="12857"/>
                </a:lnTo>
                <a:lnTo>
                  <a:pt x="104620" y="9994"/>
                </a:lnTo>
                <a:lnTo>
                  <a:pt x="117168" y="7481"/>
                </a:lnTo>
                <a:lnTo>
                  <a:pt x="129722" y="5323"/>
                </a:lnTo>
                <a:lnTo>
                  <a:pt x="142283" y="3524"/>
                </a:lnTo>
                <a:lnTo>
                  <a:pt x="154854" y="2091"/>
                </a:lnTo>
                <a:lnTo>
                  <a:pt x="167438" y="1029"/>
                </a:lnTo>
                <a:lnTo>
                  <a:pt x="175641" y="53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48429" y="3752342"/>
            <a:ext cx="365506" cy="404494"/>
          </a:xfrm>
          <a:custGeom>
            <a:avLst/>
            <a:gdLst/>
            <a:ahLst/>
            <a:cxnLst/>
            <a:rect l="l" t="t" r="r" b="b"/>
            <a:pathLst>
              <a:path w="365506" h="404495">
                <a:moveTo>
                  <a:pt x="176403" y="0"/>
                </a:moveTo>
                <a:lnTo>
                  <a:pt x="193154" y="292"/>
                </a:lnTo>
                <a:lnTo>
                  <a:pt x="209091" y="1041"/>
                </a:lnTo>
                <a:lnTo>
                  <a:pt x="224214" y="2248"/>
                </a:lnTo>
                <a:lnTo>
                  <a:pt x="238520" y="3915"/>
                </a:lnTo>
                <a:lnTo>
                  <a:pt x="252010" y="6043"/>
                </a:lnTo>
                <a:lnTo>
                  <a:pt x="264682" y="8636"/>
                </a:lnTo>
                <a:lnTo>
                  <a:pt x="276535" y="11694"/>
                </a:lnTo>
                <a:lnTo>
                  <a:pt x="287568" y="15220"/>
                </a:lnTo>
                <a:lnTo>
                  <a:pt x="297781" y="19215"/>
                </a:lnTo>
                <a:lnTo>
                  <a:pt x="307172" y="23681"/>
                </a:lnTo>
                <a:lnTo>
                  <a:pt x="315741" y="28622"/>
                </a:lnTo>
                <a:lnTo>
                  <a:pt x="330578" y="40011"/>
                </a:lnTo>
                <a:lnTo>
                  <a:pt x="339052" y="48865"/>
                </a:lnTo>
                <a:lnTo>
                  <a:pt x="346351" y="58692"/>
                </a:lnTo>
                <a:lnTo>
                  <a:pt x="352474" y="69490"/>
                </a:lnTo>
                <a:lnTo>
                  <a:pt x="357421" y="81257"/>
                </a:lnTo>
                <a:lnTo>
                  <a:pt x="361193" y="93994"/>
                </a:lnTo>
                <a:lnTo>
                  <a:pt x="363789" y="107698"/>
                </a:lnTo>
                <a:lnTo>
                  <a:pt x="365210" y="122368"/>
                </a:lnTo>
                <a:lnTo>
                  <a:pt x="365506" y="133349"/>
                </a:lnTo>
                <a:lnTo>
                  <a:pt x="365506" y="146399"/>
                </a:lnTo>
                <a:lnTo>
                  <a:pt x="365506" y="159448"/>
                </a:lnTo>
                <a:lnTo>
                  <a:pt x="365506" y="172498"/>
                </a:lnTo>
                <a:lnTo>
                  <a:pt x="365506" y="185548"/>
                </a:lnTo>
                <a:lnTo>
                  <a:pt x="365506" y="198598"/>
                </a:lnTo>
                <a:lnTo>
                  <a:pt x="365505" y="211648"/>
                </a:lnTo>
                <a:lnTo>
                  <a:pt x="365506" y="224700"/>
                </a:lnTo>
                <a:lnTo>
                  <a:pt x="365506" y="237752"/>
                </a:lnTo>
                <a:lnTo>
                  <a:pt x="365506" y="250804"/>
                </a:lnTo>
                <a:lnTo>
                  <a:pt x="365505" y="263858"/>
                </a:lnTo>
                <a:lnTo>
                  <a:pt x="365506" y="276912"/>
                </a:lnTo>
                <a:lnTo>
                  <a:pt x="365506" y="289968"/>
                </a:lnTo>
                <a:lnTo>
                  <a:pt x="365506" y="303025"/>
                </a:lnTo>
                <a:lnTo>
                  <a:pt x="365505" y="316083"/>
                </a:lnTo>
                <a:lnTo>
                  <a:pt x="365506" y="329142"/>
                </a:lnTo>
                <a:lnTo>
                  <a:pt x="365505" y="342203"/>
                </a:lnTo>
                <a:lnTo>
                  <a:pt x="365506" y="355265"/>
                </a:lnTo>
                <a:lnTo>
                  <a:pt x="365506" y="368329"/>
                </a:lnTo>
                <a:lnTo>
                  <a:pt x="365506" y="381394"/>
                </a:lnTo>
                <a:lnTo>
                  <a:pt x="365506" y="394461"/>
                </a:lnTo>
                <a:lnTo>
                  <a:pt x="352796" y="394304"/>
                </a:lnTo>
                <a:lnTo>
                  <a:pt x="340094" y="394165"/>
                </a:lnTo>
                <a:lnTo>
                  <a:pt x="327397" y="394044"/>
                </a:lnTo>
                <a:lnTo>
                  <a:pt x="314703" y="393942"/>
                </a:lnTo>
                <a:lnTo>
                  <a:pt x="302010" y="393857"/>
                </a:lnTo>
                <a:lnTo>
                  <a:pt x="289316" y="393791"/>
                </a:lnTo>
                <a:lnTo>
                  <a:pt x="276619" y="393742"/>
                </a:lnTo>
                <a:lnTo>
                  <a:pt x="263918" y="393712"/>
                </a:lnTo>
                <a:lnTo>
                  <a:pt x="251210" y="393700"/>
                </a:lnTo>
                <a:lnTo>
                  <a:pt x="249047" y="393699"/>
                </a:lnTo>
                <a:lnTo>
                  <a:pt x="249046" y="381010"/>
                </a:lnTo>
                <a:lnTo>
                  <a:pt x="249046" y="368292"/>
                </a:lnTo>
                <a:lnTo>
                  <a:pt x="249046" y="355593"/>
                </a:lnTo>
                <a:lnTo>
                  <a:pt x="249047" y="353186"/>
                </a:lnTo>
                <a:lnTo>
                  <a:pt x="240087" y="360128"/>
                </a:lnTo>
                <a:lnTo>
                  <a:pt x="229467" y="368251"/>
                </a:lnTo>
                <a:lnTo>
                  <a:pt x="214467" y="379036"/>
                </a:lnTo>
                <a:lnTo>
                  <a:pt x="203861" y="385471"/>
                </a:lnTo>
                <a:lnTo>
                  <a:pt x="187437" y="393012"/>
                </a:lnTo>
                <a:lnTo>
                  <a:pt x="175397" y="397125"/>
                </a:lnTo>
                <a:lnTo>
                  <a:pt x="163322" y="400303"/>
                </a:lnTo>
                <a:lnTo>
                  <a:pt x="151421" y="402417"/>
                </a:lnTo>
                <a:lnTo>
                  <a:pt x="138863" y="403799"/>
                </a:lnTo>
                <a:lnTo>
                  <a:pt x="125645" y="404449"/>
                </a:lnTo>
                <a:lnTo>
                  <a:pt x="122555" y="404494"/>
                </a:lnTo>
                <a:lnTo>
                  <a:pt x="108697" y="404031"/>
                </a:lnTo>
                <a:lnTo>
                  <a:pt x="95470" y="402328"/>
                </a:lnTo>
                <a:lnTo>
                  <a:pt x="82870" y="399381"/>
                </a:lnTo>
                <a:lnTo>
                  <a:pt x="70897" y="395186"/>
                </a:lnTo>
                <a:lnTo>
                  <a:pt x="59549" y="389741"/>
                </a:lnTo>
                <a:lnTo>
                  <a:pt x="48823" y="383040"/>
                </a:lnTo>
                <a:lnTo>
                  <a:pt x="38718" y="375080"/>
                </a:lnTo>
                <a:lnTo>
                  <a:pt x="26246" y="362375"/>
                </a:lnTo>
                <a:lnTo>
                  <a:pt x="18623" y="352175"/>
                </a:lnTo>
                <a:lnTo>
                  <a:pt x="12308" y="341257"/>
                </a:lnTo>
                <a:lnTo>
                  <a:pt x="7297" y="329619"/>
                </a:lnTo>
                <a:lnTo>
                  <a:pt x="3591" y="317263"/>
                </a:lnTo>
                <a:lnTo>
                  <a:pt x="1185" y="304187"/>
                </a:lnTo>
                <a:lnTo>
                  <a:pt x="80" y="290392"/>
                </a:lnTo>
                <a:lnTo>
                  <a:pt x="0" y="285368"/>
                </a:lnTo>
                <a:lnTo>
                  <a:pt x="565" y="270825"/>
                </a:lnTo>
                <a:lnTo>
                  <a:pt x="2260" y="257248"/>
                </a:lnTo>
                <a:lnTo>
                  <a:pt x="5085" y="244641"/>
                </a:lnTo>
                <a:lnTo>
                  <a:pt x="9040" y="233009"/>
                </a:lnTo>
                <a:lnTo>
                  <a:pt x="14126" y="222355"/>
                </a:lnTo>
                <a:lnTo>
                  <a:pt x="25327" y="206253"/>
                </a:lnTo>
                <a:lnTo>
                  <a:pt x="33848" y="197177"/>
                </a:lnTo>
                <a:lnTo>
                  <a:pt x="43473" y="188937"/>
                </a:lnTo>
                <a:lnTo>
                  <a:pt x="54209" y="181543"/>
                </a:lnTo>
                <a:lnTo>
                  <a:pt x="66061" y="175005"/>
                </a:lnTo>
                <a:lnTo>
                  <a:pt x="78943" y="169262"/>
                </a:lnTo>
                <a:lnTo>
                  <a:pt x="89909" y="165193"/>
                </a:lnTo>
                <a:lnTo>
                  <a:pt x="101599" y="161531"/>
                </a:lnTo>
                <a:lnTo>
                  <a:pt x="114007" y="158280"/>
                </a:lnTo>
                <a:lnTo>
                  <a:pt x="127129" y="155442"/>
                </a:lnTo>
                <a:lnTo>
                  <a:pt x="140959" y="153019"/>
                </a:lnTo>
                <a:lnTo>
                  <a:pt x="161844" y="150183"/>
                </a:lnTo>
                <a:lnTo>
                  <a:pt x="174202" y="148710"/>
                </a:lnTo>
                <a:lnTo>
                  <a:pt x="186679" y="147348"/>
                </a:lnTo>
                <a:lnTo>
                  <a:pt x="199272" y="146094"/>
                </a:lnTo>
                <a:lnTo>
                  <a:pt x="211982" y="144950"/>
                </a:lnTo>
                <a:lnTo>
                  <a:pt x="224805" y="143916"/>
                </a:lnTo>
                <a:lnTo>
                  <a:pt x="237740" y="142991"/>
                </a:lnTo>
                <a:lnTo>
                  <a:pt x="249682" y="142239"/>
                </a:lnTo>
                <a:lnTo>
                  <a:pt x="249682" y="141477"/>
                </a:lnTo>
                <a:lnTo>
                  <a:pt x="249682" y="140842"/>
                </a:lnTo>
                <a:lnTo>
                  <a:pt x="249682" y="140207"/>
                </a:lnTo>
                <a:lnTo>
                  <a:pt x="248105" y="125414"/>
                </a:lnTo>
                <a:lnTo>
                  <a:pt x="243374" y="113143"/>
                </a:lnTo>
                <a:lnTo>
                  <a:pt x="235490" y="103395"/>
                </a:lnTo>
                <a:lnTo>
                  <a:pt x="224917" y="96392"/>
                </a:lnTo>
                <a:lnTo>
                  <a:pt x="215726" y="92568"/>
                </a:lnTo>
                <a:lnTo>
                  <a:pt x="205149" y="89462"/>
                </a:lnTo>
                <a:lnTo>
                  <a:pt x="193189" y="87073"/>
                </a:lnTo>
                <a:lnTo>
                  <a:pt x="179851" y="85401"/>
                </a:lnTo>
                <a:lnTo>
                  <a:pt x="165138" y="84447"/>
                </a:lnTo>
                <a:lnTo>
                  <a:pt x="151892" y="84200"/>
                </a:lnTo>
                <a:lnTo>
                  <a:pt x="140026" y="84636"/>
                </a:lnTo>
                <a:lnTo>
                  <a:pt x="127826" y="85941"/>
                </a:lnTo>
                <a:lnTo>
                  <a:pt x="115296" y="88116"/>
                </a:lnTo>
                <a:lnTo>
                  <a:pt x="102443" y="91162"/>
                </a:lnTo>
                <a:lnTo>
                  <a:pt x="89916" y="94868"/>
                </a:lnTo>
                <a:lnTo>
                  <a:pt x="74391" y="99984"/>
                </a:lnTo>
                <a:lnTo>
                  <a:pt x="61271" y="104486"/>
                </a:lnTo>
                <a:lnTo>
                  <a:pt x="50556" y="108350"/>
                </a:lnTo>
                <a:lnTo>
                  <a:pt x="42672" y="111378"/>
                </a:lnTo>
                <a:lnTo>
                  <a:pt x="39116" y="111378"/>
                </a:lnTo>
                <a:lnTo>
                  <a:pt x="35433" y="111378"/>
                </a:lnTo>
                <a:lnTo>
                  <a:pt x="31876" y="111378"/>
                </a:lnTo>
                <a:lnTo>
                  <a:pt x="31876" y="98679"/>
                </a:lnTo>
                <a:lnTo>
                  <a:pt x="31876" y="85979"/>
                </a:lnTo>
                <a:lnTo>
                  <a:pt x="31876" y="73278"/>
                </a:lnTo>
                <a:lnTo>
                  <a:pt x="31876" y="60578"/>
                </a:lnTo>
                <a:lnTo>
                  <a:pt x="31876" y="47878"/>
                </a:lnTo>
                <a:lnTo>
                  <a:pt x="31876" y="35178"/>
                </a:lnTo>
                <a:lnTo>
                  <a:pt x="31876" y="22478"/>
                </a:lnTo>
                <a:lnTo>
                  <a:pt x="31876" y="18414"/>
                </a:lnTo>
                <a:lnTo>
                  <a:pt x="40562" y="16242"/>
                </a:lnTo>
                <a:lnTo>
                  <a:pt x="51217" y="13951"/>
                </a:lnTo>
                <a:lnTo>
                  <a:pt x="63834" y="11524"/>
                </a:lnTo>
                <a:lnTo>
                  <a:pt x="78408" y="8939"/>
                </a:lnTo>
                <a:lnTo>
                  <a:pt x="92329" y="6603"/>
                </a:lnTo>
                <a:lnTo>
                  <a:pt x="104959" y="4750"/>
                </a:lnTo>
                <a:lnTo>
                  <a:pt x="117605" y="3206"/>
                </a:lnTo>
                <a:lnTo>
                  <a:pt x="130263" y="1967"/>
                </a:lnTo>
                <a:lnTo>
                  <a:pt x="142930" y="1032"/>
                </a:lnTo>
                <a:lnTo>
                  <a:pt x="155604" y="397"/>
                </a:lnTo>
                <a:lnTo>
                  <a:pt x="168282" y="60"/>
                </a:lnTo>
                <a:lnTo>
                  <a:pt x="176403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7899" y="3682595"/>
            <a:ext cx="382650" cy="610879"/>
          </a:xfrm>
          <a:custGeom>
            <a:avLst/>
            <a:gdLst/>
            <a:ahLst/>
            <a:cxnLst/>
            <a:rect l="l" t="t" r="r" b="b"/>
            <a:pathLst>
              <a:path w="382650" h="610879">
                <a:moveTo>
                  <a:pt x="205231" y="531"/>
                </a:moveTo>
                <a:lnTo>
                  <a:pt x="219490" y="2106"/>
                </a:lnTo>
                <a:lnTo>
                  <a:pt x="233145" y="4566"/>
                </a:lnTo>
                <a:lnTo>
                  <a:pt x="246199" y="7904"/>
                </a:lnTo>
                <a:lnTo>
                  <a:pt x="258656" y="12118"/>
                </a:lnTo>
                <a:lnTo>
                  <a:pt x="270519" y="17202"/>
                </a:lnTo>
                <a:lnTo>
                  <a:pt x="281792" y="23153"/>
                </a:lnTo>
                <a:lnTo>
                  <a:pt x="292478" y="29967"/>
                </a:lnTo>
                <a:lnTo>
                  <a:pt x="302580" y="37638"/>
                </a:lnTo>
                <a:lnTo>
                  <a:pt x="312102" y="46163"/>
                </a:lnTo>
                <a:lnTo>
                  <a:pt x="321047" y="55537"/>
                </a:lnTo>
                <a:lnTo>
                  <a:pt x="329419" y="65756"/>
                </a:lnTo>
                <a:lnTo>
                  <a:pt x="337222" y="76816"/>
                </a:lnTo>
                <a:lnTo>
                  <a:pt x="343574" y="87177"/>
                </a:lnTo>
                <a:lnTo>
                  <a:pt x="348715" y="96677"/>
                </a:lnTo>
                <a:lnTo>
                  <a:pt x="353496" y="106628"/>
                </a:lnTo>
                <a:lnTo>
                  <a:pt x="357917" y="117031"/>
                </a:lnTo>
                <a:lnTo>
                  <a:pt x="361976" y="127887"/>
                </a:lnTo>
                <a:lnTo>
                  <a:pt x="365674" y="139197"/>
                </a:lnTo>
                <a:lnTo>
                  <a:pt x="369010" y="150963"/>
                </a:lnTo>
                <a:lnTo>
                  <a:pt x="371982" y="163184"/>
                </a:lnTo>
                <a:lnTo>
                  <a:pt x="374591" y="175863"/>
                </a:lnTo>
                <a:lnTo>
                  <a:pt x="376836" y="189000"/>
                </a:lnTo>
                <a:lnTo>
                  <a:pt x="378716" y="202597"/>
                </a:lnTo>
                <a:lnTo>
                  <a:pt x="380231" y="216653"/>
                </a:lnTo>
                <a:lnTo>
                  <a:pt x="381380" y="231171"/>
                </a:lnTo>
                <a:lnTo>
                  <a:pt x="382162" y="246151"/>
                </a:lnTo>
                <a:lnTo>
                  <a:pt x="382578" y="261594"/>
                </a:lnTo>
                <a:lnTo>
                  <a:pt x="382650" y="271549"/>
                </a:lnTo>
                <a:lnTo>
                  <a:pt x="382650" y="284261"/>
                </a:lnTo>
                <a:lnTo>
                  <a:pt x="382650" y="296954"/>
                </a:lnTo>
                <a:lnTo>
                  <a:pt x="382650" y="309641"/>
                </a:lnTo>
                <a:lnTo>
                  <a:pt x="382650" y="322337"/>
                </a:lnTo>
                <a:lnTo>
                  <a:pt x="382650" y="332001"/>
                </a:lnTo>
                <a:lnTo>
                  <a:pt x="369355" y="332633"/>
                </a:lnTo>
                <a:lnTo>
                  <a:pt x="356060" y="333273"/>
                </a:lnTo>
                <a:lnTo>
                  <a:pt x="342768" y="333920"/>
                </a:lnTo>
                <a:lnTo>
                  <a:pt x="329477" y="334574"/>
                </a:lnTo>
                <a:lnTo>
                  <a:pt x="316188" y="335235"/>
                </a:lnTo>
                <a:lnTo>
                  <a:pt x="302900" y="335903"/>
                </a:lnTo>
                <a:lnTo>
                  <a:pt x="289613" y="336577"/>
                </a:lnTo>
                <a:lnTo>
                  <a:pt x="276328" y="337258"/>
                </a:lnTo>
                <a:lnTo>
                  <a:pt x="263044" y="337944"/>
                </a:lnTo>
                <a:lnTo>
                  <a:pt x="249761" y="338637"/>
                </a:lnTo>
                <a:lnTo>
                  <a:pt x="236479" y="339335"/>
                </a:lnTo>
                <a:lnTo>
                  <a:pt x="223197" y="340038"/>
                </a:lnTo>
                <a:lnTo>
                  <a:pt x="209917" y="340747"/>
                </a:lnTo>
                <a:lnTo>
                  <a:pt x="196637" y="341462"/>
                </a:lnTo>
                <a:lnTo>
                  <a:pt x="183358" y="342181"/>
                </a:lnTo>
                <a:lnTo>
                  <a:pt x="170079" y="342905"/>
                </a:lnTo>
                <a:lnTo>
                  <a:pt x="156800" y="343633"/>
                </a:lnTo>
                <a:lnTo>
                  <a:pt x="143522" y="344366"/>
                </a:lnTo>
                <a:lnTo>
                  <a:pt x="130244" y="345103"/>
                </a:lnTo>
                <a:lnTo>
                  <a:pt x="116967" y="345844"/>
                </a:lnTo>
                <a:lnTo>
                  <a:pt x="117945" y="361655"/>
                </a:lnTo>
                <a:lnTo>
                  <a:pt x="119644" y="376516"/>
                </a:lnTo>
                <a:lnTo>
                  <a:pt x="122071" y="390418"/>
                </a:lnTo>
                <a:lnTo>
                  <a:pt x="125232" y="403350"/>
                </a:lnTo>
                <a:lnTo>
                  <a:pt x="129135" y="415304"/>
                </a:lnTo>
                <a:lnTo>
                  <a:pt x="133787" y="426269"/>
                </a:lnTo>
                <a:lnTo>
                  <a:pt x="139196" y="436236"/>
                </a:lnTo>
                <a:lnTo>
                  <a:pt x="145368" y="445195"/>
                </a:lnTo>
                <a:lnTo>
                  <a:pt x="157880" y="458301"/>
                </a:lnTo>
                <a:lnTo>
                  <a:pt x="167411" y="465159"/>
                </a:lnTo>
                <a:lnTo>
                  <a:pt x="177948" y="470567"/>
                </a:lnTo>
                <a:lnTo>
                  <a:pt x="189493" y="474534"/>
                </a:lnTo>
                <a:lnTo>
                  <a:pt x="202046" y="477070"/>
                </a:lnTo>
                <a:lnTo>
                  <a:pt x="215610" y="478184"/>
                </a:lnTo>
                <a:lnTo>
                  <a:pt x="230187" y="477885"/>
                </a:lnTo>
                <a:lnTo>
                  <a:pt x="249261" y="475447"/>
                </a:lnTo>
                <a:lnTo>
                  <a:pt x="261277" y="472476"/>
                </a:lnTo>
                <a:lnTo>
                  <a:pt x="273167" y="468402"/>
                </a:lnTo>
                <a:lnTo>
                  <a:pt x="284940" y="463254"/>
                </a:lnTo>
                <a:lnTo>
                  <a:pt x="296609" y="457059"/>
                </a:lnTo>
                <a:lnTo>
                  <a:pt x="308182" y="449846"/>
                </a:lnTo>
                <a:lnTo>
                  <a:pt x="319998" y="441493"/>
                </a:lnTo>
                <a:lnTo>
                  <a:pt x="330756" y="433209"/>
                </a:lnTo>
                <a:lnTo>
                  <a:pt x="340632" y="424878"/>
                </a:lnTo>
                <a:lnTo>
                  <a:pt x="349630" y="416501"/>
                </a:lnTo>
                <a:lnTo>
                  <a:pt x="357756" y="408076"/>
                </a:lnTo>
                <a:lnTo>
                  <a:pt x="362965" y="402105"/>
                </a:lnTo>
                <a:lnTo>
                  <a:pt x="367156" y="401851"/>
                </a:lnTo>
                <a:lnTo>
                  <a:pt x="371475" y="401470"/>
                </a:lnTo>
                <a:lnTo>
                  <a:pt x="375793" y="401089"/>
                </a:lnTo>
                <a:lnTo>
                  <a:pt x="375793" y="413809"/>
                </a:lnTo>
                <a:lnTo>
                  <a:pt x="375793" y="426523"/>
                </a:lnTo>
                <a:lnTo>
                  <a:pt x="375792" y="439232"/>
                </a:lnTo>
                <a:lnTo>
                  <a:pt x="375792" y="451937"/>
                </a:lnTo>
                <a:lnTo>
                  <a:pt x="375793" y="464637"/>
                </a:lnTo>
                <a:lnTo>
                  <a:pt x="375792" y="477334"/>
                </a:lnTo>
                <a:lnTo>
                  <a:pt x="375793" y="490029"/>
                </a:lnTo>
                <a:lnTo>
                  <a:pt x="375793" y="502721"/>
                </a:lnTo>
                <a:lnTo>
                  <a:pt x="375793" y="515411"/>
                </a:lnTo>
                <a:lnTo>
                  <a:pt x="375792" y="528100"/>
                </a:lnTo>
                <a:lnTo>
                  <a:pt x="364317" y="548405"/>
                </a:lnTo>
                <a:lnTo>
                  <a:pt x="341965" y="563048"/>
                </a:lnTo>
                <a:lnTo>
                  <a:pt x="320430" y="575503"/>
                </a:lnTo>
                <a:lnTo>
                  <a:pt x="301625" y="584858"/>
                </a:lnTo>
                <a:lnTo>
                  <a:pt x="278863" y="594055"/>
                </a:lnTo>
                <a:lnTo>
                  <a:pt x="254631" y="601401"/>
                </a:lnTo>
                <a:lnTo>
                  <a:pt x="228905" y="606873"/>
                </a:lnTo>
                <a:lnTo>
                  <a:pt x="195453" y="610617"/>
                </a:lnTo>
                <a:lnTo>
                  <a:pt x="181630" y="610879"/>
                </a:lnTo>
                <a:lnTo>
                  <a:pt x="168289" y="610301"/>
                </a:lnTo>
                <a:lnTo>
                  <a:pt x="143060" y="606599"/>
                </a:lnTo>
                <a:lnTo>
                  <a:pt x="119783" y="599468"/>
                </a:lnTo>
                <a:lnTo>
                  <a:pt x="98472" y="588863"/>
                </a:lnTo>
                <a:lnTo>
                  <a:pt x="79144" y="574741"/>
                </a:lnTo>
                <a:lnTo>
                  <a:pt x="61816" y="557056"/>
                </a:lnTo>
                <a:lnTo>
                  <a:pt x="46179" y="535316"/>
                </a:lnTo>
                <a:lnTo>
                  <a:pt x="35800" y="516539"/>
                </a:lnTo>
                <a:lnTo>
                  <a:pt x="26764" y="495902"/>
                </a:lnTo>
                <a:lnTo>
                  <a:pt x="19059" y="473425"/>
                </a:lnTo>
                <a:lnTo>
                  <a:pt x="12675" y="449123"/>
                </a:lnTo>
                <a:lnTo>
                  <a:pt x="7601" y="423014"/>
                </a:lnTo>
                <a:lnTo>
                  <a:pt x="3826" y="395116"/>
                </a:lnTo>
                <a:lnTo>
                  <a:pt x="1339" y="365445"/>
                </a:lnTo>
                <a:lnTo>
                  <a:pt x="130" y="334018"/>
                </a:lnTo>
                <a:lnTo>
                  <a:pt x="0" y="319174"/>
                </a:lnTo>
                <a:lnTo>
                  <a:pt x="137" y="303525"/>
                </a:lnTo>
                <a:lnTo>
                  <a:pt x="1242" y="273249"/>
                </a:lnTo>
                <a:lnTo>
                  <a:pt x="3465" y="244347"/>
                </a:lnTo>
                <a:lnTo>
                  <a:pt x="6822" y="216835"/>
                </a:lnTo>
                <a:lnTo>
                  <a:pt x="11327" y="190728"/>
                </a:lnTo>
                <a:lnTo>
                  <a:pt x="16995" y="166042"/>
                </a:lnTo>
                <a:lnTo>
                  <a:pt x="23840" y="142792"/>
                </a:lnTo>
                <a:lnTo>
                  <a:pt x="31877" y="120993"/>
                </a:lnTo>
                <a:lnTo>
                  <a:pt x="41120" y="100662"/>
                </a:lnTo>
                <a:lnTo>
                  <a:pt x="51584" y="81812"/>
                </a:lnTo>
                <a:lnTo>
                  <a:pt x="63096" y="64718"/>
                </a:lnTo>
                <a:lnTo>
                  <a:pt x="80885" y="43986"/>
                </a:lnTo>
                <a:lnTo>
                  <a:pt x="100437" y="27277"/>
                </a:lnTo>
                <a:lnTo>
                  <a:pt x="121750" y="14559"/>
                </a:lnTo>
                <a:lnTo>
                  <a:pt x="144822" y="5797"/>
                </a:lnTo>
                <a:lnTo>
                  <a:pt x="169650" y="958"/>
                </a:lnTo>
                <a:lnTo>
                  <a:pt x="182722" y="0"/>
                </a:lnTo>
                <a:lnTo>
                  <a:pt x="196232" y="9"/>
                </a:lnTo>
                <a:lnTo>
                  <a:pt x="205231" y="531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57342" y="3603752"/>
            <a:ext cx="452374" cy="579628"/>
          </a:xfrm>
          <a:custGeom>
            <a:avLst/>
            <a:gdLst/>
            <a:ahLst/>
            <a:cxnLst/>
            <a:rect l="l" t="t" r="r" b="b"/>
            <a:pathLst>
              <a:path w="452374" h="579627">
                <a:moveTo>
                  <a:pt x="0" y="25654"/>
                </a:moveTo>
                <a:lnTo>
                  <a:pt x="12709" y="25143"/>
                </a:lnTo>
                <a:lnTo>
                  <a:pt x="25411" y="24619"/>
                </a:lnTo>
                <a:lnTo>
                  <a:pt x="38107" y="24080"/>
                </a:lnTo>
                <a:lnTo>
                  <a:pt x="50798" y="23527"/>
                </a:lnTo>
                <a:lnTo>
                  <a:pt x="63484" y="22962"/>
                </a:lnTo>
                <a:lnTo>
                  <a:pt x="76166" y="22386"/>
                </a:lnTo>
                <a:lnTo>
                  <a:pt x="88845" y="21798"/>
                </a:lnTo>
                <a:lnTo>
                  <a:pt x="101521" y="21201"/>
                </a:lnTo>
                <a:lnTo>
                  <a:pt x="114197" y="20594"/>
                </a:lnTo>
                <a:lnTo>
                  <a:pt x="125095" y="20066"/>
                </a:lnTo>
                <a:lnTo>
                  <a:pt x="125095" y="32760"/>
                </a:lnTo>
                <a:lnTo>
                  <a:pt x="125095" y="45456"/>
                </a:lnTo>
                <a:lnTo>
                  <a:pt x="125095" y="58154"/>
                </a:lnTo>
                <a:lnTo>
                  <a:pt x="125095" y="70853"/>
                </a:lnTo>
                <a:lnTo>
                  <a:pt x="125095" y="83554"/>
                </a:lnTo>
                <a:lnTo>
                  <a:pt x="125095" y="96255"/>
                </a:lnTo>
                <a:lnTo>
                  <a:pt x="125095" y="108958"/>
                </a:lnTo>
                <a:lnTo>
                  <a:pt x="125095" y="121660"/>
                </a:lnTo>
                <a:lnTo>
                  <a:pt x="125095" y="134364"/>
                </a:lnTo>
                <a:lnTo>
                  <a:pt x="125095" y="147067"/>
                </a:lnTo>
                <a:lnTo>
                  <a:pt x="125095" y="159770"/>
                </a:lnTo>
                <a:lnTo>
                  <a:pt x="125095" y="172473"/>
                </a:lnTo>
                <a:lnTo>
                  <a:pt x="125095" y="185175"/>
                </a:lnTo>
                <a:lnTo>
                  <a:pt x="125095" y="197877"/>
                </a:lnTo>
                <a:lnTo>
                  <a:pt x="125095" y="210578"/>
                </a:lnTo>
                <a:lnTo>
                  <a:pt x="125095" y="223277"/>
                </a:lnTo>
                <a:lnTo>
                  <a:pt x="125095" y="235975"/>
                </a:lnTo>
                <a:lnTo>
                  <a:pt x="125095" y="248672"/>
                </a:lnTo>
                <a:lnTo>
                  <a:pt x="125095" y="261367"/>
                </a:lnTo>
                <a:lnTo>
                  <a:pt x="125095" y="263652"/>
                </a:lnTo>
                <a:lnTo>
                  <a:pt x="133834" y="251345"/>
                </a:lnTo>
                <a:lnTo>
                  <a:pt x="142563" y="239001"/>
                </a:lnTo>
                <a:lnTo>
                  <a:pt x="151284" y="226618"/>
                </a:lnTo>
                <a:lnTo>
                  <a:pt x="159995" y="214197"/>
                </a:lnTo>
                <a:lnTo>
                  <a:pt x="168697" y="201737"/>
                </a:lnTo>
                <a:lnTo>
                  <a:pt x="177390" y="189239"/>
                </a:lnTo>
                <a:lnTo>
                  <a:pt x="186074" y="176702"/>
                </a:lnTo>
                <a:lnTo>
                  <a:pt x="194749" y="164126"/>
                </a:lnTo>
                <a:lnTo>
                  <a:pt x="203416" y="151512"/>
                </a:lnTo>
                <a:lnTo>
                  <a:pt x="212074" y="138858"/>
                </a:lnTo>
                <a:lnTo>
                  <a:pt x="220723" y="126166"/>
                </a:lnTo>
                <a:lnTo>
                  <a:pt x="229364" y="113434"/>
                </a:lnTo>
                <a:lnTo>
                  <a:pt x="237996" y="100663"/>
                </a:lnTo>
                <a:lnTo>
                  <a:pt x="246620" y="87853"/>
                </a:lnTo>
                <a:lnTo>
                  <a:pt x="255236" y="75003"/>
                </a:lnTo>
                <a:lnTo>
                  <a:pt x="263844" y="62114"/>
                </a:lnTo>
                <a:lnTo>
                  <a:pt x="272443" y="49185"/>
                </a:lnTo>
                <a:lnTo>
                  <a:pt x="281035" y="36216"/>
                </a:lnTo>
                <a:lnTo>
                  <a:pt x="289619" y="23208"/>
                </a:lnTo>
                <a:lnTo>
                  <a:pt x="298196" y="10160"/>
                </a:lnTo>
                <a:lnTo>
                  <a:pt x="310864" y="9323"/>
                </a:lnTo>
                <a:lnTo>
                  <a:pt x="323533" y="8480"/>
                </a:lnTo>
                <a:lnTo>
                  <a:pt x="336202" y="7628"/>
                </a:lnTo>
                <a:lnTo>
                  <a:pt x="348871" y="6768"/>
                </a:lnTo>
                <a:lnTo>
                  <a:pt x="361540" y="5898"/>
                </a:lnTo>
                <a:lnTo>
                  <a:pt x="374209" y="5017"/>
                </a:lnTo>
                <a:lnTo>
                  <a:pt x="386877" y="4124"/>
                </a:lnTo>
                <a:lnTo>
                  <a:pt x="399546" y="3218"/>
                </a:lnTo>
                <a:lnTo>
                  <a:pt x="412215" y="2298"/>
                </a:lnTo>
                <a:lnTo>
                  <a:pt x="424884" y="1363"/>
                </a:lnTo>
                <a:lnTo>
                  <a:pt x="437553" y="412"/>
                </a:lnTo>
                <a:lnTo>
                  <a:pt x="442976" y="0"/>
                </a:lnTo>
                <a:lnTo>
                  <a:pt x="433616" y="13917"/>
                </a:lnTo>
                <a:lnTo>
                  <a:pt x="424246" y="27782"/>
                </a:lnTo>
                <a:lnTo>
                  <a:pt x="414863" y="41594"/>
                </a:lnTo>
                <a:lnTo>
                  <a:pt x="405470" y="55353"/>
                </a:lnTo>
                <a:lnTo>
                  <a:pt x="396065" y="69060"/>
                </a:lnTo>
                <a:lnTo>
                  <a:pt x="386648" y="82714"/>
                </a:lnTo>
                <a:lnTo>
                  <a:pt x="377221" y="96316"/>
                </a:lnTo>
                <a:lnTo>
                  <a:pt x="367781" y="109866"/>
                </a:lnTo>
                <a:lnTo>
                  <a:pt x="358331" y="123364"/>
                </a:lnTo>
                <a:lnTo>
                  <a:pt x="348869" y="136810"/>
                </a:lnTo>
                <a:lnTo>
                  <a:pt x="339395" y="150205"/>
                </a:lnTo>
                <a:lnTo>
                  <a:pt x="329910" y="163549"/>
                </a:lnTo>
                <a:lnTo>
                  <a:pt x="320414" y="176842"/>
                </a:lnTo>
                <a:lnTo>
                  <a:pt x="310906" y="190084"/>
                </a:lnTo>
                <a:lnTo>
                  <a:pt x="301386" y="203275"/>
                </a:lnTo>
                <a:lnTo>
                  <a:pt x="291856" y="216416"/>
                </a:lnTo>
                <a:lnTo>
                  <a:pt x="282314" y="229506"/>
                </a:lnTo>
                <a:lnTo>
                  <a:pt x="272760" y="242546"/>
                </a:lnTo>
                <a:lnTo>
                  <a:pt x="263195" y="255537"/>
                </a:lnTo>
                <a:lnTo>
                  <a:pt x="253619" y="268478"/>
                </a:lnTo>
                <a:lnTo>
                  <a:pt x="263689" y="283479"/>
                </a:lnTo>
                <a:lnTo>
                  <a:pt x="273747" y="298535"/>
                </a:lnTo>
                <a:lnTo>
                  <a:pt x="283790" y="313648"/>
                </a:lnTo>
                <a:lnTo>
                  <a:pt x="293821" y="328818"/>
                </a:lnTo>
                <a:lnTo>
                  <a:pt x="303837" y="344044"/>
                </a:lnTo>
                <a:lnTo>
                  <a:pt x="313840" y="359329"/>
                </a:lnTo>
                <a:lnTo>
                  <a:pt x="323828" y="374671"/>
                </a:lnTo>
                <a:lnTo>
                  <a:pt x="333803" y="390072"/>
                </a:lnTo>
                <a:lnTo>
                  <a:pt x="343764" y="405532"/>
                </a:lnTo>
                <a:lnTo>
                  <a:pt x="353710" y="421052"/>
                </a:lnTo>
                <a:lnTo>
                  <a:pt x="363643" y="436632"/>
                </a:lnTo>
                <a:lnTo>
                  <a:pt x="373560" y="452272"/>
                </a:lnTo>
                <a:lnTo>
                  <a:pt x="383464" y="467973"/>
                </a:lnTo>
                <a:lnTo>
                  <a:pt x="393352" y="483736"/>
                </a:lnTo>
                <a:lnTo>
                  <a:pt x="403226" y="499560"/>
                </a:lnTo>
                <a:lnTo>
                  <a:pt x="413086" y="515447"/>
                </a:lnTo>
                <a:lnTo>
                  <a:pt x="422930" y="531396"/>
                </a:lnTo>
                <a:lnTo>
                  <a:pt x="432760" y="547410"/>
                </a:lnTo>
                <a:lnTo>
                  <a:pt x="442574" y="563486"/>
                </a:lnTo>
                <a:lnTo>
                  <a:pt x="452374" y="579628"/>
                </a:lnTo>
                <a:lnTo>
                  <a:pt x="439700" y="578626"/>
                </a:lnTo>
                <a:lnTo>
                  <a:pt x="427030" y="577636"/>
                </a:lnTo>
                <a:lnTo>
                  <a:pt x="414365" y="576657"/>
                </a:lnTo>
                <a:lnTo>
                  <a:pt x="401701" y="575689"/>
                </a:lnTo>
                <a:lnTo>
                  <a:pt x="389040" y="574734"/>
                </a:lnTo>
                <a:lnTo>
                  <a:pt x="376379" y="573791"/>
                </a:lnTo>
                <a:lnTo>
                  <a:pt x="363719" y="572861"/>
                </a:lnTo>
                <a:lnTo>
                  <a:pt x="351057" y="571944"/>
                </a:lnTo>
                <a:lnTo>
                  <a:pt x="338394" y="571041"/>
                </a:lnTo>
                <a:lnTo>
                  <a:pt x="325729" y="570153"/>
                </a:lnTo>
                <a:lnTo>
                  <a:pt x="313060" y="569279"/>
                </a:lnTo>
                <a:lnTo>
                  <a:pt x="300387" y="568420"/>
                </a:lnTo>
                <a:lnTo>
                  <a:pt x="298958" y="568325"/>
                </a:lnTo>
                <a:lnTo>
                  <a:pt x="291773" y="556776"/>
                </a:lnTo>
                <a:lnTo>
                  <a:pt x="284582" y="545259"/>
                </a:lnTo>
                <a:lnTo>
                  <a:pt x="277386" y="533771"/>
                </a:lnTo>
                <a:lnTo>
                  <a:pt x="270183" y="522313"/>
                </a:lnTo>
                <a:lnTo>
                  <a:pt x="262975" y="510885"/>
                </a:lnTo>
                <a:lnTo>
                  <a:pt x="255760" y="499486"/>
                </a:lnTo>
                <a:lnTo>
                  <a:pt x="248539" y="488117"/>
                </a:lnTo>
                <a:lnTo>
                  <a:pt x="241312" y="476777"/>
                </a:lnTo>
                <a:lnTo>
                  <a:pt x="234078" y="465466"/>
                </a:lnTo>
                <a:lnTo>
                  <a:pt x="226837" y="454183"/>
                </a:lnTo>
                <a:lnTo>
                  <a:pt x="219590" y="442929"/>
                </a:lnTo>
                <a:lnTo>
                  <a:pt x="212336" y="431704"/>
                </a:lnTo>
                <a:lnTo>
                  <a:pt x="205076" y="420507"/>
                </a:lnTo>
                <a:lnTo>
                  <a:pt x="197808" y="409338"/>
                </a:lnTo>
                <a:lnTo>
                  <a:pt x="190533" y="398196"/>
                </a:lnTo>
                <a:lnTo>
                  <a:pt x="183251" y="387082"/>
                </a:lnTo>
                <a:lnTo>
                  <a:pt x="175962" y="375996"/>
                </a:lnTo>
                <a:lnTo>
                  <a:pt x="168666" y="364937"/>
                </a:lnTo>
                <a:lnTo>
                  <a:pt x="161362" y="353905"/>
                </a:lnTo>
                <a:lnTo>
                  <a:pt x="154051" y="342900"/>
                </a:lnTo>
                <a:lnTo>
                  <a:pt x="146542" y="353173"/>
                </a:lnTo>
                <a:lnTo>
                  <a:pt x="139033" y="363432"/>
                </a:lnTo>
                <a:lnTo>
                  <a:pt x="131524" y="373666"/>
                </a:lnTo>
                <a:lnTo>
                  <a:pt x="125095" y="382397"/>
                </a:lnTo>
                <a:lnTo>
                  <a:pt x="125095" y="395080"/>
                </a:lnTo>
                <a:lnTo>
                  <a:pt x="125095" y="407767"/>
                </a:lnTo>
                <a:lnTo>
                  <a:pt x="125095" y="420458"/>
                </a:lnTo>
                <a:lnTo>
                  <a:pt x="125095" y="433152"/>
                </a:lnTo>
                <a:lnTo>
                  <a:pt x="125095" y="445848"/>
                </a:lnTo>
                <a:lnTo>
                  <a:pt x="125095" y="458548"/>
                </a:lnTo>
                <a:lnTo>
                  <a:pt x="125095" y="471249"/>
                </a:lnTo>
                <a:lnTo>
                  <a:pt x="125095" y="483953"/>
                </a:lnTo>
                <a:lnTo>
                  <a:pt x="125095" y="496658"/>
                </a:lnTo>
                <a:lnTo>
                  <a:pt x="125095" y="509364"/>
                </a:lnTo>
                <a:lnTo>
                  <a:pt x="125095" y="522072"/>
                </a:lnTo>
                <a:lnTo>
                  <a:pt x="125095" y="534780"/>
                </a:lnTo>
                <a:lnTo>
                  <a:pt x="125095" y="547489"/>
                </a:lnTo>
                <a:lnTo>
                  <a:pt x="125095" y="557911"/>
                </a:lnTo>
                <a:lnTo>
                  <a:pt x="112421" y="557258"/>
                </a:lnTo>
                <a:lnTo>
                  <a:pt x="99747" y="556615"/>
                </a:lnTo>
                <a:lnTo>
                  <a:pt x="87071" y="555982"/>
                </a:lnTo>
                <a:lnTo>
                  <a:pt x="74393" y="555363"/>
                </a:lnTo>
                <a:lnTo>
                  <a:pt x="61711" y="554757"/>
                </a:lnTo>
                <a:lnTo>
                  <a:pt x="49026" y="554168"/>
                </a:lnTo>
                <a:lnTo>
                  <a:pt x="36336" y="553595"/>
                </a:lnTo>
                <a:lnTo>
                  <a:pt x="23640" y="553042"/>
                </a:lnTo>
                <a:lnTo>
                  <a:pt x="10938" y="552509"/>
                </a:lnTo>
                <a:lnTo>
                  <a:pt x="0" y="552069"/>
                </a:lnTo>
                <a:lnTo>
                  <a:pt x="0" y="525741"/>
                </a:lnTo>
                <a:lnTo>
                  <a:pt x="0" y="499414"/>
                </a:lnTo>
                <a:lnTo>
                  <a:pt x="0" y="473088"/>
                </a:lnTo>
                <a:lnTo>
                  <a:pt x="0" y="446761"/>
                </a:lnTo>
                <a:lnTo>
                  <a:pt x="0" y="420435"/>
                </a:lnTo>
                <a:lnTo>
                  <a:pt x="0" y="394109"/>
                </a:lnTo>
                <a:lnTo>
                  <a:pt x="0" y="367784"/>
                </a:lnTo>
                <a:lnTo>
                  <a:pt x="0" y="341460"/>
                </a:lnTo>
                <a:lnTo>
                  <a:pt x="0" y="315136"/>
                </a:lnTo>
                <a:lnTo>
                  <a:pt x="0" y="288813"/>
                </a:lnTo>
                <a:lnTo>
                  <a:pt x="0" y="262492"/>
                </a:lnTo>
                <a:lnTo>
                  <a:pt x="0" y="236171"/>
                </a:lnTo>
                <a:lnTo>
                  <a:pt x="0" y="209851"/>
                </a:lnTo>
                <a:lnTo>
                  <a:pt x="0" y="183533"/>
                </a:lnTo>
                <a:lnTo>
                  <a:pt x="0" y="157216"/>
                </a:lnTo>
                <a:lnTo>
                  <a:pt x="0" y="130900"/>
                </a:lnTo>
                <a:lnTo>
                  <a:pt x="0" y="104586"/>
                </a:lnTo>
                <a:lnTo>
                  <a:pt x="0" y="78273"/>
                </a:lnTo>
                <a:lnTo>
                  <a:pt x="0" y="51962"/>
                </a:lnTo>
                <a:lnTo>
                  <a:pt x="0" y="25654"/>
                </a:lnTo>
                <a:close/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85999" y="3397885"/>
            <a:ext cx="420116" cy="970660"/>
          </a:xfrm>
          <a:custGeom>
            <a:avLst/>
            <a:gdLst/>
            <a:ahLst/>
            <a:cxnLst/>
            <a:rect l="l" t="t" r="r" b="b"/>
            <a:pathLst>
              <a:path w="420116" h="970661">
                <a:moveTo>
                  <a:pt x="0" y="0"/>
                </a:moveTo>
                <a:lnTo>
                  <a:pt x="20939" y="4173"/>
                </a:lnTo>
                <a:lnTo>
                  <a:pt x="41887" y="8313"/>
                </a:lnTo>
                <a:lnTo>
                  <a:pt x="62841" y="12418"/>
                </a:lnTo>
                <a:lnTo>
                  <a:pt x="83803" y="16488"/>
                </a:lnTo>
                <a:lnTo>
                  <a:pt x="104773" y="20524"/>
                </a:lnTo>
                <a:lnTo>
                  <a:pt x="125749" y="24525"/>
                </a:lnTo>
                <a:lnTo>
                  <a:pt x="146732" y="28491"/>
                </a:lnTo>
                <a:lnTo>
                  <a:pt x="167723" y="32422"/>
                </a:lnTo>
                <a:lnTo>
                  <a:pt x="188720" y="36318"/>
                </a:lnTo>
                <a:lnTo>
                  <a:pt x="209724" y="40179"/>
                </a:lnTo>
                <a:lnTo>
                  <a:pt x="230735" y="44005"/>
                </a:lnTo>
                <a:lnTo>
                  <a:pt x="251752" y="47795"/>
                </a:lnTo>
                <a:lnTo>
                  <a:pt x="272776" y="51550"/>
                </a:lnTo>
                <a:lnTo>
                  <a:pt x="293806" y="55270"/>
                </a:lnTo>
                <a:lnTo>
                  <a:pt x="314842" y="58953"/>
                </a:lnTo>
                <a:lnTo>
                  <a:pt x="335885" y="62601"/>
                </a:lnTo>
                <a:lnTo>
                  <a:pt x="356934" y="66214"/>
                </a:lnTo>
                <a:lnTo>
                  <a:pt x="377988" y="69790"/>
                </a:lnTo>
                <a:lnTo>
                  <a:pt x="399049" y="73330"/>
                </a:lnTo>
                <a:lnTo>
                  <a:pt x="420116" y="76835"/>
                </a:lnTo>
                <a:lnTo>
                  <a:pt x="420116" y="89525"/>
                </a:lnTo>
                <a:lnTo>
                  <a:pt x="420116" y="102215"/>
                </a:lnTo>
                <a:lnTo>
                  <a:pt x="420116" y="114906"/>
                </a:lnTo>
                <a:lnTo>
                  <a:pt x="420116" y="127599"/>
                </a:lnTo>
                <a:lnTo>
                  <a:pt x="420116" y="140293"/>
                </a:lnTo>
                <a:lnTo>
                  <a:pt x="420116" y="152988"/>
                </a:lnTo>
                <a:lnTo>
                  <a:pt x="420116" y="165686"/>
                </a:lnTo>
                <a:lnTo>
                  <a:pt x="420116" y="178386"/>
                </a:lnTo>
                <a:lnTo>
                  <a:pt x="420116" y="191089"/>
                </a:lnTo>
                <a:lnTo>
                  <a:pt x="420116" y="203796"/>
                </a:lnTo>
                <a:lnTo>
                  <a:pt x="420116" y="216505"/>
                </a:lnTo>
                <a:lnTo>
                  <a:pt x="420116" y="229219"/>
                </a:lnTo>
                <a:lnTo>
                  <a:pt x="420116" y="240029"/>
                </a:lnTo>
                <a:lnTo>
                  <a:pt x="407484" y="238764"/>
                </a:lnTo>
                <a:lnTo>
                  <a:pt x="394852" y="237488"/>
                </a:lnTo>
                <a:lnTo>
                  <a:pt x="382220" y="236202"/>
                </a:lnTo>
                <a:lnTo>
                  <a:pt x="369588" y="234907"/>
                </a:lnTo>
                <a:lnTo>
                  <a:pt x="356956" y="233602"/>
                </a:lnTo>
                <a:lnTo>
                  <a:pt x="344324" y="232289"/>
                </a:lnTo>
                <a:lnTo>
                  <a:pt x="331692" y="230968"/>
                </a:lnTo>
                <a:lnTo>
                  <a:pt x="319061" y="229639"/>
                </a:lnTo>
                <a:lnTo>
                  <a:pt x="306429" y="228303"/>
                </a:lnTo>
                <a:lnTo>
                  <a:pt x="293797" y="226959"/>
                </a:lnTo>
                <a:lnTo>
                  <a:pt x="281165" y="225610"/>
                </a:lnTo>
                <a:lnTo>
                  <a:pt x="271145" y="224535"/>
                </a:lnTo>
                <a:lnTo>
                  <a:pt x="271144" y="260654"/>
                </a:lnTo>
                <a:lnTo>
                  <a:pt x="271145" y="296773"/>
                </a:lnTo>
                <a:lnTo>
                  <a:pt x="271144" y="332892"/>
                </a:lnTo>
                <a:lnTo>
                  <a:pt x="271145" y="369012"/>
                </a:lnTo>
                <a:lnTo>
                  <a:pt x="271145" y="405131"/>
                </a:lnTo>
                <a:lnTo>
                  <a:pt x="271144" y="441252"/>
                </a:lnTo>
                <a:lnTo>
                  <a:pt x="271145" y="477373"/>
                </a:lnTo>
                <a:lnTo>
                  <a:pt x="271145" y="513494"/>
                </a:lnTo>
                <a:lnTo>
                  <a:pt x="271145" y="549616"/>
                </a:lnTo>
                <a:lnTo>
                  <a:pt x="271144" y="585739"/>
                </a:lnTo>
                <a:lnTo>
                  <a:pt x="271145" y="621863"/>
                </a:lnTo>
                <a:lnTo>
                  <a:pt x="271145" y="657989"/>
                </a:lnTo>
                <a:lnTo>
                  <a:pt x="271145" y="694115"/>
                </a:lnTo>
                <a:lnTo>
                  <a:pt x="271144" y="730242"/>
                </a:lnTo>
                <a:lnTo>
                  <a:pt x="271145" y="766371"/>
                </a:lnTo>
                <a:lnTo>
                  <a:pt x="271144" y="802501"/>
                </a:lnTo>
                <a:lnTo>
                  <a:pt x="271145" y="838633"/>
                </a:lnTo>
                <a:lnTo>
                  <a:pt x="271144" y="874766"/>
                </a:lnTo>
                <a:lnTo>
                  <a:pt x="271145" y="910902"/>
                </a:lnTo>
                <a:lnTo>
                  <a:pt x="271145" y="947038"/>
                </a:lnTo>
                <a:lnTo>
                  <a:pt x="258651" y="949368"/>
                </a:lnTo>
                <a:lnTo>
                  <a:pt x="246165" y="951713"/>
                </a:lnTo>
                <a:lnTo>
                  <a:pt x="233685" y="954074"/>
                </a:lnTo>
                <a:lnTo>
                  <a:pt x="221210" y="956450"/>
                </a:lnTo>
                <a:lnTo>
                  <a:pt x="208740" y="958842"/>
                </a:lnTo>
                <a:lnTo>
                  <a:pt x="196274" y="961250"/>
                </a:lnTo>
                <a:lnTo>
                  <a:pt x="183811" y="963674"/>
                </a:lnTo>
                <a:lnTo>
                  <a:pt x="171350" y="966113"/>
                </a:lnTo>
                <a:lnTo>
                  <a:pt x="158891" y="968568"/>
                </a:lnTo>
                <a:lnTo>
                  <a:pt x="148336" y="970660"/>
                </a:lnTo>
                <a:lnTo>
                  <a:pt x="148336" y="932675"/>
                </a:lnTo>
                <a:lnTo>
                  <a:pt x="148336" y="894689"/>
                </a:lnTo>
                <a:lnTo>
                  <a:pt x="148336" y="856703"/>
                </a:lnTo>
                <a:lnTo>
                  <a:pt x="148336" y="818718"/>
                </a:lnTo>
                <a:lnTo>
                  <a:pt x="148336" y="780732"/>
                </a:lnTo>
                <a:lnTo>
                  <a:pt x="148336" y="742746"/>
                </a:lnTo>
                <a:lnTo>
                  <a:pt x="148336" y="704761"/>
                </a:lnTo>
                <a:lnTo>
                  <a:pt x="148336" y="666775"/>
                </a:lnTo>
                <a:lnTo>
                  <a:pt x="148336" y="628789"/>
                </a:lnTo>
                <a:lnTo>
                  <a:pt x="148335" y="590804"/>
                </a:lnTo>
                <a:lnTo>
                  <a:pt x="148336" y="552818"/>
                </a:lnTo>
                <a:lnTo>
                  <a:pt x="148336" y="514832"/>
                </a:lnTo>
                <a:lnTo>
                  <a:pt x="148336" y="476846"/>
                </a:lnTo>
                <a:lnTo>
                  <a:pt x="148336" y="438861"/>
                </a:lnTo>
                <a:lnTo>
                  <a:pt x="148336" y="400875"/>
                </a:lnTo>
                <a:lnTo>
                  <a:pt x="148336" y="362889"/>
                </a:lnTo>
                <a:lnTo>
                  <a:pt x="148336" y="324904"/>
                </a:lnTo>
                <a:lnTo>
                  <a:pt x="148336" y="286918"/>
                </a:lnTo>
                <a:lnTo>
                  <a:pt x="148336" y="248932"/>
                </a:lnTo>
                <a:lnTo>
                  <a:pt x="148336" y="210946"/>
                </a:lnTo>
                <a:lnTo>
                  <a:pt x="135703" y="209516"/>
                </a:lnTo>
                <a:lnTo>
                  <a:pt x="123076" y="208074"/>
                </a:lnTo>
                <a:lnTo>
                  <a:pt x="110453" y="206623"/>
                </a:lnTo>
                <a:lnTo>
                  <a:pt x="97834" y="205161"/>
                </a:lnTo>
                <a:lnTo>
                  <a:pt x="85219" y="203691"/>
                </a:lnTo>
                <a:lnTo>
                  <a:pt x="72607" y="202212"/>
                </a:lnTo>
                <a:lnTo>
                  <a:pt x="59998" y="200725"/>
                </a:lnTo>
                <a:lnTo>
                  <a:pt x="47391" y="199230"/>
                </a:lnTo>
                <a:lnTo>
                  <a:pt x="34786" y="197728"/>
                </a:lnTo>
                <a:lnTo>
                  <a:pt x="22182" y="196219"/>
                </a:lnTo>
                <a:lnTo>
                  <a:pt x="9579" y="194703"/>
                </a:lnTo>
                <a:lnTo>
                  <a:pt x="0" y="193548"/>
                </a:lnTo>
                <a:lnTo>
                  <a:pt x="0" y="180848"/>
                </a:lnTo>
                <a:lnTo>
                  <a:pt x="0" y="168148"/>
                </a:lnTo>
                <a:lnTo>
                  <a:pt x="0" y="155447"/>
                </a:lnTo>
                <a:lnTo>
                  <a:pt x="0" y="142747"/>
                </a:lnTo>
                <a:lnTo>
                  <a:pt x="0" y="130048"/>
                </a:lnTo>
                <a:lnTo>
                  <a:pt x="0" y="117347"/>
                </a:lnTo>
                <a:lnTo>
                  <a:pt x="0" y="104648"/>
                </a:lnTo>
                <a:lnTo>
                  <a:pt x="0" y="91948"/>
                </a:lnTo>
                <a:lnTo>
                  <a:pt x="0" y="28448"/>
                </a:lnTo>
                <a:lnTo>
                  <a:pt x="0" y="15748"/>
                </a:lnTo>
                <a:lnTo>
                  <a:pt x="0" y="3048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25792" y="3403854"/>
            <a:ext cx="360426" cy="994791"/>
          </a:xfrm>
          <a:custGeom>
            <a:avLst/>
            <a:gdLst/>
            <a:ahLst/>
            <a:cxnLst/>
            <a:rect l="l" t="t" r="r" b="b"/>
            <a:pathLst>
              <a:path w="360426" h="994791">
                <a:moveTo>
                  <a:pt x="0" y="22098"/>
                </a:moveTo>
                <a:lnTo>
                  <a:pt x="12464" y="19749"/>
                </a:lnTo>
                <a:lnTo>
                  <a:pt x="24935" y="17392"/>
                </a:lnTo>
                <a:lnTo>
                  <a:pt x="37412" y="15025"/>
                </a:lnTo>
                <a:lnTo>
                  <a:pt x="49891" y="12650"/>
                </a:lnTo>
                <a:lnTo>
                  <a:pt x="62372" y="10266"/>
                </a:lnTo>
                <a:lnTo>
                  <a:pt x="74852" y="7874"/>
                </a:lnTo>
                <a:lnTo>
                  <a:pt x="87330" y="5472"/>
                </a:lnTo>
                <a:lnTo>
                  <a:pt x="99803" y="3061"/>
                </a:lnTo>
                <a:lnTo>
                  <a:pt x="112269" y="642"/>
                </a:lnTo>
                <a:lnTo>
                  <a:pt x="115570" y="0"/>
                </a:lnTo>
                <a:lnTo>
                  <a:pt x="115570" y="16917"/>
                </a:lnTo>
                <a:lnTo>
                  <a:pt x="115570" y="33836"/>
                </a:lnTo>
                <a:lnTo>
                  <a:pt x="115570" y="50757"/>
                </a:lnTo>
                <a:lnTo>
                  <a:pt x="115570" y="67679"/>
                </a:lnTo>
                <a:lnTo>
                  <a:pt x="115570" y="84603"/>
                </a:lnTo>
                <a:lnTo>
                  <a:pt x="115570" y="101529"/>
                </a:lnTo>
                <a:lnTo>
                  <a:pt x="115570" y="118456"/>
                </a:lnTo>
                <a:lnTo>
                  <a:pt x="115570" y="135384"/>
                </a:lnTo>
                <a:lnTo>
                  <a:pt x="115570" y="152313"/>
                </a:lnTo>
                <a:lnTo>
                  <a:pt x="115570" y="169243"/>
                </a:lnTo>
                <a:lnTo>
                  <a:pt x="115570" y="186174"/>
                </a:lnTo>
                <a:lnTo>
                  <a:pt x="115570" y="203106"/>
                </a:lnTo>
                <a:lnTo>
                  <a:pt x="115570" y="338582"/>
                </a:lnTo>
                <a:lnTo>
                  <a:pt x="123792" y="326301"/>
                </a:lnTo>
                <a:lnTo>
                  <a:pt x="131860" y="314695"/>
                </a:lnTo>
                <a:lnTo>
                  <a:pt x="139792" y="303778"/>
                </a:lnTo>
                <a:lnTo>
                  <a:pt x="147608" y="293563"/>
                </a:lnTo>
                <a:lnTo>
                  <a:pt x="155327" y="284066"/>
                </a:lnTo>
                <a:lnTo>
                  <a:pt x="162970" y="275300"/>
                </a:lnTo>
                <a:lnTo>
                  <a:pt x="170556" y="267281"/>
                </a:lnTo>
                <a:lnTo>
                  <a:pt x="185020" y="254268"/>
                </a:lnTo>
                <a:lnTo>
                  <a:pt x="195890" y="246641"/>
                </a:lnTo>
                <a:lnTo>
                  <a:pt x="207131" y="240545"/>
                </a:lnTo>
                <a:lnTo>
                  <a:pt x="218765" y="236007"/>
                </a:lnTo>
                <a:lnTo>
                  <a:pt x="230815" y="233054"/>
                </a:lnTo>
                <a:lnTo>
                  <a:pt x="249854" y="231736"/>
                </a:lnTo>
                <a:lnTo>
                  <a:pt x="261831" y="233119"/>
                </a:lnTo>
                <a:lnTo>
                  <a:pt x="273172" y="236311"/>
                </a:lnTo>
                <a:lnTo>
                  <a:pt x="283881" y="241317"/>
                </a:lnTo>
                <a:lnTo>
                  <a:pt x="293966" y="248141"/>
                </a:lnTo>
                <a:lnTo>
                  <a:pt x="303430" y="256791"/>
                </a:lnTo>
                <a:lnTo>
                  <a:pt x="312279" y="267269"/>
                </a:lnTo>
                <a:lnTo>
                  <a:pt x="320518" y="279584"/>
                </a:lnTo>
                <a:lnTo>
                  <a:pt x="327787" y="292989"/>
                </a:lnTo>
                <a:lnTo>
                  <a:pt x="335269" y="310277"/>
                </a:lnTo>
                <a:lnTo>
                  <a:pt x="338629" y="319726"/>
                </a:lnTo>
                <a:lnTo>
                  <a:pt x="341740" y="329708"/>
                </a:lnTo>
                <a:lnTo>
                  <a:pt x="344602" y="340223"/>
                </a:lnTo>
                <a:lnTo>
                  <a:pt x="347219" y="351268"/>
                </a:lnTo>
                <a:lnTo>
                  <a:pt x="349592" y="362842"/>
                </a:lnTo>
                <a:lnTo>
                  <a:pt x="351724" y="374943"/>
                </a:lnTo>
                <a:lnTo>
                  <a:pt x="353616" y="387571"/>
                </a:lnTo>
                <a:lnTo>
                  <a:pt x="355272" y="400722"/>
                </a:lnTo>
                <a:lnTo>
                  <a:pt x="356693" y="414396"/>
                </a:lnTo>
                <a:lnTo>
                  <a:pt x="357882" y="428591"/>
                </a:lnTo>
                <a:lnTo>
                  <a:pt x="358840" y="443305"/>
                </a:lnTo>
                <a:lnTo>
                  <a:pt x="359571" y="458537"/>
                </a:lnTo>
                <a:lnTo>
                  <a:pt x="360077" y="474285"/>
                </a:lnTo>
                <a:lnTo>
                  <a:pt x="360359" y="490547"/>
                </a:lnTo>
                <a:lnTo>
                  <a:pt x="360426" y="503555"/>
                </a:lnTo>
                <a:lnTo>
                  <a:pt x="360425" y="528111"/>
                </a:lnTo>
                <a:lnTo>
                  <a:pt x="360426" y="552669"/>
                </a:lnTo>
                <a:lnTo>
                  <a:pt x="360425" y="577229"/>
                </a:lnTo>
                <a:lnTo>
                  <a:pt x="360426" y="601790"/>
                </a:lnTo>
                <a:lnTo>
                  <a:pt x="360426" y="626352"/>
                </a:lnTo>
                <a:lnTo>
                  <a:pt x="360425" y="650915"/>
                </a:lnTo>
                <a:lnTo>
                  <a:pt x="360426" y="675478"/>
                </a:lnTo>
                <a:lnTo>
                  <a:pt x="360426" y="700043"/>
                </a:lnTo>
                <a:lnTo>
                  <a:pt x="360426" y="724608"/>
                </a:lnTo>
                <a:lnTo>
                  <a:pt x="360426" y="749173"/>
                </a:lnTo>
                <a:lnTo>
                  <a:pt x="360426" y="773737"/>
                </a:lnTo>
                <a:lnTo>
                  <a:pt x="360426" y="896555"/>
                </a:lnTo>
                <a:lnTo>
                  <a:pt x="360426" y="921116"/>
                </a:lnTo>
                <a:lnTo>
                  <a:pt x="360426" y="945676"/>
                </a:lnTo>
                <a:lnTo>
                  <a:pt x="360426" y="970234"/>
                </a:lnTo>
                <a:lnTo>
                  <a:pt x="360426" y="994791"/>
                </a:lnTo>
                <a:lnTo>
                  <a:pt x="347985" y="992200"/>
                </a:lnTo>
                <a:lnTo>
                  <a:pt x="335544" y="989618"/>
                </a:lnTo>
                <a:lnTo>
                  <a:pt x="323104" y="987045"/>
                </a:lnTo>
                <a:lnTo>
                  <a:pt x="310663" y="984481"/>
                </a:lnTo>
                <a:lnTo>
                  <a:pt x="298223" y="981926"/>
                </a:lnTo>
                <a:lnTo>
                  <a:pt x="285782" y="979380"/>
                </a:lnTo>
                <a:lnTo>
                  <a:pt x="273342" y="976842"/>
                </a:lnTo>
                <a:lnTo>
                  <a:pt x="260901" y="974314"/>
                </a:lnTo>
                <a:lnTo>
                  <a:pt x="248461" y="971794"/>
                </a:lnTo>
                <a:lnTo>
                  <a:pt x="245364" y="971169"/>
                </a:lnTo>
                <a:lnTo>
                  <a:pt x="245364" y="953319"/>
                </a:lnTo>
                <a:lnTo>
                  <a:pt x="245364" y="935469"/>
                </a:lnTo>
                <a:lnTo>
                  <a:pt x="245364" y="917619"/>
                </a:lnTo>
                <a:lnTo>
                  <a:pt x="245364" y="899768"/>
                </a:lnTo>
                <a:lnTo>
                  <a:pt x="245364" y="881917"/>
                </a:lnTo>
                <a:lnTo>
                  <a:pt x="245363" y="864066"/>
                </a:lnTo>
                <a:lnTo>
                  <a:pt x="245364" y="846214"/>
                </a:lnTo>
                <a:lnTo>
                  <a:pt x="245364" y="828362"/>
                </a:lnTo>
                <a:lnTo>
                  <a:pt x="245364" y="810508"/>
                </a:lnTo>
                <a:lnTo>
                  <a:pt x="245363" y="792654"/>
                </a:lnTo>
                <a:lnTo>
                  <a:pt x="245364" y="774799"/>
                </a:lnTo>
                <a:lnTo>
                  <a:pt x="245364" y="756943"/>
                </a:lnTo>
                <a:lnTo>
                  <a:pt x="245364" y="739086"/>
                </a:lnTo>
                <a:lnTo>
                  <a:pt x="245363" y="721227"/>
                </a:lnTo>
                <a:lnTo>
                  <a:pt x="245364" y="703367"/>
                </a:lnTo>
                <a:lnTo>
                  <a:pt x="245363" y="685506"/>
                </a:lnTo>
                <a:lnTo>
                  <a:pt x="245364" y="667643"/>
                </a:lnTo>
                <a:lnTo>
                  <a:pt x="245364" y="649779"/>
                </a:lnTo>
                <a:lnTo>
                  <a:pt x="245364" y="631912"/>
                </a:lnTo>
                <a:lnTo>
                  <a:pt x="245364" y="614045"/>
                </a:lnTo>
                <a:lnTo>
                  <a:pt x="245315" y="601342"/>
                </a:lnTo>
                <a:lnTo>
                  <a:pt x="245168" y="588630"/>
                </a:lnTo>
                <a:lnTo>
                  <a:pt x="244924" y="575917"/>
                </a:lnTo>
                <a:lnTo>
                  <a:pt x="244582" y="563208"/>
                </a:lnTo>
                <a:lnTo>
                  <a:pt x="244143" y="550512"/>
                </a:lnTo>
                <a:lnTo>
                  <a:pt x="243606" y="537835"/>
                </a:lnTo>
                <a:lnTo>
                  <a:pt x="243078" y="527177"/>
                </a:lnTo>
                <a:lnTo>
                  <a:pt x="242064" y="510934"/>
                </a:lnTo>
                <a:lnTo>
                  <a:pt x="240823" y="496487"/>
                </a:lnTo>
                <a:lnTo>
                  <a:pt x="239336" y="483836"/>
                </a:lnTo>
                <a:lnTo>
                  <a:pt x="237587" y="472981"/>
                </a:lnTo>
                <a:lnTo>
                  <a:pt x="235557" y="463921"/>
                </a:lnTo>
                <a:lnTo>
                  <a:pt x="230651" y="449521"/>
                </a:lnTo>
                <a:lnTo>
                  <a:pt x="224630" y="438275"/>
                </a:lnTo>
                <a:lnTo>
                  <a:pt x="217314" y="429840"/>
                </a:lnTo>
                <a:lnTo>
                  <a:pt x="206859" y="423461"/>
                </a:lnTo>
                <a:lnTo>
                  <a:pt x="194525" y="420225"/>
                </a:lnTo>
                <a:lnTo>
                  <a:pt x="182372" y="419608"/>
                </a:lnTo>
                <a:lnTo>
                  <a:pt x="170464" y="421355"/>
                </a:lnTo>
                <a:lnTo>
                  <a:pt x="158405" y="425935"/>
                </a:lnTo>
                <a:lnTo>
                  <a:pt x="150622" y="430276"/>
                </a:lnTo>
                <a:lnTo>
                  <a:pt x="141753" y="436510"/>
                </a:lnTo>
                <a:lnTo>
                  <a:pt x="132510" y="444495"/>
                </a:lnTo>
                <a:lnTo>
                  <a:pt x="122849" y="454112"/>
                </a:lnTo>
                <a:lnTo>
                  <a:pt x="115570" y="462026"/>
                </a:lnTo>
                <a:lnTo>
                  <a:pt x="115570" y="486219"/>
                </a:lnTo>
                <a:lnTo>
                  <a:pt x="115570" y="510413"/>
                </a:lnTo>
                <a:lnTo>
                  <a:pt x="115570" y="534606"/>
                </a:lnTo>
                <a:lnTo>
                  <a:pt x="115570" y="558799"/>
                </a:lnTo>
                <a:lnTo>
                  <a:pt x="115570" y="582993"/>
                </a:lnTo>
                <a:lnTo>
                  <a:pt x="115570" y="607187"/>
                </a:lnTo>
                <a:lnTo>
                  <a:pt x="115570" y="631380"/>
                </a:lnTo>
                <a:lnTo>
                  <a:pt x="115570" y="655574"/>
                </a:lnTo>
                <a:lnTo>
                  <a:pt x="115570" y="679767"/>
                </a:lnTo>
                <a:lnTo>
                  <a:pt x="115570" y="703961"/>
                </a:lnTo>
                <a:lnTo>
                  <a:pt x="115570" y="728154"/>
                </a:lnTo>
                <a:lnTo>
                  <a:pt x="115570" y="752347"/>
                </a:lnTo>
                <a:lnTo>
                  <a:pt x="115570" y="945896"/>
                </a:lnTo>
                <a:lnTo>
                  <a:pt x="103088" y="943553"/>
                </a:lnTo>
                <a:lnTo>
                  <a:pt x="90599" y="941220"/>
                </a:lnTo>
                <a:lnTo>
                  <a:pt x="78105" y="938898"/>
                </a:lnTo>
                <a:lnTo>
                  <a:pt x="65608" y="936588"/>
                </a:lnTo>
                <a:lnTo>
                  <a:pt x="53110" y="934290"/>
                </a:lnTo>
                <a:lnTo>
                  <a:pt x="40613" y="932007"/>
                </a:lnTo>
                <a:lnTo>
                  <a:pt x="28118" y="929738"/>
                </a:lnTo>
                <a:lnTo>
                  <a:pt x="15627" y="927484"/>
                </a:lnTo>
                <a:lnTo>
                  <a:pt x="3144" y="925247"/>
                </a:lnTo>
                <a:lnTo>
                  <a:pt x="0" y="924687"/>
                </a:lnTo>
                <a:lnTo>
                  <a:pt x="0" y="879557"/>
                </a:lnTo>
                <a:lnTo>
                  <a:pt x="0" y="834428"/>
                </a:lnTo>
                <a:lnTo>
                  <a:pt x="0" y="789298"/>
                </a:lnTo>
                <a:lnTo>
                  <a:pt x="0" y="744169"/>
                </a:lnTo>
                <a:lnTo>
                  <a:pt x="0" y="699039"/>
                </a:lnTo>
                <a:lnTo>
                  <a:pt x="0" y="653910"/>
                </a:lnTo>
                <a:lnTo>
                  <a:pt x="0" y="608780"/>
                </a:lnTo>
                <a:lnTo>
                  <a:pt x="0" y="563651"/>
                </a:lnTo>
                <a:lnTo>
                  <a:pt x="0" y="518521"/>
                </a:lnTo>
                <a:lnTo>
                  <a:pt x="0" y="473392"/>
                </a:lnTo>
                <a:lnTo>
                  <a:pt x="0" y="428263"/>
                </a:lnTo>
                <a:lnTo>
                  <a:pt x="0" y="383133"/>
                </a:lnTo>
                <a:lnTo>
                  <a:pt x="0" y="338004"/>
                </a:lnTo>
                <a:lnTo>
                  <a:pt x="0" y="292874"/>
                </a:lnTo>
                <a:lnTo>
                  <a:pt x="0" y="247745"/>
                </a:lnTo>
                <a:lnTo>
                  <a:pt x="0" y="202615"/>
                </a:lnTo>
                <a:lnTo>
                  <a:pt x="0" y="157486"/>
                </a:lnTo>
                <a:lnTo>
                  <a:pt x="0" y="112356"/>
                </a:lnTo>
                <a:lnTo>
                  <a:pt x="0" y="67227"/>
                </a:lnTo>
                <a:lnTo>
                  <a:pt x="0" y="2209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97447" y="3445129"/>
            <a:ext cx="122428" cy="165481"/>
          </a:xfrm>
          <a:custGeom>
            <a:avLst/>
            <a:gdLst/>
            <a:ahLst/>
            <a:cxnLst/>
            <a:rect l="l" t="t" r="r" b="b"/>
            <a:pathLst>
              <a:path w="122428" h="165481">
                <a:moveTo>
                  <a:pt x="0" y="20955"/>
                </a:moveTo>
                <a:lnTo>
                  <a:pt x="12540" y="18882"/>
                </a:lnTo>
                <a:lnTo>
                  <a:pt x="25073" y="16793"/>
                </a:lnTo>
                <a:lnTo>
                  <a:pt x="37599" y="14689"/>
                </a:lnTo>
                <a:lnTo>
                  <a:pt x="50120" y="12568"/>
                </a:lnTo>
                <a:lnTo>
                  <a:pt x="62637" y="10432"/>
                </a:lnTo>
                <a:lnTo>
                  <a:pt x="75149" y="8280"/>
                </a:lnTo>
                <a:lnTo>
                  <a:pt x="87658" y="6111"/>
                </a:lnTo>
                <a:lnTo>
                  <a:pt x="100166" y="3927"/>
                </a:lnTo>
                <a:lnTo>
                  <a:pt x="112671" y="1727"/>
                </a:lnTo>
                <a:lnTo>
                  <a:pt x="122427" y="0"/>
                </a:lnTo>
                <a:lnTo>
                  <a:pt x="122428" y="12691"/>
                </a:lnTo>
                <a:lnTo>
                  <a:pt x="122427" y="25388"/>
                </a:lnTo>
                <a:lnTo>
                  <a:pt x="122427" y="38088"/>
                </a:lnTo>
                <a:lnTo>
                  <a:pt x="122428" y="50790"/>
                </a:lnTo>
                <a:lnTo>
                  <a:pt x="122427" y="63494"/>
                </a:lnTo>
                <a:lnTo>
                  <a:pt x="122427" y="76200"/>
                </a:lnTo>
                <a:lnTo>
                  <a:pt x="122427" y="88905"/>
                </a:lnTo>
                <a:lnTo>
                  <a:pt x="122427" y="101609"/>
                </a:lnTo>
                <a:lnTo>
                  <a:pt x="122427" y="114311"/>
                </a:lnTo>
                <a:lnTo>
                  <a:pt x="122427" y="127011"/>
                </a:lnTo>
                <a:lnTo>
                  <a:pt x="122427" y="139707"/>
                </a:lnTo>
                <a:lnTo>
                  <a:pt x="122427" y="151765"/>
                </a:lnTo>
                <a:lnTo>
                  <a:pt x="109819" y="153214"/>
                </a:lnTo>
                <a:lnTo>
                  <a:pt x="97210" y="154655"/>
                </a:lnTo>
                <a:lnTo>
                  <a:pt x="84600" y="156088"/>
                </a:lnTo>
                <a:lnTo>
                  <a:pt x="71987" y="157513"/>
                </a:lnTo>
                <a:lnTo>
                  <a:pt x="59370" y="158930"/>
                </a:lnTo>
                <a:lnTo>
                  <a:pt x="46750" y="160338"/>
                </a:lnTo>
                <a:lnTo>
                  <a:pt x="34124" y="161739"/>
                </a:lnTo>
                <a:lnTo>
                  <a:pt x="21493" y="163131"/>
                </a:lnTo>
                <a:lnTo>
                  <a:pt x="8855" y="164516"/>
                </a:lnTo>
                <a:lnTo>
                  <a:pt x="0" y="165481"/>
                </a:lnTo>
                <a:lnTo>
                  <a:pt x="0" y="152789"/>
                </a:lnTo>
                <a:lnTo>
                  <a:pt x="0" y="140092"/>
                </a:lnTo>
                <a:lnTo>
                  <a:pt x="0" y="127392"/>
                </a:lnTo>
                <a:lnTo>
                  <a:pt x="0" y="114689"/>
                </a:lnTo>
                <a:lnTo>
                  <a:pt x="0" y="101984"/>
                </a:lnTo>
                <a:lnTo>
                  <a:pt x="0" y="89279"/>
                </a:lnTo>
                <a:lnTo>
                  <a:pt x="0" y="76574"/>
                </a:lnTo>
                <a:lnTo>
                  <a:pt x="0" y="63870"/>
                </a:lnTo>
                <a:lnTo>
                  <a:pt x="0" y="51168"/>
                </a:lnTo>
                <a:lnTo>
                  <a:pt x="0" y="38470"/>
                </a:lnTo>
                <a:lnTo>
                  <a:pt x="0" y="25777"/>
                </a:lnTo>
                <a:lnTo>
                  <a:pt x="0" y="20955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39616" y="3555746"/>
            <a:ext cx="123698" cy="121792"/>
          </a:xfrm>
          <a:custGeom>
            <a:avLst/>
            <a:gdLst/>
            <a:ahLst/>
            <a:cxnLst/>
            <a:rect l="l" t="t" r="r" b="b"/>
            <a:pathLst>
              <a:path w="123698" h="121792">
                <a:moveTo>
                  <a:pt x="0" y="0"/>
                </a:moveTo>
                <a:lnTo>
                  <a:pt x="12615" y="1315"/>
                </a:lnTo>
                <a:lnTo>
                  <a:pt x="25237" y="2616"/>
                </a:lnTo>
                <a:lnTo>
                  <a:pt x="37866" y="3902"/>
                </a:lnTo>
                <a:lnTo>
                  <a:pt x="50501" y="5175"/>
                </a:lnTo>
                <a:lnTo>
                  <a:pt x="63140" y="6435"/>
                </a:lnTo>
                <a:lnTo>
                  <a:pt x="75783" y="7683"/>
                </a:lnTo>
                <a:lnTo>
                  <a:pt x="88429" y="8920"/>
                </a:lnTo>
                <a:lnTo>
                  <a:pt x="101077" y="10147"/>
                </a:lnTo>
                <a:lnTo>
                  <a:pt x="113727" y="11365"/>
                </a:lnTo>
                <a:lnTo>
                  <a:pt x="123698" y="12318"/>
                </a:lnTo>
                <a:lnTo>
                  <a:pt x="123698" y="25004"/>
                </a:lnTo>
                <a:lnTo>
                  <a:pt x="123698" y="37691"/>
                </a:lnTo>
                <a:lnTo>
                  <a:pt x="123698" y="50380"/>
                </a:lnTo>
                <a:lnTo>
                  <a:pt x="123698" y="63072"/>
                </a:lnTo>
                <a:lnTo>
                  <a:pt x="123698" y="75770"/>
                </a:lnTo>
                <a:lnTo>
                  <a:pt x="123698" y="88473"/>
                </a:lnTo>
                <a:lnTo>
                  <a:pt x="123698" y="101183"/>
                </a:lnTo>
                <a:lnTo>
                  <a:pt x="123698" y="113902"/>
                </a:lnTo>
                <a:lnTo>
                  <a:pt x="123698" y="121792"/>
                </a:lnTo>
                <a:lnTo>
                  <a:pt x="111012" y="121008"/>
                </a:lnTo>
                <a:lnTo>
                  <a:pt x="98327" y="120214"/>
                </a:lnTo>
                <a:lnTo>
                  <a:pt x="85644" y="119411"/>
                </a:lnTo>
                <a:lnTo>
                  <a:pt x="72964" y="118597"/>
                </a:lnTo>
                <a:lnTo>
                  <a:pt x="60286" y="117772"/>
                </a:lnTo>
                <a:lnTo>
                  <a:pt x="47613" y="116935"/>
                </a:lnTo>
                <a:lnTo>
                  <a:pt x="34945" y="116085"/>
                </a:lnTo>
                <a:lnTo>
                  <a:pt x="22282" y="115221"/>
                </a:lnTo>
                <a:lnTo>
                  <a:pt x="9626" y="114343"/>
                </a:lnTo>
                <a:lnTo>
                  <a:pt x="0" y="113664"/>
                </a:lnTo>
                <a:lnTo>
                  <a:pt x="0" y="100979"/>
                </a:lnTo>
                <a:lnTo>
                  <a:pt x="0" y="88291"/>
                </a:lnTo>
                <a:lnTo>
                  <a:pt x="0" y="75602"/>
                </a:lnTo>
                <a:lnTo>
                  <a:pt x="0" y="62910"/>
                </a:lnTo>
                <a:lnTo>
                  <a:pt x="0" y="50213"/>
                </a:lnTo>
                <a:lnTo>
                  <a:pt x="0" y="37511"/>
                </a:lnTo>
                <a:lnTo>
                  <a:pt x="0" y="24803"/>
                </a:lnTo>
                <a:lnTo>
                  <a:pt x="0" y="12087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335" y="1507236"/>
            <a:ext cx="1516379" cy="15758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762000" y="71437"/>
            <a:ext cx="8153400" cy="1444625"/>
          </a:xfrm>
        </p:spPr>
        <p:txBody>
          <a:bodyPr/>
          <a:lstStyle/>
          <a:p>
            <a:pPr eaLnBrk="1" hangingPunct="1"/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pPr eaLnBrk="1" hangingPunct="1"/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/>
              <a:t>Proses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 smtClean="0"/>
              <a:t>meliputi</a:t>
            </a:r>
            <a:endParaRPr lang="en-US" dirty="0" smtClean="0"/>
          </a:p>
          <a:p>
            <a:pPr lvl="1" eaLnBrk="1" hangingPunct="1"/>
            <a:r>
              <a:rPr lang="en-US" sz="2400" dirty="0" err="1" smtClean="0"/>
              <a:t>Ceramah</a:t>
            </a:r>
            <a:endParaRPr lang="en-US" sz="2400" dirty="0"/>
          </a:p>
          <a:p>
            <a:pPr lvl="1" eaLnBrk="1" hangingPunct="1"/>
            <a:r>
              <a:rPr lang="en-US" sz="2400" dirty="0" err="1"/>
              <a:t>Diskusi</a:t>
            </a:r>
            <a:endParaRPr lang="en-US" sz="2400" dirty="0"/>
          </a:p>
          <a:p>
            <a:pPr lvl="1" eaLnBrk="1" hangingPunct="1"/>
            <a:r>
              <a:rPr lang="en-US" sz="2400" dirty="0"/>
              <a:t>Tanya </a:t>
            </a:r>
            <a:r>
              <a:rPr lang="en-US" sz="2400" dirty="0" err="1"/>
              <a:t>jawab</a:t>
            </a:r>
            <a:endParaRPr lang="en-US" sz="2400" dirty="0"/>
          </a:p>
          <a:p>
            <a:pPr lvl="1" eaLnBrk="1" hangingPunct="1"/>
            <a:r>
              <a:rPr lang="en-US" sz="2400" dirty="0" smtClean="0"/>
              <a:t> Seminar / Webinar</a:t>
            </a:r>
          </a:p>
          <a:p>
            <a:pPr lvl="1" eaLnBrk="1" hangingPunct="1"/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endParaRPr lang="en-US" sz="2400" dirty="0" smtClean="0"/>
          </a:p>
          <a:p>
            <a:pPr lvl="1"/>
            <a:r>
              <a:rPr lang="id-ID" sz="2400" dirty="0"/>
              <a:t>Melalui Program Kampus on </a:t>
            </a:r>
            <a:r>
              <a:rPr lang="id-ID" sz="2400" dirty="0" smtClean="0"/>
              <a:t>TV</a:t>
            </a:r>
            <a:endParaRPr lang="en-AU" sz="2400" dirty="0" smtClean="0"/>
          </a:p>
          <a:p>
            <a:pPr lvl="1"/>
            <a:r>
              <a:rPr lang="en-AU" sz="2400" dirty="0" err="1" smtClean="0"/>
              <a:t>Youtube</a:t>
            </a:r>
            <a:endParaRPr lang="id-ID" sz="2400" dirty="0"/>
          </a:p>
          <a:p>
            <a:pPr lvl="1" eaLnBrk="1" hangingPunct="1"/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absensi</a:t>
            </a:r>
            <a:r>
              <a:rPr lang="en-US" sz="2400" dirty="0" smtClean="0"/>
              <a:t>, </a:t>
            </a:r>
            <a:r>
              <a:rPr lang="en-US" sz="2400" dirty="0" err="1" smtClean="0"/>
              <a:t>materi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 </a:t>
            </a:r>
            <a:r>
              <a:rPr lang="en-US" sz="2400" dirty="0" err="1" smtClean="0"/>
              <a:t>diinformasikan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dikulino</a:t>
            </a:r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UJIAN MKU PANCASILA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err="1" smtClean="0"/>
              <a:t>Dilaksanakan</a:t>
            </a:r>
            <a:r>
              <a:rPr lang="en-AU" dirty="0" smtClean="0"/>
              <a:t> </a:t>
            </a:r>
            <a:r>
              <a:rPr lang="en-AU" dirty="0" err="1" smtClean="0"/>
              <a:t>pada</a:t>
            </a:r>
            <a:r>
              <a:rPr lang="en-AU" dirty="0" smtClean="0"/>
              <a:t> </a:t>
            </a:r>
            <a:r>
              <a:rPr lang="en-AU" dirty="0" err="1" smtClean="0"/>
              <a:t>hari</a:t>
            </a:r>
            <a:r>
              <a:rPr lang="en-AU" dirty="0" smtClean="0"/>
              <a:t> </a:t>
            </a:r>
            <a:r>
              <a:rPr lang="en-AU" dirty="0" err="1" smtClean="0"/>
              <a:t>sabtu</a:t>
            </a:r>
            <a:r>
              <a:rPr lang="en-AU" dirty="0" smtClean="0"/>
              <a:t> </a:t>
            </a:r>
            <a:r>
              <a:rPr lang="en-AU" dirty="0" err="1" smtClean="0"/>
              <a:t>minggu</a:t>
            </a:r>
            <a:r>
              <a:rPr lang="en-AU" dirty="0" smtClean="0"/>
              <a:t> </a:t>
            </a:r>
            <a:r>
              <a:rPr lang="en-AU" dirty="0" err="1" smtClean="0"/>
              <a:t>pertama</a:t>
            </a:r>
            <a:r>
              <a:rPr lang="en-AU" dirty="0" smtClean="0"/>
              <a:t> </a:t>
            </a:r>
            <a:r>
              <a:rPr lang="en-AU" dirty="0" err="1" smtClean="0"/>
              <a:t>jadwal</a:t>
            </a:r>
            <a:r>
              <a:rPr lang="en-AU" dirty="0" smtClean="0"/>
              <a:t> </a:t>
            </a:r>
            <a:r>
              <a:rPr lang="en-AU" dirty="0" err="1" smtClean="0"/>
              <a:t>ujian</a:t>
            </a:r>
            <a:endParaRPr lang="en-AU" dirty="0" smtClean="0"/>
          </a:p>
          <a:p>
            <a:r>
              <a:rPr lang="en-AU" dirty="0" smtClean="0"/>
              <a:t>Online </a:t>
            </a:r>
            <a:r>
              <a:rPr lang="en-AU" dirty="0" err="1" smtClean="0"/>
              <a:t>disiadin</a:t>
            </a:r>
            <a:endParaRPr lang="en-AU" dirty="0" smtClean="0"/>
          </a:p>
          <a:p>
            <a:r>
              <a:rPr lang="en-AU" dirty="0" err="1" smtClean="0"/>
              <a:t>Jadwal</a:t>
            </a:r>
            <a:r>
              <a:rPr lang="en-AU" dirty="0" smtClean="0"/>
              <a:t> </a:t>
            </a:r>
            <a:r>
              <a:rPr lang="en-AU" dirty="0" err="1" smtClean="0"/>
              <a:t>ujian</a:t>
            </a:r>
            <a:r>
              <a:rPr lang="en-AU" dirty="0" smtClean="0"/>
              <a:t> </a:t>
            </a:r>
            <a:r>
              <a:rPr lang="en-AU" dirty="0" err="1" smtClean="0"/>
              <a:t>akan</a:t>
            </a:r>
            <a:r>
              <a:rPr lang="en-AU" dirty="0" smtClean="0"/>
              <a:t> </a:t>
            </a:r>
            <a:r>
              <a:rPr lang="en-AU" dirty="0" err="1" smtClean="0"/>
              <a:t>dishare</a:t>
            </a:r>
            <a:r>
              <a:rPr lang="en-AU" dirty="0" smtClean="0"/>
              <a:t> </a:t>
            </a:r>
            <a:r>
              <a:rPr lang="en-AU" dirty="0" err="1" smtClean="0"/>
              <a:t>disiadin</a:t>
            </a:r>
            <a:r>
              <a:rPr lang="en-AU" dirty="0" smtClean="0"/>
              <a:t> </a:t>
            </a:r>
          </a:p>
          <a:p>
            <a:r>
              <a:rPr lang="en-AU" dirty="0" err="1" smtClean="0"/>
              <a:t>Tidak</a:t>
            </a:r>
            <a:r>
              <a:rPr lang="en-AU" dirty="0" smtClean="0"/>
              <a:t> </a:t>
            </a:r>
            <a:r>
              <a:rPr lang="en-AU" dirty="0" err="1" smtClean="0"/>
              <a:t>ada</a:t>
            </a:r>
            <a:r>
              <a:rPr lang="en-AU" dirty="0" smtClean="0"/>
              <a:t> </a:t>
            </a:r>
            <a:r>
              <a:rPr lang="en-AU" dirty="0" err="1" smtClean="0"/>
              <a:t>ujian</a:t>
            </a:r>
            <a:r>
              <a:rPr lang="en-AU" dirty="0" smtClean="0"/>
              <a:t> </a:t>
            </a:r>
            <a:r>
              <a:rPr lang="en-AU" dirty="0" err="1" smtClean="0"/>
              <a:t>susulan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2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105400"/>
          </a:xfrm>
        </p:spPr>
        <p:txBody>
          <a:bodyPr/>
          <a:lstStyle/>
          <a:p>
            <a:pPr marL="514350" indent="-514350">
              <a:buFont typeface="Wingdings 2" pitchFamily="18" charset="2"/>
              <a:buAutoNum type="arabicPeriod"/>
            </a:pPr>
            <a:r>
              <a:rPr lang="en-US" sz="2800" dirty="0" err="1">
                <a:solidFill>
                  <a:srgbClr val="002060"/>
                </a:solidFill>
              </a:rPr>
              <a:t>Kontrak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Perkuliahan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danTujuan</a:t>
            </a:r>
            <a:r>
              <a:rPr lang="en-US" sz="2800" dirty="0">
                <a:solidFill>
                  <a:srgbClr val="002060"/>
                </a:solidFill>
              </a:rPr>
              <a:t>, </a:t>
            </a:r>
            <a:r>
              <a:rPr lang="en-US" sz="2800" dirty="0" err="1">
                <a:solidFill>
                  <a:srgbClr val="002060"/>
                </a:solidFill>
              </a:rPr>
              <a:t>Visi</a:t>
            </a:r>
            <a:r>
              <a:rPr lang="en-US" sz="2800" dirty="0">
                <a:solidFill>
                  <a:srgbClr val="002060"/>
                </a:solidFill>
              </a:rPr>
              <a:t> dan </a:t>
            </a:r>
            <a:r>
              <a:rPr lang="en-US" sz="2800" dirty="0" err="1">
                <a:solidFill>
                  <a:srgbClr val="002060"/>
                </a:solidFill>
              </a:rPr>
              <a:t>Misi</a:t>
            </a:r>
            <a:endParaRPr lang="en-US" sz="2800" dirty="0">
              <a:solidFill>
                <a:srgbClr val="002060"/>
              </a:solidFill>
            </a:endParaRP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Pancasila </a:t>
            </a:r>
            <a:r>
              <a:rPr lang="en-US" sz="2800" dirty="0" err="1">
                <a:solidFill>
                  <a:srgbClr val="002060"/>
                </a:solidFill>
              </a:rPr>
              <a:t>dalam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kajian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sejarah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bangsa</a:t>
            </a:r>
            <a:r>
              <a:rPr lang="en-US" sz="2800" dirty="0">
                <a:solidFill>
                  <a:srgbClr val="002060"/>
                </a:solidFill>
              </a:rPr>
              <a:t> Indonesia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Dasar </a:t>
            </a:r>
            <a:r>
              <a:rPr lang="en-US" sz="2800" dirty="0" err="1">
                <a:solidFill>
                  <a:srgbClr val="002060"/>
                </a:solidFill>
              </a:rPr>
              <a:t>hukum</a:t>
            </a:r>
            <a:r>
              <a:rPr lang="en-US" sz="2800" dirty="0">
                <a:solidFill>
                  <a:srgbClr val="002060"/>
                </a:solidFill>
              </a:rPr>
              <a:t> Pendidikan Pancasila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Pancasila </a:t>
            </a:r>
            <a:r>
              <a:rPr lang="en-US" sz="2800" dirty="0" err="1">
                <a:solidFill>
                  <a:srgbClr val="002060"/>
                </a:solidFill>
              </a:rPr>
              <a:t>sebagai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identitas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nasional</a:t>
            </a:r>
            <a:endParaRPr lang="en-US" sz="2800" dirty="0">
              <a:solidFill>
                <a:srgbClr val="002060"/>
              </a:solidFill>
            </a:endParaRP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Pancasila </a:t>
            </a:r>
            <a:r>
              <a:rPr lang="en-US" sz="2800" dirty="0" err="1">
                <a:solidFill>
                  <a:srgbClr val="002060"/>
                </a:solidFill>
              </a:rPr>
              <a:t>sebagai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dasar</a:t>
            </a:r>
            <a:r>
              <a:rPr lang="en-US" sz="2800" dirty="0">
                <a:solidFill>
                  <a:srgbClr val="002060"/>
                </a:solidFill>
              </a:rPr>
              <a:t> negara </a:t>
            </a:r>
            <a:r>
              <a:rPr lang="en-US" sz="2800" dirty="0" err="1">
                <a:solidFill>
                  <a:srgbClr val="002060"/>
                </a:solidFill>
              </a:rPr>
              <a:t>bangsa</a:t>
            </a:r>
            <a:r>
              <a:rPr lang="en-US" sz="2800" dirty="0">
                <a:solidFill>
                  <a:srgbClr val="002060"/>
                </a:solidFill>
              </a:rPr>
              <a:t> Indonesia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Pancasila </a:t>
            </a:r>
            <a:r>
              <a:rPr lang="en-US" sz="2800" dirty="0" err="1">
                <a:solidFill>
                  <a:srgbClr val="002060"/>
                </a:solidFill>
              </a:rPr>
              <a:t>sebagai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filsafat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bangsa</a:t>
            </a:r>
            <a:r>
              <a:rPr lang="en-US" sz="2800" dirty="0">
                <a:solidFill>
                  <a:srgbClr val="002060"/>
                </a:solidFill>
              </a:rPr>
              <a:t> Indonesia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Pancasila </a:t>
            </a:r>
            <a:r>
              <a:rPr lang="en-US" sz="2800" dirty="0" err="1">
                <a:solidFill>
                  <a:srgbClr val="002060"/>
                </a:solidFill>
              </a:rPr>
              <a:t>sebagai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sistem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etika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bangsa</a:t>
            </a:r>
            <a:r>
              <a:rPr lang="en-US" sz="2800" dirty="0">
                <a:solidFill>
                  <a:srgbClr val="002060"/>
                </a:solidFill>
              </a:rPr>
              <a:t> Indonesia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Pancasila </a:t>
            </a:r>
            <a:r>
              <a:rPr lang="en-US" sz="2800" dirty="0" err="1">
                <a:solidFill>
                  <a:srgbClr val="002060"/>
                </a:solidFill>
              </a:rPr>
              <a:t>dalam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konteks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ketatanegaraan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RI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Anti </a:t>
            </a:r>
            <a:r>
              <a:rPr lang="en-US" sz="2800" dirty="0" err="1" smtClean="0">
                <a:solidFill>
                  <a:srgbClr val="002060"/>
                </a:solidFill>
              </a:rPr>
              <a:t>Korupsi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514350" indent="-514350">
              <a:buFont typeface="Wingdings 2" pitchFamily="18" charset="2"/>
              <a:buAutoNum type="arabicPeriod"/>
            </a:pP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153400" cy="4495800"/>
          </a:xfrm>
        </p:spPr>
        <p:txBody>
          <a:bodyPr>
            <a:noAutofit/>
          </a:bodyPr>
          <a:lstStyle/>
          <a:p>
            <a:pPr marL="357188" indent="-357188" algn="just"/>
            <a:r>
              <a:rPr lang="en-US" sz="2000" b="0" i="0" dirty="0">
                <a:effectLst/>
                <a:latin typeface="+mj-lt"/>
              </a:rPr>
              <a:t>Kaelan. 2010. </a:t>
            </a:r>
            <a:r>
              <a:rPr lang="en-US" sz="2000" b="0" i="1" dirty="0">
                <a:effectLst/>
                <a:latin typeface="+mj-lt"/>
              </a:rPr>
              <a:t>Pendidikan Pancasila</a:t>
            </a:r>
            <a:r>
              <a:rPr lang="en-US" sz="2000" b="0" i="0" dirty="0">
                <a:effectLst/>
                <a:latin typeface="+mj-lt"/>
              </a:rPr>
              <a:t>. Yogyakarta: </a:t>
            </a:r>
            <a:r>
              <a:rPr lang="en-US" sz="2000" b="0" i="0" dirty="0" err="1">
                <a:effectLst/>
                <a:latin typeface="+mj-lt"/>
              </a:rPr>
              <a:t>Paradigma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marL="357188" indent="-357188" algn="just"/>
            <a:r>
              <a:rPr lang="en-US" sz="2000" b="0" i="0" dirty="0" err="1">
                <a:effectLst/>
                <a:latin typeface="+mj-lt"/>
              </a:rPr>
              <a:t>Syairbaini</a:t>
            </a:r>
            <a:r>
              <a:rPr lang="en-US" sz="2000" b="0" i="0" dirty="0">
                <a:effectLst/>
                <a:latin typeface="+mj-lt"/>
              </a:rPr>
              <a:t>, </a:t>
            </a:r>
            <a:r>
              <a:rPr lang="en-US" sz="2000" b="0" i="0" dirty="0" err="1">
                <a:effectLst/>
                <a:latin typeface="+mj-lt"/>
              </a:rPr>
              <a:t>Syahril</a:t>
            </a:r>
            <a:r>
              <a:rPr lang="en-US" sz="2000" b="0" i="0" dirty="0">
                <a:effectLst/>
                <a:latin typeface="+mj-lt"/>
              </a:rPr>
              <a:t>. 2002. </a:t>
            </a:r>
            <a:r>
              <a:rPr lang="en-US" sz="2000" b="0" i="1" dirty="0">
                <a:effectLst/>
                <a:latin typeface="+mj-lt"/>
              </a:rPr>
              <a:t>Pendidikan Pancasila  di </a:t>
            </a:r>
            <a:r>
              <a:rPr lang="en-US" sz="2000" b="0" i="1" dirty="0" err="1">
                <a:effectLst/>
                <a:latin typeface="+mj-lt"/>
              </a:rPr>
              <a:t>Perguruan</a:t>
            </a:r>
            <a:r>
              <a:rPr lang="en-US" sz="2000" b="0" i="1" dirty="0">
                <a:effectLst/>
                <a:latin typeface="+mj-lt"/>
              </a:rPr>
              <a:t> Tinggi</a:t>
            </a:r>
            <a:r>
              <a:rPr lang="en-US" sz="2000" b="0" i="0" dirty="0">
                <a:effectLst/>
                <a:latin typeface="+mj-lt"/>
              </a:rPr>
              <a:t>. Jakarta: </a:t>
            </a:r>
            <a:r>
              <a:rPr lang="en-US" sz="2000" b="0" i="0" dirty="0" err="1">
                <a:effectLst/>
                <a:latin typeface="+mj-lt"/>
              </a:rPr>
              <a:t>Ghalia</a:t>
            </a:r>
            <a:r>
              <a:rPr lang="en-US" sz="2000" b="0" i="0" dirty="0">
                <a:effectLst/>
                <a:latin typeface="+mj-lt"/>
              </a:rPr>
              <a:t> Indonesia.</a:t>
            </a:r>
          </a:p>
          <a:p>
            <a:pPr marL="357188" indent="-357188" algn="just"/>
            <a:r>
              <a:rPr lang="en-ID" sz="2000" dirty="0" err="1">
                <a:latin typeface="+mj-lt"/>
              </a:rPr>
              <a:t>Abdulgani</a:t>
            </a:r>
            <a:r>
              <a:rPr lang="en-ID" sz="2000" dirty="0">
                <a:latin typeface="+mj-lt"/>
              </a:rPr>
              <a:t>, </a:t>
            </a:r>
            <a:r>
              <a:rPr lang="en-ID" sz="2000" dirty="0" err="1">
                <a:latin typeface="+mj-lt"/>
              </a:rPr>
              <a:t>Roeslan</a:t>
            </a:r>
            <a:r>
              <a:rPr lang="en-ID" sz="2000" dirty="0">
                <a:latin typeface="+mj-lt"/>
              </a:rPr>
              <a:t>. 1979. </a:t>
            </a:r>
            <a:r>
              <a:rPr lang="en-ID" sz="2000" dirty="0" err="1">
                <a:latin typeface="+mj-lt"/>
              </a:rPr>
              <a:t>Pengembangan</a:t>
            </a:r>
            <a:r>
              <a:rPr lang="en-ID" sz="2000" dirty="0">
                <a:latin typeface="+mj-lt"/>
              </a:rPr>
              <a:t> Pancasila Di Indonesia. Jakarta: Yayasan </a:t>
            </a:r>
            <a:r>
              <a:rPr lang="en-ID" sz="2000" dirty="0" err="1">
                <a:latin typeface="+mj-lt"/>
              </a:rPr>
              <a:t>Idayu</a:t>
            </a:r>
            <a:r>
              <a:rPr lang="en-ID" sz="2000" dirty="0">
                <a:latin typeface="+mj-lt"/>
              </a:rPr>
              <a:t>. </a:t>
            </a:r>
          </a:p>
          <a:p>
            <a:pPr marL="357188" indent="-357188" algn="just"/>
            <a:r>
              <a:rPr lang="en-ID" sz="2000" dirty="0" err="1">
                <a:latin typeface="+mj-lt"/>
              </a:rPr>
              <a:t>Admoredjo</a:t>
            </a:r>
            <a:r>
              <a:rPr lang="en-ID" sz="2000" dirty="0">
                <a:latin typeface="+mj-lt"/>
              </a:rPr>
              <a:t>, </a:t>
            </a:r>
            <a:r>
              <a:rPr lang="en-ID" sz="2000" dirty="0" err="1">
                <a:latin typeface="+mj-lt"/>
              </a:rPr>
              <a:t>Sudjito</a:t>
            </a:r>
            <a:r>
              <a:rPr lang="en-ID" sz="2000" dirty="0">
                <a:latin typeface="+mj-lt"/>
              </a:rPr>
              <a:t> bin. 2009. Negara Hukum </a:t>
            </a:r>
            <a:r>
              <a:rPr lang="en-ID" sz="2000" dirty="0" err="1">
                <a:latin typeface="+mj-lt"/>
              </a:rPr>
              <a:t>dalam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Perspektif</a:t>
            </a:r>
            <a:r>
              <a:rPr lang="en-ID" sz="2000" dirty="0">
                <a:latin typeface="+mj-lt"/>
              </a:rPr>
              <a:t> Pancasila. </a:t>
            </a:r>
            <a:r>
              <a:rPr lang="en-ID" sz="2000" dirty="0" err="1">
                <a:latin typeface="+mj-lt"/>
              </a:rPr>
              <a:t>Makalah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dalam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Kongres</a:t>
            </a:r>
            <a:r>
              <a:rPr lang="en-ID" sz="2000" dirty="0">
                <a:latin typeface="+mj-lt"/>
              </a:rPr>
              <a:t> Pancasila di UGM Yogyakarta, 30 --31 Mei </a:t>
            </a:r>
            <a:r>
              <a:rPr lang="en-ID" sz="2000" dirty="0" err="1">
                <a:latin typeface="+mj-lt"/>
              </a:rPr>
              <a:t>s.d.</a:t>
            </a:r>
            <a:r>
              <a:rPr lang="en-ID" sz="2000" dirty="0">
                <a:latin typeface="+mj-lt"/>
              </a:rPr>
              <a:t> 1 </a:t>
            </a:r>
            <a:r>
              <a:rPr lang="en-ID" sz="2000" dirty="0" err="1">
                <a:latin typeface="+mj-lt"/>
              </a:rPr>
              <a:t>Juni</a:t>
            </a:r>
            <a:r>
              <a:rPr lang="en-ID" sz="2000" dirty="0">
                <a:latin typeface="+mj-lt"/>
              </a:rPr>
              <a:t> 2009. </a:t>
            </a:r>
          </a:p>
          <a:p>
            <a:pPr marL="357188" indent="-357188" algn="just"/>
            <a:r>
              <a:rPr lang="en-ID" sz="2000" dirty="0">
                <a:latin typeface="+mj-lt"/>
              </a:rPr>
              <a:t>Aiken, H. D.. 2009. Abad </a:t>
            </a:r>
            <a:r>
              <a:rPr lang="en-ID" sz="2000" dirty="0" err="1">
                <a:latin typeface="+mj-lt"/>
              </a:rPr>
              <a:t>Ideologi</a:t>
            </a:r>
            <a:r>
              <a:rPr lang="en-ID" sz="2000" dirty="0">
                <a:latin typeface="+mj-lt"/>
              </a:rPr>
              <a:t>, Yogyakarta: </a:t>
            </a:r>
            <a:r>
              <a:rPr lang="en-ID" sz="2000" dirty="0" err="1">
                <a:latin typeface="+mj-lt"/>
              </a:rPr>
              <a:t>Penerbit</a:t>
            </a:r>
            <a:r>
              <a:rPr lang="en-ID" sz="2000" dirty="0">
                <a:latin typeface="+mj-lt"/>
              </a:rPr>
              <a:t> Relief. </a:t>
            </a:r>
          </a:p>
          <a:p>
            <a:pPr marL="357188" indent="-357188" algn="just"/>
            <a:r>
              <a:rPr lang="en-ID" sz="2000" dirty="0">
                <a:latin typeface="+mj-lt"/>
              </a:rPr>
              <a:t>Ali, </a:t>
            </a:r>
            <a:r>
              <a:rPr lang="en-ID" sz="2000" dirty="0" err="1">
                <a:latin typeface="+mj-lt"/>
              </a:rPr>
              <a:t>As’ad</a:t>
            </a:r>
            <a:r>
              <a:rPr lang="en-ID" sz="2000" dirty="0">
                <a:latin typeface="+mj-lt"/>
              </a:rPr>
              <a:t> Said. 2009. Negara Pancasila Jalan </a:t>
            </a:r>
            <a:r>
              <a:rPr lang="en-ID" sz="2000" dirty="0" err="1">
                <a:latin typeface="+mj-lt"/>
              </a:rPr>
              <a:t>Kemaslahatan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Berbangsa</a:t>
            </a:r>
            <a:r>
              <a:rPr lang="en-ID" sz="2000" dirty="0">
                <a:latin typeface="+mj-lt"/>
              </a:rPr>
              <a:t>. Jakarta: Pustaka LP3ES. </a:t>
            </a:r>
          </a:p>
          <a:p>
            <a:pPr marL="357188" indent="-357188" algn="just"/>
            <a:r>
              <a:rPr lang="en-ID" sz="2000" dirty="0" err="1">
                <a:latin typeface="+mj-lt"/>
              </a:rPr>
              <a:t>Bakry</a:t>
            </a:r>
            <a:r>
              <a:rPr lang="en-ID" sz="2000" dirty="0">
                <a:latin typeface="+mj-lt"/>
              </a:rPr>
              <a:t>, Noor Ms. 2010. Pendidikan Pancasila. Pustaka </a:t>
            </a:r>
            <a:r>
              <a:rPr lang="en-ID" sz="2000" dirty="0" err="1">
                <a:latin typeface="+mj-lt"/>
              </a:rPr>
              <a:t>Pelajar</a:t>
            </a:r>
            <a:r>
              <a:rPr lang="en-ID" sz="2000" dirty="0">
                <a:latin typeface="+mj-lt"/>
              </a:rPr>
              <a:t>: Yogyakarta. </a:t>
            </a:r>
          </a:p>
          <a:p>
            <a:pPr marL="357188" indent="-357188" algn="just"/>
            <a:r>
              <a:rPr lang="en-ID" sz="2000" dirty="0" err="1">
                <a:latin typeface="+mj-lt"/>
              </a:rPr>
              <a:t>Darmodiharjo</a:t>
            </a:r>
            <a:r>
              <a:rPr lang="en-ID" sz="2000" dirty="0">
                <a:latin typeface="+mj-lt"/>
              </a:rPr>
              <a:t>, </a:t>
            </a:r>
            <a:r>
              <a:rPr lang="en-ID" sz="2000" dirty="0" err="1">
                <a:latin typeface="+mj-lt"/>
              </a:rPr>
              <a:t>Darjidkk</a:t>
            </a:r>
            <a:r>
              <a:rPr lang="en-ID" sz="2000" dirty="0">
                <a:latin typeface="+mj-lt"/>
              </a:rPr>
              <a:t>. 1991. </a:t>
            </a:r>
            <a:r>
              <a:rPr lang="en-ID" sz="2000" dirty="0" err="1">
                <a:latin typeface="+mj-lt"/>
              </a:rPr>
              <a:t>Santiaji</a:t>
            </a:r>
            <a:r>
              <a:rPr lang="en-ID" sz="2000" dirty="0">
                <a:latin typeface="+mj-lt"/>
              </a:rPr>
              <a:t> Pancasila: </a:t>
            </a:r>
            <a:r>
              <a:rPr lang="en-ID" sz="2000" dirty="0" err="1">
                <a:latin typeface="+mj-lt"/>
              </a:rPr>
              <a:t>Suatu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Tinjauan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Filosofis</a:t>
            </a:r>
            <a:r>
              <a:rPr lang="en-ID" sz="2000" dirty="0">
                <a:latin typeface="+mj-lt"/>
              </a:rPr>
              <a:t>, </a:t>
            </a:r>
            <a:r>
              <a:rPr lang="en-ID" sz="2000" dirty="0" err="1">
                <a:latin typeface="+mj-lt"/>
              </a:rPr>
              <a:t>Historis</a:t>
            </a:r>
            <a:r>
              <a:rPr lang="en-ID" sz="2000" dirty="0">
                <a:latin typeface="+mj-lt"/>
              </a:rPr>
              <a:t> dan </a:t>
            </a:r>
            <a:r>
              <a:rPr lang="en-ID" sz="2000" dirty="0" err="1">
                <a:latin typeface="+mj-lt"/>
              </a:rPr>
              <a:t>Yuridis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Konstitusional</a:t>
            </a:r>
            <a:r>
              <a:rPr lang="en-ID" sz="2000" dirty="0">
                <a:latin typeface="+mj-lt"/>
              </a:rPr>
              <a:t>. Surabaya: Usaha Nasional.</a:t>
            </a:r>
            <a:endParaRPr lang="en-US" sz="2000" b="0" i="0" dirty="0"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Tugas perkuliahan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Tugas-tugas</a:t>
            </a:r>
            <a:r>
              <a:rPr lang="en-US" dirty="0" smtClean="0"/>
              <a:t> </a:t>
            </a:r>
            <a:r>
              <a:rPr lang="en-US" dirty="0" err="1"/>
              <a:t>Invidu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: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Responsi</a:t>
            </a:r>
            <a:r>
              <a:rPr lang="en-US" dirty="0"/>
              <a:t>, </a:t>
            </a:r>
            <a:r>
              <a:rPr lang="en-US" dirty="0" err="1"/>
              <a:t>Buat</a:t>
            </a:r>
            <a:r>
              <a:rPr lang="en-US" dirty="0"/>
              <a:t> Resume, </a:t>
            </a:r>
            <a:r>
              <a:rPr lang="en-US" dirty="0" err="1" smtClean="0"/>
              <a:t>Makalah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: </a:t>
            </a:r>
            <a:r>
              <a:rPr lang="en-US" dirty="0" err="1"/>
              <a:t>Buat</a:t>
            </a:r>
            <a:r>
              <a:rPr lang="en-US" dirty="0"/>
              <a:t> Video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Penilaian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Tugas dan quiz		:	30%</a:t>
            </a:r>
          </a:p>
          <a:p>
            <a:r>
              <a:rPr lang="en-US" dirty="0"/>
              <a:t>UTS				:	35%</a:t>
            </a:r>
          </a:p>
          <a:p>
            <a:r>
              <a:rPr lang="en-US" dirty="0"/>
              <a:t>UAS				:	35%</a:t>
            </a:r>
          </a:p>
          <a:p>
            <a:r>
              <a:rPr lang="en-US" dirty="0"/>
              <a:t> Tidak menerima tugas yang terlambat</a:t>
            </a:r>
          </a:p>
          <a:p>
            <a:r>
              <a:rPr lang="en-US" dirty="0"/>
              <a:t>Tidak memberikan tugas untuk perbaikan nilai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	</a:t>
            </a:r>
            <a:r>
              <a:rPr lang="id-ID" dirty="0" smtClean="0"/>
              <a:t>SANKSI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Bagi mahasiswa yang tidak mengumpulkan  tugas kelompok maka untuk nilai </a:t>
            </a:r>
            <a:r>
              <a:rPr lang="id-ID" dirty="0" smtClean="0"/>
              <a:t>tugasnya </a:t>
            </a:r>
            <a:r>
              <a:rPr lang="en-AU" dirty="0" err="1" smtClean="0"/>
              <a:t>nol</a:t>
            </a:r>
            <a:endParaRPr lang="id-ID" dirty="0" smtClean="0"/>
          </a:p>
          <a:p>
            <a:pPr marL="0" indent="0">
              <a:buNone/>
            </a:pPr>
            <a:r>
              <a:rPr lang="en-AU" dirty="0" smtClean="0"/>
              <a:t>    </a:t>
            </a:r>
            <a:r>
              <a:rPr lang="id-ID" dirty="0" smtClean="0"/>
              <a:t>(</a:t>
            </a:r>
            <a:r>
              <a:rPr lang="id-ID" dirty="0" smtClean="0"/>
              <a:t>Tolong  diperhatikan dengan sebaik baiknya )</a:t>
            </a:r>
          </a:p>
          <a:p>
            <a:r>
              <a:rPr lang="id-ID" dirty="0" smtClean="0"/>
              <a:t>Batas waktu </a:t>
            </a:r>
            <a:r>
              <a:rPr lang="en-AU" dirty="0" err="1" smtClean="0"/>
              <a:t>dan</a:t>
            </a:r>
            <a:r>
              <a:rPr lang="en-AU" dirty="0" smtClean="0"/>
              <a:t> link </a:t>
            </a:r>
            <a:r>
              <a:rPr lang="id-ID" dirty="0" smtClean="0"/>
              <a:t>pengumpulan </a:t>
            </a:r>
            <a:r>
              <a:rPr lang="id-ID" dirty="0" smtClean="0"/>
              <a:t>tugas akan diberitahukan kemudian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1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Tata tertib perkuliahan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610599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800" dirty="0"/>
              <a:t>1. Syarat mengikuti ujian akhir adalah memenuhi 75% kehadiran ( absensi </a:t>
            </a:r>
            <a:r>
              <a:rPr lang="pt-BR" sz="2800" dirty="0">
                <a:solidFill>
                  <a:srgbClr val="C00000"/>
                </a:solidFill>
              </a:rPr>
              <a:t>Online di forum diskusi kulino )</a:t>
            </a:r>
            <a:endParaRPr lang="pt-BR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800" dirty="0"/>
              <a:t>2. </a:t>
            </a:r>
            <a:r>
              <a:rPr lang="sv-SE" sz="2800" dirty="0"/>
              <a:t>Tidak ada ujian susulan dan ujian perbaikan.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2800" dirty="0"/>
              <a:t>3. Akan diberikan </a:t>
            </a:r>
            <a:r>
              <a:rPr lang="sv-SE" sz="2800" dirty="0" smtClean="0"/>
              <a:t>sanksi </a:t>
            </a:r>
            <a:r>
              <a:rPr lang="sv-SE" sz="2800" dirty="0"/>
              <a:t>bagi mahasiswa yang melakukan </a:t>
            </a:r>
            <a:r>
              <a:rPr lang="sv-SE" sz="2800" dirty="0" smtClean="0"/>
              <a:t>ketidak jujuran </a:t>
            </a:r>
            <a:r>
              <a:rPr lang="sv-SE" sz="2800" dirty="0"/>
              <a:t>dalam pelaksanaan ujian dan dalam penyelesaian tugas-tugas mandiri.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550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Calligraffitti</vt:lpstr>
      <vt:lpstr>Oswald</vt:lpstr>
      <vt:lpstr>Wingdings 2</vt:lpstr>
      <vt:lpstr>Office Theme</vt:lpstr>
      <vt:lpstr>PowerPoint Presentation</vt:lpstr>
      <vt:lpstr>Prosedur Perkuliahan  Online</vt:lpstr>
      <vt:lpstr>UJIAN MKU PANCASILA</vt:lpstr>
      <vt:lpstr>Materi </vt:lpstr>
      <vt:lpstr>PUSTAKA</vt:lpstr>
      <vt:lpstr>Jenis Tugas perkuliahan</vt:lpstr>
      <vt:lpstr>Penilaian  </vt:lpstr>
      <vt:lpstr> SANKSI </vt:lpstr>
      <vt:lpstr>Tata tertib perkuliahan</vt:lpstr>
      <vt:lpstr>Visi Dan Misi Pendidikan Pancasila  </vt:lpstr>
      <vt:lpstr>Visi </vt:lpstr>
      <vt:lpstr>Misi </vt:lpstr>
      <vt:lpstr> Tujuan Pendidikan Pancasila   </vt:lpstr>
      <vt:lpstr>Kompetensi Pendidikan Pancasila</vt:lpstr>
      <vt:lpstr>Kenapa Diperguruan Tinggi Masih Ada Mata Pelajaran Pancasila?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bbwinar</cp:lastModifiedBy>
  <cp:revision>17</cp:revision>
  <dcterms:modified xsi:type="dcterms:W3CDTF">2023-09-11T01:16:34Z</dcterms:modified>
</cp:coreProperties>
</file>