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1" r:id="rId2"/>
  </p:sldMasterIdLst>
  <p:sldIdLst>
    <p:sldId id="256" r:id="rId3"/>
    <p:sldId id="257" r:id="rId4"/>
    <p:sldId id="264" r:id="rId5"/>
    <p:sldId id="263" r:id="rId6"/>
    <p:sldId id="265" r:id="rId7"/>
    <p:sldId id="266" r:id="rId8"/>
    <p:sldId id="267" r:id="rId9"/>
    <p:sldId id="270" r:id="rId10"/>
    <p:sldId id="268" r:id="rId11"/>
    <p:sldId id="258" r:id="rId12"/>
    <p:sldId id="259" r:id="rId13"/>
    <p:sldId id="260" r:id="rId14"/>
    <p:sldId id="269" r:id="rId15"/>
    <p:sldId id="261" r:id="rId16"/>
    <p:sldId id="271" r:id="rId17"/>
    <p:sldId id="272" r:id="rId18"/>
    <p:sldId id="273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30DAA-6A1A-4B67-A3D6-7878932BA473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8344F61C-7414-4AFB-B18B-B8A6EC71A580}">
      <dgm:prSet phldrT="[Text]" custT="1"/>
      <dgm:spPr/>
      <dgm:t>
        <a:bodyPr/>
        <a:lstStyle/>
        <a:p>
          <a:pPr algn="ctr"/>
          <a:r>
            <a:rPr lang="en-US" sz="2800" dirty="0"/>
            <a:t>“</a:t>
          </a:r>
          <a:r>
            <a:rPr lang="en-US" sz="2800" dirty="0" err="1"/>
            <a:t>jangan</a:t>
          </a:r>
          <a:r>
            <a:rPr lang="en-US" sz="2800" dirty="0"/>
            <a:t> </a:t>
          </a:r>
          <a:r>
            <a:rPr lang="en-US" sz="2800" dirty="0" err="1"/>
            <a:t>sekali</a:t>
          </a:r>
          <a:r>
            <a:rPr lang="en-US" sz="2800" dirty="0"/>
            <a:t>-kali </a:t>
          </a:r>
          <a:r>
            <a:rPr lang="en-US" sz="2800" dirty="0" err="1"/>
            <a:t>meninggalkan</a:t>
          </a:r>
          <a:r>
            <a:rPr lang="en-US" sz="2800" dirty="0"/>
            <a:t> </a:t>
          </a:r>
          <a:r>
            <a:rPr lang="en-US" sz="2800" dirty="0" err="1"/>
            <a:t>sejarah</a:t>
          </a:r>
          <a:r>
            <a:rPr lang="en-US" sz="2800" dirty="0"/>
            <a:t> …”</a:t>
          </a:r>
        </a:p>
      </dgm:t>
    </dgm:pt>
    <dgm:pt modelId="{635ABCC6-245D-4466-A2DD-F5890309D010}" type="parTrans" cxnId="{779B4C98-5152-458E-9B00-EB2B33D863A6}">
      <dgm:prSet/>
      <dgm:spPr/>
      <dgm:t>
        <a:bodyPr/>
        <a:lstStyle/>
        <a:p>
          <a:endParaRPr lang="en-US"/>
        </a:p>
      </dgm:t>
    </dgm:pt>
    <dgm:pt modelId="{91FD9FDE-3105-4C3E-893B-5DB1967E827E}" type="sibTrans" cxnId="{779B4C98-5152-458E-9B00-EB2B33D863A6}">
      <dgm:prSet/>
      <dgm:spPr/>
      <dgm:t>
        <a:bodyPr/>
        <a:lstStyle/>
        <a:p>
          <a:endParaRPr lang="en-US"/>
        </a:p>
      </dgm:t>
    </dgm:pt>
    <dgm:pt modelId="{AD874FC4-7076-42D3-AF71-9A70F18D28EC}" type="pres">
      <dgm:prSet presAssocID="{40330DAA-6A1A-4B67-A3D6-7878932BA473}" presName="diagram" presStyleCnt="0">
        <dgm:presLayoutVars>
          <dgm:dir/>
          <dgm:animLvl val="lvl"/>
          <dgm:resizeHandles val="exact"/>
        </dgm:presLayoutVars>
      </dgm:prSet>
      <dgm:spPr/>
    </dgm:pt>
    <dgm:pt modelId="{29BAC2B3-F9DA-4EBC-8F82-FB0CEE3CB434}" type="pres">
      <dgm:prSet presAssocID="{8344F61C-7414-4AFB-B18B-B8A6EC71A580}" presName="compNode" presStyleCnt="0"/>
      <dgm:spPr/>
    </dgm:pt>
    <dgm:pt modelId="{E5149406-E986-4D38-9FC0-DE245D5B60B8}" type="pres">
      <dgm:prSet presAssocID="{8344F61C-7414-4AFB-B18B-B8A6EC71A580}" presName="childRect" presStyleLbl="bgAcc1" presStyleIdx="0" presStyleCnt="1">
        <dgm:presLayoutVars>
          <dgm:bulletEnabled val="1"/>
        </dgm:presLayoutVars>
      </dgm:prSet>
      <dgm:spPr/>
    </dgm:pt>
    <dgm:pt modelId="{CD5A454B-3765-4653-A2AE-AA11A64323E0}" type="pres">
      <dgm:prSet presAssocID="{8344F61C-7414-4AFB-B18B-B8A6EC71A58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70D602B-9CA5-401A-8E56-A5D9E2D24E8B}" type="pres">
      <dgm:prSet presAssocID="{8344F61C-7414-4AFB-B18B-B8A6EC71A580}" presName="parentRect" presStyleLbl="alignNode1" presStyleIdx="0" presStyleCnt="1" custScaleX="167512" custScaleY="475424" custLinFactNeighborX="1956" custLinFactNeighborY="-53514"/>
      <dgm:spPr/>
    </dgm:pt>
    <dgm:pt modelId="{0059FCFC-C698-4576-8A0D-9908AFAF0771}" type="pres">
      <dgm:prSet presAssocID="{8344F61C-7414-4AFB-B18B-B8A6EC71A580}" presName="adorn" presStyleLbl="fgAccFollowNode1" presStyleIdx="0" presStyleCnt="1" custLinFactX="100000" custLinFactY="-195119" custLinFactNeighborX="118140" custLinFactNeighborY="-200000"/>
      <dgm:spPr/>
    </dgm:pt>
  </dgm:ptLst>
  <dgm:cxnLst>
    <dgm:cxn modelId="{8B33124C-CD84-4FBA-88E2-9E4E21CE1A4F}" type="presOf" srcId="{8344F61C-7414-4AFB-B18B-B8A6EC71A580}" destId="{CD5A454B-3765-4653-A2AE-AA11A64323E0}" srcOrd="0" destOrd="0" presId="urn:microsoft.com/office/officeart/2005/8/layout/bList2"/>
    <dgm:cxn modelId="{779B4C98-5152-458E-9B00-EB2B33D863A6}" srcId="{40330DAA-6A1A-4B67-A3D6-7878932BA473}" destId="{8344F61C-7414-4AFB-B18B-B8A6EC71A580}" srcOrd="0" destOrd="0" parTransId="{635ABCC6-245D-4466-A2DD-F5890309D010}" sibTransId="{91FD9FDE-3105-4C3E-893B-5DB1967E827E}"/>
    <dgm:cxn modelId="{9EFAD598-3A51-438D-B4FD-39B9518AD92A}" type="presOf" srcId="{8344F61C-7414-4AFB-B18B-B8A6EC71A580}" destId="{270D602B-9CA5-401A-8E56-A5D9E2D24E8B}" srcOrd="1" destOrd="0" presId="urn:microsoft.com/office/officeart/2005/8/layout/bList2"/>
    <dgm:cxn modelId="{E9FEE6F2-1314-4024-BEC6-C45469CD0CB3}" type="presOf" srcId="{40330DAA-6A1A-4B67-A3D6-7878932BA473}" destId="{AD874FC4-7076-42D3-AF71-9A70F18D28EC}" srcOrd="0" destOrd="0" presId="urn:microsoft.com/office/officeart/2005/8/layout/bList2"/>
    <dgm:cxn modelId="{0DD4726E-1806-4F0D-8AD1-A3A99BAA5DB7}" type="presParOf" srcId="{AD874FC4-7076-42D3-AF71-9A70F18D28EC}" destId="{29BAC2B3-F9DA-4EBC-8F82-FB0CEE3CB434}" srcOrd="0" destOrd="0" presId="urn:microsoft.com/office/officeart/2005/8/layout/bList2"/>
    <dgm:cxn modelId="{AAAD4116-A431-42B8-BC36-CA8BCC3EAF87}" type="presParOf" srcId="{29BAC2B3-F9DA-4EBC-8F82-FB0CEE3CB434}" destId="{E5149406-E986-4D38-9FC0-DE245D5B60B8}" srcOrd="0" destOrd="0" presId="urn:microsoft.com/office/officeart/2005/8/layout/bList2"/>
    <dgm:cxn modelId="{D0CB15C5-A674-4694-BB27-75B6EDEE3DBF}" type="presParOf" srcId="{29BAC2B3-F9DA-4EBC-8F82-FB0CEE3CB434}" destId="{CD5A454B-3765-4653-A2AE-AA11A64323E0}" srcOrd="1" destOrd="0" presId="urn:microsoft.com/office/officeart/2005/8/layout/bList2"/>
    <dgm:cxn modelId="{9A8677CC-5AA3-4B0C-8BF8-A860ECFE75C5}" type="presParOf" srcId="{29BAC2B3-F9DA-4EBC-8F82-FB0CEE3CB434}" destId="{270D602B-9CA5-401A-8E56-A5D9E2D24E8B}" srcOrd="2" destOrd="0" presId="urn:microsoft.com/office/officeart/2005/8/layout/bList2"/>
    <dgm:cxn modelId="{8A767F33-0CCC-4CD4-8F7E-77582E7EB4A2}" type="presParOf" srcId="{29BAC2B3-F9DA-4EBC-8F82-FB0CEE3CB434}" destId="{0059FCFC-C698-4576-8A0D-9908AFAF077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B2A0B9-3898-440A-A6BF-F0D1701C8C8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AB1BB9-51C1-4B75-9DC7-C7DEAE7CF231}">
      <dgm:prSet phldrT="[Text]"/>
      <dgm:spPr/>
      <dgm:t>
        <a:bodyPr/>
        <a:lstStyle/>
        <a:p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“</a:t>
          </a:r>
          <a:r>
            <a:rPr lang="en-US" dirty="0" err="1">
              <a:latin typeface="Aharoni" panose="02010803020104030203" pitchFamily="2" charset="-79"/>
              <a:cs typeface="Aharoni" panose="02010803020104030203" pitchFamily="2" charset="-79"/>
            </a:rPr>
            <a:t>Historia</a:t>
          </a:r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 Vitae </a:t>
          </a:r>
          <a:r>
            <a:rPr lang="en-US" dirty="0" err="1">
              <a:latin typeface="Aharoni" panose="02010803020104030203" pitchFamily="2" charset="-79"/>
              <a:cs typeface="Aharoni" panose="02010803020104030203" pitchFamily="2" charset="-79"/>
            </a:rPr>
            <a:t>Magistra</a:t>
          </a:r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”</a:t>
          </a:r>
        </a:p>
      </dgm:t>
    </dgm:pt>
    <dgm:pt modelId="{8C719DD2-A8D1-489E-9E90-81314019BB06}" type="parTrans" cxnId="{F3C7030B-D0A2-4F48-9570-2B4402BEDE86}">
      <dgm:prSet/>
      <dgm:spPr/>
      <dgm:t>
        <a:bodyPr/>
        <a:lstStyle/>
        <a:p>
          <a:endParaRPr lang="en-US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F9677B0-8153-4A9E-9B1A-809484BB29AE}" type="sibTrans" cxnId="{F3C7030B-D0A2-4F48-9570-2B4402BEDE86}">
      <dgm:prSet/>
      <dgm:spPr/>
      <dgm:t>
        <a:bodyPr/>
        <a:lstStyle/>
        <a:p>
          <a:endParaRPr lang="en-US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E5AD0987-1CBB-4D3C-A87E-FCEE1CB0F4EA}">
      <dgm:prSet phldrT="[Text]"/>
      <dgm:spPr/>
      <dgm:t>
        <a:bodyPr/>
        <a:lstStyle/>
        <a:p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“</a:t>
          </a:r>
          <a:r>
            <a:rPr lang="en-US" dirty="0" err="1">
              <a:latin typeface="Aharoni" panose="02010803020104030203" pitchFamily="2" charset="-79"/>
              <a:cs typeface="Aharoni" panose="02010803020104030203" pitchFamily="2" charset="-79"/>
            </a:rPr>
            <a:t>sejarah</a:t>
          </a:r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dirty="0" err="1">
              <a:latin typeface="Aharoni" panose="02010803020104030203" pitchFamily="2" charset="-79"/>
              <a:cs typeface="Aharoni" panose="02010803020104030203" pitchFamily="2" charset="-79"/>
            </a:rPr>
            <a:t>memberikan</a:t>
          </a:r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dirty="0" err="1">
              <a:latin typeface="Aharoni" panose="02010803020104030203" pitchFamily="2" charset="-79"/>
              <a:cs typeface="Aharoni" panose="02010803020104030203" pitchFamily="2" charset="-79"/>
            </a:rPr>
            <a:t>kearifan</a:t>
          </a:r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”</a:t>
          </a:r>
        </a:p>
      </dgm:t>
    </dgm:pt>
    <dgm:pt modelId="{745D2E97-5342-45E1-93AC-0FFD7A552C8E}" type="parTrans" cxnId="{44FE5090-F846-4B19-AF1A-5E321A8BF5A8}">
      <dgm:prSet/>
      <dgm:spPr/>
      <dgm:t>
        <a:bodyPr/>
        <a:lstStyle/>
        <a:p>
          <a:endParaRPr lang="en-US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11F23547-5EF9-4256-A044-1EE4726D9770}" type="sibTrans" cxnId="{44FE5090-F846-4B19-AF1A-5E321A8BF5A8}">
      <dgm:prSet/>
      <dgm:spPr/>
      <dgm:t>
        <a:bodyPr/>
        <a:lstStyle/>
        <a:p>
          <a:endParaRPr lang="en-US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EE406B0-1CDF-486B-9BE3-6EDD70DC4DAF}">
      <dgm:prSet phldrT="[Text]"/>
      <dgm:spPr/>
      <dgm:t>
        <a:bodyPr/>
        <a:lstStyle/>
        <a:p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“</a:t>
          </a:r>
          <a:r>
            <a:rPr lang="en-US" dirty="0" err="1">
              <a:latin typeface="Aharoni" panose="02010803020104030203" pitchFamily="2" charset="-79"/>
              <a:cs typeface="Aharoni" panose="02010803020104030203" pitchFamily="2" charset="-79"/>
            </a:rPr>
            <a:t>sejarah</a:t>
          </a:r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dirty="0" err="1">
              <a:latin typeface="Aharoni" panose="02010803020104030203" pitchFamily="2" charset="-79"/>
              <a:cs typeface="Aharoni" panose="02010803020104030203" pitchFamily="2" charset="-79"/>
            </a:rPr>
            <a:t>merupakan</a:t>
          </a:r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 guru </a:t>
          </a:r>
          <a:r>
            <a:rPr lang="en-US" dirty="0" err="1">
              <a:latin typeface="Aharoni" panose="02010803020104030203" pitchFamily="2" charset="-79"/>
              <a:cs typeface="Aharoni" panose="02010803020104030203" pitchFamily="2" charset="-79"/>
            </a:rPr>
            <a:t>kehidupan</a:t>
          </a:r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”</a:t>
          </a:r>
        </a:p>
      </dgm:t>
    </dgm:pt>
    <dgm:pt modelId="{071A6332-8FE0-459C-8AB2-4AB6654C668C}" type="parTrans" cxnId="{FCBDF850-B5BD-42D9-B588-BD31092F9020}">
      <dgm:prSet/>
      <dgm:spPr/>
      <dgm:t>
        <a:bodyPr/>
        <a:lstStyle/>
        <a:p>
          <a:endParaRPr lang="en-US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3BBA659-858B-4477-8A49-F88CDE163244}" type="sibTrans" cxnId="{FCBDF850-B5BD-42D9-B588-BD31092F9020}">
      <dgm:prSet/>
      <dgm:spPr/>
      <dgm:t>
        <a:bodyPr/>
        <a:lstStyle/>
        <a:p>
          <a:endParaRPr lang="en-US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E8B0DE5C-B5F1-4504-B56E-C226293BCA8F}" type="pres">
      <dgm:prSet presAssocID="{44B2A0B9-3898-440A-A6BF-F0D1701C8C8F}" presName="linear" presStyleCnt="0">
        <dgm:presLayoutVars>
          <dgm:dir/>
          <dgm:animLvl val="lvl"/>
          <dgm:resizeHandles val="exact"/>
        </dgm:presLayoutVars>
      </dgm:prSet>
      <dgm:spPr/>
    </dgm:pt>
    <dgm:pt modelId="{8FC61A86-FADF-43F9-BAE7-715A1835E883}" type="pres">
      <dgm:prSet presAssocID="{8EAB1BB9-51C1-4B75-9DC7-C7DEAE7CF231}" presName="parentLin" presStyleCnt="0"/>
      <dgm:spPr/>
    </dgm:pt>
    <dgm:pt modelId="{D4CF81D0-C374-4ECB-9955-5C2E01F9057B}" type="pres">
      <dgm:prSet presAssocID="{8EAB1BB9-51C1-4B75-9DC7-C7DEAE7CF231}" presName="parentLeftMargin" presStyleLbl="node1" presStyleIdx="0" presStyleCnt="3"/>
      <dgm:spPr/>
    </dgm:pt>
    <dgm:pt modelId="{2CE5DFC6-2D10-4764-871D-5D7454D5DDA6}" type="pres">
      <dgm:prSet presAssocID="{8EAB1BB9-51C1-4B75-9DC7-C7DEAE7CF231}" presName="parentText" presStyleLbl="node1" presStyleIdx="0" presStyleCnt="3" custLinFactNeighborX="9168" custLinFactNeighborY="31902">
        <dgm:presLayoutVars>
          <dgm:chMax val="0"/>
          <dgm:bulletEnabled val="1"/>
        </dgm:presLayoutVars>
      </dgm:prSet>
      <dgm:spPr/>
    </dgm:pt>
    <dgm:pt modelId="{4DCA804D-7E26-477F-96A9-E304D115C13A}" type="pres">
      <dgm:prSet presAssocID="{8EAB1BB9-51C1-4B75-9DC7-C7DEAE7CF231}" presName="negativeSpace" presStyleCnt="0"/>
      <dgm:spPr/>
    </dgm:pt>
    <dgm:pt modelId="{79ED45AF-833D-47BB-A79B-F85040AF994B}" type="pres">
      <dgm:prSet presAssocID="{8EAB1BB9-51C1-4B75-9DC7-C7DEAE7CF231}" presName="childText" presStyleLbl="conFgAcc1" presStyleIdx="0" presStyleCnt="3">
        <dgm:presLayoutVars>
          <dgm:bulletEnabled val="1"/>
        </dgm:presLayoutVars>
      </dgm:prSet>
      <dgm:spPr/>
    </dgm:pt>
    <dgm:pt modelId="{7185D2F6-E3C6-4CD3-87BF-F655A24CCEA8}" type="pres">
      <dgm:prSet presAssocID="{AF9677B0-8153-4A9E-9B1A-809484BB29AE}" presName="spaceBetweenRectangles" presStyleCnt="0"/>
      <dgm:spPr/>
    </dgm:pt>
    <dgm:pt modelId="{FCC7ED0F-A84C-411B-9025-BA57A6F33E99}" type="pres">
      <dgm:prSet presAssocID="{E5AD0987-1CBB-4D3C-A87E-FCEE1CB0F4EA}" presName="parentLin" presStyleCnt="0"/>
      <dgm:spPr/>
    </dgm:pt>
    <dgm:pt modelId="{8ED20F8D-D663-49A4-9E4F-8ACA3E637747}" type="pres">
      <dgm:prSet presAssocID="{E5AD0987-1CBB-4D3C-A87E-FCEE1CB0F4EA}" presName="parentLeftMargin" presStyleLbl="node1" presStyleIdx="0" presStyleCnt="3"/>
      <dgm:spPr/>
    </dgm:pt>
    <dgm:pt modelId="{E50EE6D9-43FF-426C-AD06-D616E20BE690}" type="pres">
      <dgm:prSet presAssocID="{E5AD0987-1CBB-4D3C-A87E-FCEE1CB0F4EA}" presName="parentText" presStyleLbl="node1" presStyleIdx="1" presStyleCnt="3" custScaleX="142857" custLinFactNeighborY="37047">
        <dgm:presLayoutVars>
          <dgm:chMax val="0"/>
          <dgm:bulletEnabled val="1"/>
        </dgm:presLayoutVars>
      </dgm:prSet>
      <dgm:spPr/>
    </dgm:pt>
    <dgm:pt modelId="{961BEEE5-8A09-47FC-8291-E7C05A779CB1}" type="pres">
      <dgm:prSet presAssocID="{E5AD0987-1CBB-4D3C-A87E-FCEE1CB0F4EA}" presName="negativeSpace" presStyleCnt="0"/>
      <dgm:spPr/>
    </dgm:pt>
    <dgm:pt modelId="{2BF37841-944D-4EEC-B28F-DD26CADFFA7C}" type="pres">
      <dgm:prSet presAssocID="{E5AD0987-1CBB-4D3C-A87E-FCEE1CB0F4EA}" presName="childText" presStyleLbl="conFgAcc1" presStyleIdx="1" presStyleCnt="3">
        <dgm:presLayoutVars>
          <dgm:bulletEnabled val="1"/>
        </dgm:presLayoutVars>
      </dgm:prSet>
      <dgm:spPr/>
    </dgm:pt>
    <dgm:pt modelId="{C5CBADEB-A7F7-42F6-A8D9-713A56CB81AA}" type="pres">
      <dgm:prSet presAssocID="{11F23547-5EF9-4256-A044-1EE4726D9770}" presName="spaceBetweenRectangles" presStyleCnt="0"/>
      <dgm:spPr/>
    </dgm:pt>
    <dgm:pt modelId="{12568F34-435D-4E4B-8C49-15A6255A5D29}" type="pres">
      <dgm:prSet presAssocID="{0EE406B0-1CDF-486B-9BE3-6EDD70DC4DAF}" presName="parentLin" presStyleCnt="0"/>
      <dgm:spPr/>
    </dgm:pt>
    <dgm:pt modelId="{40885014-71C1-4B90-B92F-997389B6E305}" type="pres">
      <dgm:prSet presAssocID="{0EE406B0-1CDF-486B-9BE3-6EDD70DC4DAF}" presName="parentLeftMargin" presStyleLbl="node1" presStyleIdx="1" presStyleCnt="3"/>
      <dgm:spPr/>
    </dgm:pt>
    <dgm:pt modelId="{CDF9E246-2F42-417B-BF41-4D5F8738F5EC}" type="pres">
      <dgm:prSet presAssocID="{0EE406B0-1CDF-486B-9BE3-6EDD70DC4DAF}" presName="parentText" presStyleLbl="node1" presStyleIdx="2" presStyleCnt="3" custScaleX="142857" custLinFactNeighborY="33960">
        <dgm:presLayoutVars>
          <dgm:chMax val="0"/>
          <dgm:bulletEnabled val="1"/>
        </dgm:presLayoutVars>
      </dgm:prSet>
      <dgm:spPr/>
    </dgm:pt>
    <dgm:pt modelId="{CEA3DD7C-1EA2-413D-BD4C-B45BB8C69DE7}" type="pres">
      <dgm:prSet presAssocID="{0EE406B0-1CDF-486B-9BE3-6EDD70DC4DAF}" presName="negativeSpace" presStyleCnt="0"/>
      <dgm:spPr/>
    </dgm:pt>
    <dgm:pt modelId="{1421D82F-7A8B-48E1-88F8-95B46239FF54}" type="pres">
      <dgm:prSet presAssocID="{0EE406B0-1CDF-486B-9BE3-6EDD70DC4DA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3C7030B-D0A2-4F48-9570-2B4402BEDE86}" srcId="{44B2A0B9-3898-440A-A6BF-F0D1701C8C8F}" destId="{8EAB1BB9-51C1-4B75-9DC7-C7DEAE7CF231}" srcOrd="0" destOrd="0" parTransId="{8C719DD2-A8D1-489E-9E90-81314019BB06}" sibTransId="{AF9677B0-8153-4A9E-9B1A-809484BB29AE}"/>
    <dgm:cxn modelId="{FCE6FC2B-8E9D-46C5-94FA-5972EED71FE1}" type="presOf" srcId="{E5AD0987-1CBB-4D3C-A87E-FCEE1CB0F4EA}" destId="{E50EE6D9-43FF-426C-AD06-D616E20BE690}" srcOrd="1" destOrd="0" presId="urn:microsoft.com/office/officeart/2005/8/layout/list1"/>
    <dgm:cxn modelId="{B1A28146-F072-43EF-9F59-1251EA538425}" type="presOf" srcId="{E5AD0987-1CBB-4D3C-A87E-FCEE1CB0F4EA}" destId="{8ED20F8D-D663-49A4-9E4F-8ACA3E637747}" srcOrd="0" destOrd="0" presId="urn:microsoft.com/office/officeart/2005/8/layout/list1"/>
    <dgm:cxn modelId="{FCBDF850-B5BD-42D9-B588-BD31092F9020}" srcId="{44B2A0B9-3898-440A-A6BF-F0D1701C8C8F}" destId="{0EE406B0-1CDF-486B-9BE3-6EDD70DC4DAF}" srcOrd="2" destOrd="0" parTransId="{071A6332-8FE0-459C-8AB2-4AB6654C668C}" sibTransId="{43BBA659-858B-4477-8A49-F88CDE163244}"/>
    <dgm:cxn modelId="{1CE68D71-1F09-4681-BB54-0A301FA88C7C}" type="presOf" srcId="{8EAB1BB9-51C1-4B75-9DC7-C7DEAE7CF231}" destId="{2CE5DFC6-2D10-4764-871D-5D7454D5DDA6}" srcOrd="1" destOrd="0" presId="urn:microsoft.com/office/officeart/2005/8/layout/list1"/>
    <dgm:cxn modelId="{0F23C156-987C-456A-9102-518C0CB39D1C}" type="presOf" srcId="{0EE406B0-1CDF-486B-9BE3-6EDD70DC4DAF}" destId="{CDF9E246-2F42-417B-BF41-4D5F8738F5EC}" srcOrd="1" destOrd="0" presId="urn:microsoft.com/office/officeart/2005/8/layout/list1"/>
    <dgm:cxn modelId="{44FE5090-F846-4B19-AF1A-5E321A8BF5A8}" srcId="{44B2A0B9-3898-440A-A6BF-F0D1701C8C8F}" destId="{E5AD0987-1CBB-4D3C-A87E-FCEE1CB0F4EA}" srcOrd="1" destOrd="0" parTransId="{745D2E97-5342-45E1-93AC-0FFD7A552C8E}" sibTransId="{11F23547-5EF9-4256-A044-1EE4726D9770}"/>
    <dgm:cxn modelId="{2EDFDDBA-B4F2-4AC9-B847-813EFEE14F3A}" type="presOf" srcId="{44B2A0B9-3898-440A-A6BF-F0D1701C8C8F}" destId="{E8B0DE5C-B5F1-4504-B56E-C226293BCA8F}" srcOrd="0" destOrd="0" presId="urn:microsoft.com/office/officeart/2005/8/layout/list1"/>
    <dgm:cxn modelId="{5F44E6BB-FCED-4AB1-B4CF-E138F030F565}" type="presOf" srcId="{8EAB1BB9-51C1-4B75-9DC7-C7DEAE7CF231}" destId="{D4CF81D0-C374-4ECB-9955-5C2E01F9057B}" srcOrd="0" destOrd="0" presId="urn:microsoft.com/office/officeart/2005/8/layout/list1"/>
    <dgm:cxn modelId="{A7533CFA-48CD-4D85-BE1D-D16F5F89933F}" type="presOf" srcId="{0EE406B0-1CDF-486B-9BE3-6EDD70DC4DAF}" destId="{40885014-71C1-4B90-B92F-997389B6E305}" srcOrd="0" destOrd="0" presId="urn:microsoft.com/office/officeart/2005/8/layout/list1"/>
    <dgm:cxn modelId="{950495FC-8D15-4C69-9678-583D6B94E2CD}" type="presParOf" srcId="{E8B0DE5C-B5F1-4504-B56E-C226293BCA8F}" destId="{8FC61A86-FADF-43F9-BAE7-715A1835E883}" srcOrd="0" destOrd="0" presId="urn:microsoft.com/office/officeart/2005/8/layout/list1"/>
    <dgm:cxn modelId="{5E8AEADF-658D-4047-A3B3-9A8998840148}" type="presParOf" srcId="{8FC61A86-FADF-43F9-BAE7-715A1835E883}" destId="{D4CF81D0-C374-4ECB-9955-5C2E01F9057B}" srcOrd="0" destOrd="0" presId="urn:microsoft.com/office/officeart/2005/8/layout/list1"/>
    <dgm:cxn modelId="{9C9C8D69-847E-4E79-91D8-301A5368FE1B}" type="presParOf" srcId="{8FC61A86-FADF-43F9-BAE7-715A1835E883}" destId="{2CE5DFC6-2D10-4764-871D-5D7454D5DDA6}" srcOrd="1" destOrd="0" presId="urn:microsoft.com/office/officeart/2005/8/layout/list1"/>
    <dgm:cxn modelId="{A9EB67B9-39EC-4773-93FC-161F8BDF46FC}" type="presParOf" srcId="{E8B0DE5C-B5F1-4504-B56E-C226293BCA8F}" destId="{4DCA804D-7E26-477F-96A9-E304D115C13A}" srcOrd="1" destOrd="0" presId="urn:microsoft.com/office/officeart/2005/8/layout/list1"/>
    <dgm:cxn modelId="{E5942617-EB0B-4264-98F5-34BF51583A5E}" type="presParOf" srcId="{E8B0DE5C-B5F1-4504-B56E-C226293BCA8F}" destId="{79ED45AF-833D-47BB-A79B-F85040AF994B}" srcOrd="2" destOrd="0" presId="urn:microsoft.com/office/officeart/2005/8/layout/list1"/>
    <dgm:cxn modelId="{C65E9A61-F634-4229-95C6-66C21601A360}" type="presParOf" srcId="{E8B0DE5C-B5F1-4504-B56E-C226293BCA8F}" destId="{7185D2F6-E3C6-4CD3-87BF-F655A24CCEA8}" srcOrd="3" destOrd="0" presId="urn:microsoft.com/office/officeart/2005/8/layout/list1"/>
    <dgm:cxn modelId="{0C876615-2476-4E29-877A-B4266F6F4153}" type="presParOf" srcId="{E8B0DE5C-B5F1-4504-B56E-C226293BCA8F}" destId="{FCC7ED0F-A84C-411B-9025-BA57A6F33E99}" srcOrd="4" destOrd="0" presId="urn:microsoft.com/office/officeart/2005/8/layout/list1"/>
    <dgm:cxn modelId="{1D11A3C1-1C15-461C-84C1-D2BC7BFBC0C5}" type="presParOf" srcId="{FCC7ED0F-A84C-411B-9025-BA57A6F33E99}" destId="{8ED20F8D-D663-49A4-9E4F-8ACA3E637747}" srcOrd="0" destOrd="0" presId="urn:microsoft.com/office/officeart/2005/8/layout/list1"/>
    <dgm:cxn modelId="{C6B62C7F-8E7A-42F4-9335-5D668FE8BEFD}" type="presParOf" srcId="{FCC7ED0F-A84C-411B-9025-BA57A6F33E99}" destId="{E50EE6D9-43FF-426C-AD06-D616E20BE690}" srcOrd="1" destOrd="0" presId="urn:microsoft.com/office/officeart/2005/8/layout/list1"/>
    <dgm:cxn modelId="{E766E431-0791-4980-8DCA-D1836A631DFB}" type="presParOf" srcId="{E8B0DE5C-B5F1-4504-B56E-C226293BCA8F}" destId="{961BEEE5-8A09-47FC-8291-E7C05A779CB1}" srcOrd="5" destOrd="0" presId="urn:microsoft.com/office/officeart/2005/8/layout/list1"/>
    <dgm:cxn modelId="{DD5C6ABD-571F-4E86-98E6-8FE3A100998F}" type="presParOf" srcId="{E8B0DE5C-B5F1-4504-B56E-C226293BCA8F}" destId="{2BF37841-944D-4EEC-B28F-DD26CADFFA7C}" srcOrd="6" destOrd="0" presId="urn:microsoft.com/office/officeart/2005/8/layout/list1"/>
    <dgm:cxn modelId="{4E67C962-B234-4916-9467-90BC199FEFCC}" type="presParOf" srcId="{E8B0DE5C-B5F1-4504-B56E-C226293BCA8F}" destId="{C5CBADEB-A7F7-42F6-A8D9-713A56CB81AA}" srcOrd="7" destOrd="0" presId="urn:microsoft.com/office/officeart/2005/8/layout/list1"/>
    <dgm:cxn modelId="{8122C0FA-9B10-4E22-8A28-6F8AC9EC8947}" type="presParOf" srcId="{E8B0DE5C-B5F1-4504-B56E-C226293BCA8F}" destId="{12568F34-435D-4E4B-8C49-15A6255A5D29}" srcOrd="8" destOrd="0" presId="urn:microsoft.com/office/officeart/2005/8/layout/list1"/>
    <dgm:cxn modelId="{117C2DC2-FE5A-4182-A12E-973851150973}" type="presParOf" srcId="{12568F34-435D-4E4B-8C49-15A6255A5D29}" destId="{40885014-71C1-4B90-B92F-997389B6E305}" srcOrd="0" destOrd="0" presId="urn:microsoft.com/office/officeart/2005/8/layout/list1"/>
    <dgm:cxn modelId="{7EE51567-77D3-49B3-AAEA-124B5444D9D6}" type="presParOf" srcId="{12568F34-435D-4E4B-8C49-15A6255A5D29}" destId="{CDF9E246-2F42-417B-BF41-4D5F8738F5EC}" srcOrd="1" destOrd="0" presId="urn:microsoft.com/office/officeart/2005/8/layout/list1"/>
    <dgm:cxn modelId="{49A4C037-F0DF-4B85-89A3-CB319C228EDF}" type="presParOf" srcId="{E8B0DE5C-B5F1-4504-B56E-C226293BCA8F}" destId="{CEA3DD7C-1EA2-413D-BD4C-B45BB8C69DE7}" srcOrd="9" destOrd="0" presId="urn:microsoft.com/office/officeart/2005/8/layout/list1"/>
    <dgm:cxn modelId="{030D66C7-4887-4318-B4EE-F1B354FDADFA}" type="presParOf" srcId="{E8B0DE5C-B5F1-4504-B56E-C226293BCA8F}" destId="{1421D82F-7A8B-48E1-88F8-95B46239FF5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E1E173-CB51-4EC9-9FFE-ABAEA280BE6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43E80D-F087-4214-877B-930AC875FCD3}">
      <dgm:prSet phldrT="[Text]"/>
      <dgm:spPr/>
      <dgm:t>
        <a:bodyPr/>
        <a:lstStyle/>
        <a:p>
          <a:r>
            <a:rPr lang="fi-FI" dirty="0"/>
            <a:t>Peri Kebangsaan</a:t>
          </a:r>
          <a:endParaRPr lang="en-US" dirty="0"/>
        </a:p>
      </dgm:t>
    </dgm:pt>
    <dgm:pt modelId="{F77A15A9-5C43-4F52-9828-2D3EE45AA1B4}" type="parTrans" cxnId="{778C0952-1C7B-46D2-AF40-C37A04EB5BB8}">
      <dgm:prSet/>
      <dgm:spPr/>
      <dgm:t>
        <a:bodyPr/>
        <a:lstStyle/>
        <a:p>
          <a:endParaRPr lang="en-US"/>
        </a:p>
      </dgm:t>
    </dgm:pt>
    <dgm:pt modelId="{79F06C9F-711A-42FD-BDF8-A0E018010788}" type="sibTrans" cxnId="{778C0952-1C7B-46D2-AF40-C37A04EB5BB8}">
      <dgm:prSet/>
      <dgm:spPr/>
      <dgm:t>
        <a:bodyPr/>
        <a:lstStyle/>
        <a:p>
          <a:endParaRPr lang="en-US"/>
        </a:p>
      </dgm:t>
    </dgm:pt>
    <dgm:pt modelId="{BD97036E-B9A1-4E3E-8633-380ECB70D4C4}">
      <dgm:prSet phldrT="[Text]"/>
      <dgm:spPr/>
      <dgm:t>
        <a:bodyPr/>
        <a:lstStyle/>
        <a:p>
          <a:r>
            <a:rPr lang="fi-FI" dirty="0"/>
            <a:t>Peri Kemanusiaan</a:t>
          </a:r>
          <a:endParaRPr lang="en-US" dirty="0"/>
        </a:p>
      </dgm:t>
    </dgm:pt>
    <dgm:pt modelId="{459F8ED2-FEF4-4BF6-8D36-327164F3AFF5}" type="parTrans" cxnId="{F65BBF14-221B-4D29-82BA-F3DCEFAE9455}">
      <dgm:prSet/>
      <dgm:spPr/>
      <dgm:t>
        <a:bodyPr/>
        <a:lstStyle/>
        <a:p>
          <a:endParaRPr lang="en-US"/>
        </a:p>
      </dgm:t>
    </dgm:pt>
    <dgm:pt modelId="{F94A1F38-432C-4850-AB37-618FEDFBF158}" type="sibTrans" cxnId="{F65BBF14-221B-4D29-82BA-F3DCEFAE9455}">
      <dgm:prSet/>
      <dgm:spPr/>
      <dgm:t>
        <a:bodyPr/>
        <a:lstStyle/>
        <a:p>
          <a:endParaRPr lang="en-US"/>
        </a:p>
      </dgm:t>
    </dgm:pt>
    <dgm:pt modelId="{E3D2EF59-AAFB-4508-B59F-50CBBE7B36B7}">
      <dgm:prSet phldrT="[Text]"/>
      <dgm:spPr/>
      <dgm:t>
        <a:bodyPr/>
        <a:lstStyle/>
        <a:p>
          <a:r>
            <a:rPr lang="fi-FI" dirty="0"/>
            <a:t>Peri Ketuhanan</a:t>
          </a:r>
          <a:endParaRPr lang="en-US" dirty="0"/>
        </a:p>
      </dgm:t>
    </dgm:pt>
    <dgm:pt modelId="{724796AF-420D-4230-8448-D17E3EBB1485}" type="parTrans" cxnId="{C3E1E127-68D4-4063-8864-BD9C4DA298EF}">
      <dgm:prSet/>
      <dgm:spPr/>
      <dgm:t>
        <a:bodyPr/>
        <a:lstStyle/>
        <a:p>
          <a:endParaRPr lang="en-US"/>
        </a:p>
      </dgm:t>
    </dgm:pt>
    <dgm:pt modelId="{D5F573A0-1C6E-4EF1-93B6-B15070597D48}" type="sibTrans" cxnId="{C3E1E127-68D4-4063-8864-BD9C4DA298EF}">
      <dgm:prSet/>
      <dgm:spPr/>
      <dgm:t>
        <a:bodyPr/>
        <a:lstStyle/>
        <a:p>
          <a:endParaRPr lang="en-US"/>
        </a:p>
      </dgm:t>
    </dgm:pt>
    <dgm:pt modelId="{DC28D587-776A-4659-800D-400639424F03}">
      <dgm:prSet phldrT="[Text]"/>
      <dgm:spPr/>
      <dgm:t>
        <a:bodyPr/>
        <a:lstStyle/>
        <a:p>
          <a:r>
            <a:rPr lang="fi-FI" dirty="0"/>
            <a:t>Kesejahteraan Rakyat</a:t>
          </a:r>
          <a:endParaRPr lang="en-US" dirty="0"/>
        </a:p>
      </dgm:t>
    </dgm:pt>
    <dgm:pt modelId="{9F2ECED2-1886-4281-8A7D-C32DC4096A87}" type="parTrans" cxnId="{ECC8ADB7-3BEA-42C1-A45C-EC05FA8CE2A1}">
      <dgm:prSet/>
      <dgm:spPr/>
      <dgm:t>
        <a:bodyPr/>
        <a:lstStyle/>
        <a:p>
          <a:endParaRPr lang="en-US"/>
        </a:p>
      </dgm:t>
    </dgm:pt>
    <dgm:pt modelId="{1E7ECF2D-EEA1-4A42-AD8C-0C3DEAAB71A2}" type="sibTrans" cxnId="{ECC8ADB7-3BEA-42C1-A45C-EC05FA8CE2A1}">
      <dgm:prSet/>
      <dgm:spPr/>
      <dgm:t>
        <a:bodyPr/>
        <a:lstStyle/>
        <a:p>
          <a:endParaRPr lang="en-US"/>
        </a:p>
      </dgm:t>
    </dgm:pt>
    <dgm:pt modelId="{A4E4ABC3-7C12-41A4-97FE-AD97E9AA296E}">
      <dgm:prSet phldrT="[Text]"/>
      <dgm:spPr/>
      <dgm:t>
        <a:bodyPr/>
        <a:lstStyle/>
        <a:p>
          <a:r>
            <a:rPr lang="fi-FI" dirty="0"/>
            <a:t>Peri Kerakyatan </a:t>
          </a:r>
          <a:endParaRPr lang="en-US" dirty="0"/>
        </a:p>
      </dgm:t>
    </dgm:pt>
    <dgm:pt modelId="{527B7144-1959-4D5D-8679-2642F09B4F79}" type="parTrans" cxnId="{41F4426E-480C-49A5-8088-99A669F72A9D}">
      <dgm:prSet/>
      <dgm:spPr/>
      <dgm:t>
        <a:bodyPr/>
        <a:lstStyle/>
        <a:p>
          <a:endParaRPr lang="en-US"/>
        </a:p>
      </dgm:t>
    </dgm:pt>
    <dgm:pt modelId="{293F6F20-7B91-4F8C-B2CA-F5D86DCB57F7}" type="sibTrans" cxnId="{41F4426E-480C-49A5-8088-99A669F72A9D}">
      <dgm:prSet/>
      <dgm:spPr/>
      <dgm:t>
        <a:bodyPr/>
        <a:lstStyle/>
        <a:p>
          <a:endParaRPr lang="en-US"/>
        </a:p>
      </dgm:t>
    </dgm:pt>
    <dgm:pt modelId="{62021AE8-5617-41C0-B4DE-A716BFC79E45}" type="pres">
      <dgm:prSet presAssocID="{B6E1E173-CB51-4EC9-9FFE-ABAEA280BE64}" presName="Name0" presStyleCnt="0">
        <dgm:presLayoutVars>
          <dgm:dir/>
          <dgm:resizeHandles val="exact"/>
        </dgm:presLayoutVars>
      </dgm:prSet>
      <dgm:spPr/>
    </dgm:pt>
    <dgm:pt modelId="{5424307E-36CE-4906-9153-586A860015E9}" type="pres">
      <dgm:prSet presAssocID="{6143E80D-F087-4214-877B-930AC875FCD3}" presName="composite" presStyleCnt="0"/>
      <dgm:spPr/>
    </dgm:pt>
    <dgm:pt modelId="{72E55614-5CE6-4C70-A62A-0F9E12B8D5B0}" type="pres">
      <dgm:prSet presAssocID="{6143E80D-F087-4214-877B-930AC875FCD3}" presName="rect1" presStyleLbl="trAlignAcc1" presStyleIdx="0" presStyleCnt="5">
        <dgm:presLayoutVars>
          <dgm:bulletEnabled val="1"/>
        </dgm:presLayoutVars>
      </dgm:prSet>
      <dgm:spPr/>
    </dgm:pt>
    <dgm:pt modelId="{094A27D5-24EB-4718-B529-C1B41C1BB9F8}" type="pres">
      <dgm:prSet presAssocID="{6143E80D-F087-4214-877B-930AC875FCD3}" presName="rect2" presStyleLbl="fgImgPlace1" presStyleIdx="0" presStyleCnt="5"/>
      <dgm:spPr/>
    </dgm:pt>
    <dgm:pt modelId="{7D6BFD07-19DD-417B-80DC-74199F4DE904}" type="pres">
      <dgm:prSet presAssocID="{79F06C9F-711A-42FD-BDF8-A0E018010788}" presName="sibTrans" presStyleCnt="0"/>
      <dgm:spPr/>
    </dgm:pt>
    <dgm:pt modelId="{6AF9357A-4189-4C32-AC7E-C100FD3628BA}" type="pres">
      <dgm:prSet presAssocID="{BD97036E-B9A1-4E3E-8633-380ECB70D4C4}" presName="composite" presStyleCnt="0"/>
      <dgm:spPr/>
    </dgm:pt>
    <dgm:pt modelId="{1D431238-DC8E-4E4F-99A6-CF5AB91BDE9B}" type="pres">
      <dgm:prSet presAssocID="{BD97036E-B9A1-4E3E-8633-380ECB70D4C4}" presName="rect1" presStyleLbl="trAlignAcc1" presStyleIdx="1" presStyleCnt="5">
        <dgm:presLayoutVars>
          <dgm:bulletEnabled val="1"/>
        </dgm:presLayoutVars>
      </dgm:prSet>
      <dgm:spPr/>
    </dgm:pt>
    <dgm:pt modelId="{0453A09D-6108-4361-9FEB-694ACD9D87AA}" type="pres">
      <dgm:prSet presAssocID="{BD97036E-B9A1-4E3E-8633-380ECB70D4C4}" presName="rect2" presStyleLbl="fgImgPlace1" presStyleIdx="1" presStyleCnt="5"/>
      <dgm:spPr/>
    </dgm:pt>
    <dgm:pt modelId="{7E8E64FD-1DB3-4715-B89E-E5AA03E0D8D3}" type="pres">
      <dgm:prSet presAssocID="{F94A1F38-432C-4850-AB37-618FEDFBF158}" presName="sibTrans" presStyleCnt="0"/>
      <dgm:spPr/>
    </dgm:pt>
    <dgm:pt modelId="{D9AB8E78-DAA0-4604-B928-632B771AC6E3}" type="pres">
      <dgm:prSet presAssocID="{E3D2EF59-AAFB-4508-B59F-50CBBE7B36B7}" presName="composite" presStyleCnt="0"/>
      <dgm:spPr/>
    </dgm:pt>
    <dgm:pt modelId="{84A32E6C-1EDB-47A8-9164-288A98BBAC42}" type="pres">
      <dgm:prSet presAssocID="{E3D2EF59-AAFB-4508-B59F-50CBBE7B36B7}" presName="rect1" presStyleLbl="trAlignAcc1" presStyleIdx="2" presStyleCnt="5">
        <dgm:presLayoutVars>
          <dgm:bulletEnabled val="1"/>
        </dgm:presLayoutVars>
      </dgm:prSet>
      <dgm:spPr/>
    </dgm:pt>
    <dgm:pt modelId="{142AF09D-09C5-4928-B75D-F47B9AA6E112}" type="pres">
      <dgm:prSet presAssocID="{E3D2EF59-AAFB-4508-B59F-50CBBE7B36B7}" presName="rect2" presStyleLbl="fgImgPlace1" presStyleIdx="2" presStyleCnt="5"/>
      <dgm:spPr/>
    </dgm:pt>
    <dgm:pt modelId="{A7D0CD06-544D-4B2A-BBD7-50A0E5681046}" type="pres">
      <dgm:prSet presAssocID="{D5F573A0-1C6E-4EF1-93B6-B15070597D48}" presName="sibTrans" presStyleCnt="0"/>
      <dgm:spPr/>
    </dgm:pt>
    <dgm:pt modelId="{A1C7D0EE-88D0-428E-991B-E7C57FF09E39}" type="pres">
      <dgm:prSet presAssocID="{A4E4ABC3-7C12-41A4-97FE-AD97E9AA296E}" presName="composite" presStyleCnt="0"/>
      <dgm:spPr/>
    </dgm:pt>
    <dgm:pt modelId="{E374111C-CA0E-4C9E-B7A4-33BFCDED60C8}" type="pres">
      <dgm:prSet presAssocID="{A4E4ABC3-7C12-41A4-97FE-AD97E9AA296E}" presName="rect1" presStyleLbl="trAlignAcc1" presStyleIdx="3" presStyleCnt="5">
        <dgm:presLayoutVars>
          <dgm:bulletEnabled val="1"/>
        </dgm:presLayoutVars>
      </dgm:prSet>
      <dgm:spPr/>
    </dgm:pt>
    <dgm:pt modelId="{BB51B998-132E-4938-BC23-40C22F3CD13C}" type="pres">
      <dgm:prSet presAssocID="{A4E4ABC3-7C12-41A4-97FE-AD97E9AA296E}" presName="rect2" presStyleLbl="fgImgPlace1" presStyleIdx="3" presStyleCnt="5"/>
      <dgm:spPr/>
    </dgm:pt>
    <dgm:pt modelId="{CFA83152-5310-47F7-9F14-EAFC248288AF}" type="pres">
      <dgm:prSet presAssocID="{293F6F20-7B91-4F8C-B2CA-F5D86DCB57F7}" presName="sibTrans" presStyleCnt="0"/>
      <dgm:spPr/>
    </dgm:pt>
    <dgm:pt modelId="{459A25DD-4D51-4210-AF0D-982C1D5CA91B}" type="pres">
      <dgm:prSet presAssocID="{DC28D587-776A-4659-800D-400639424F03}" presName="composite" presStyleCnt="0"/>
      <dgm:spPr/>
    </dgm:pt>
    <dgm:pt modelId="{88FF4AD9-42CB-4B44-9F9C-0A39E6BB5065}" type="pres">
      <dgm:prSet presAssocID="{DC28D587-776A-4659-800D-400639424F03}" presName="rect1" presStyleLbl="trAlignAcc1" presStyleIdx="4" presStyleCnt="5">
        <dgm:presLayoutVars>
          <dgm:bulletEnabled val="1"/>
        </dgm:presLayoutVars>
      </dgm:prSet>
      <dgm:spPr/>
    </dgm:pt>
    <dgm:pt modelId="{EB7726D4-588B-4B5C-A33A-35F56D86061C}" type="pres">
      <dgm:prSet presAssocID="{DC28D587-776A-4659-800D-400639424F03}" presName="rect2" presStyleLbl="fgImgPlace1" presStyleIdx="4" presStyleCnt="5"/>
      <dgm:spPr/>
    </dgm:pt>
  </dgm:ptLst>
  <dgm:cxnLst>
    <dgm:cxn modelId="{F65BBF14-221B-4D29-82BA-F3DCEFAE9455}" srcId="{B6E1E173-CB51-4EC9-9FFE-ABAEA280BE64}" destId="{BD97036E-B9A1-4E3E-8633-380ECB70D4C4}" srcOrd="1" destOrd="0" parTransId="{459F8ED2-FEF4-4BF6-8D36-327164F3AFF5}" sibTransId="{F94A1F38-432C-4850-AB37-618FEDFBF158}"/>
    <dgm:cxn modelId="{C3E1E127-68D4-4063-8864-BD9C4DA298EF}" srcId="{B6E1E173-CB51-4EC9-9FFE-ABAEA280BE64}" destId="{E3D2EF59-AAFB-4508-B59F-50CBBE7B36B7}" srcOrd="2" destOrd="0" parTransId="{724796AF-420D-4230-8448-D17E3EBB1485}" sibTransId="{D5F573A0-1C6E-4EF1-93B6-B15070597D48}"/>
    <dgm:cxn modelId="{A7969F5B-BC83-41EC-B334-4E2635A32A13}" type="presOf" srcId="{B6E1E173-CB51-4EC9-9FFE-ABAEA280BE64}" destId="{62021AE8-5617-41C0-B4DE-A716BFC79E45}" srcOrd="0" destOrd="0" presId="urn:microsoft.com/office/officeart/2008/layout/PictureStrips"/>
    <dgm:cxn modelId="{4AC9975F-D6E6-4E43-8427-8EC661A2C946}" type="presOf" srcId="{A4E4ABC3-7C12-41A4-97FE-AD97E9AA296E}" destId="{E374111C-CA0E-4C9E-B7A4-33BFCDED60C8}" srcOrd="0" destOrd="0" presId="urn:microsoft.com/office/officeart/2008/layout/PictureStrips"/>
    <dgm:cxn modelId="{5251404B-03FE-4BA6-859F-80B3D06DB520}" type="presOf" srcId="{BD97036E-B9A1-4E3E-8633-380ECB70D4C4}" destId="{1D431238-DC8E-4E4F-99A6-CF5AB91BDE9B}" srcOrd="0" destOrd="0" presId="urn:microsoft.com/office/officeart/2008/layout/PictureStrips"/>
    <dgm:cxn modelId="{41F4426E-480C-49A5-8088-99A669F72A9D}" srcId="{B6E1E173-CB51-4EC9-9FFE-ABAEA280BE64}" destId="{A4E4ABC3-7C12-41A4-97FE-AD97E9AA296E}" srcOrd="3" destOrd="0" parTransId="{527B7144-1959-4D5D-8679-2642F09B4F79}" sibTransId="{293F6F20-7B91-4F8C-B2CA-F5D86DCB57F7}"/>
    <dgm:cxn modelId="{778C0952-1C7B-46D2-AF40-C37A04EB5BB8}" srcId="{B6E1E173-CB51-4EC9-9FFE-ABAEA280BE64}" destId="{6143E80D-F087-4214-877B-930AC875FCD3}" srcOrd="0" destOrd="0" parTransId="{F77A15A9-5C43-4F52-9828-2D3EE45AA1B4}" sibTransId="{79F06C9F-711A-42FD-BDF8-A0E018010788}"/>
    <dgm:cxn modelId="{442A799A-CFB8-42BD-9F92-F5FA6F44E9C8}" type="presOf" srcId="{6143E80D-F087-4214-877B-930AC875FCD3}" destId="{72E55614-5CE6-4C70-A62A-0F9E12B8D5B0}" srcOrd="0" destOrd="0" presId="urn:microsoft.com/office/officeart/2008/layout/PictureStrips"/>
    <dgm:cxn modelId="{CE839CA1-CCB5-448D-8E28-BD3112F05FC6}" type="presOf" srcId="{DC28D587-776A-4659-800D-400639424F03}" destId="{88FF4AD9-42CB-4B44-9F9C-0A39E6BB5065}" srcOrd="0" destOrd="0" presId="urn:microsoft.com/office/officeart/2008/layout/PictureStrips"/>
    <dgm:cxn modelId="{ECC8ADB7-3BEA-42C1-A45C-EC05FA8CE2A1}" srcId="{B6E1E173-CB51-4EC9-9FFE-ABAEA280BE64}" destId="{DC28D587-776A-4659-800D-400639424F03}" srcOrd="4" destOrd="0" parTransId="{9F2ECED2-1886-4281-8A7D-C32DC4096A87}" sibTransId="{1E7ECF2D-EEA1-4A42-AD8C-0C3DEAAB71A2}"/>
    <dgm:cxn modelId="{EFBD42FC-45CC-4436-80B5-AD2BA3F5AA2A}" type="presOf" srcId="{E3D2EF59-AAFB-4508-B59F-50CBBE7B36B7}" destId="{84A32E6C-1EDB-47A8-9164-288A98BBAC42}" srcOrd="0" destOrd="0" presId="urn:microsoft.com/office/officeart/2008/layout/PictureStrips"/>
    <dgm:cxn modelId="{6C82748D-013D-496D-A0AD-21163EE18186}" type="presParOf" srcId="{62021AE8-5617-41C0-B4DE-A716BFC79E45}" destId="{5424307E-36CE-4906-9153-586A860015E9}" srcOrd="0" destOrd="0" presId="urn:microsoft.com/office/officeart/2008/layout/PictureStrips"/>
    <dgm:cxn modelId="{3FDB02A6-6F82-4CB7-A5C8-3140E908BDB0}" type="presParOf" srcId="{5424307E-36CE-4906-9153-586A860015E9}" destId="{72E55614-5CE6-4C70-A62A-0F9E12B8D5B0}" srcOrd="0" destOrd="0" presId="urn:microsoft.com/office/officeart/2008/layout/PictureStrips"/>
    <dgm:cxn modelId="{165F7241-E432-40D6-BD07-173F7C2A8B6C}" type="presParOf" srcId="{5424307E-36CE-4906-9153-586A860015E9}" destId="{094A27D5-24EB-4718-B529-C1B41C1BB9F8}" srcOrd="1" destOrd="0" presId="urn:microsoft.com/office/officeart/2008/layout/PictureStrips"/>
    <dgm:cxn modelId="{359611D9-86CF-41D3-BCE4-01DB7F904B06}" type="presParOf" srcId="{62021AE8-5617-41C0-B4DE-A716BFC79E45}" destId="{7D6BFD07-19DD-417B-80DC-74199F4DE904}" srcOrd="1" destOrd="0" presId="urn:microsoft.com/office/officeart/2008/layout/PictureStrips"/>
    <dgm:cxn modelId="{A4513B89-E08B-4092-865D-AA54EC4EB7D2}" type="presParOf" srcId="{62021AE8-5617-41C0-B4DE-A716BFC79E45}" destId="{6AF9357A-4189-4C32-AC7E-C100FD3628BA}" srcOrd="2" destOrd="0" presId="urn:microsoft.com/office/officeart/2008/layout/PictureStrips"/>
    <dgm:cxn modelId="{C42F8500-6A0B-4C3D-8CAA-F69353F3C72A}" type="presParOf" srcId="{6AF9357A-4189-4C32-AC7E-C100FD3628BA}" destId="{1D431238-DC8E-4E4F-99A6-CF5AB91BDE9B}" srcOrd="0" destOrd="0" presId="urn:microsoft.com/office/officeart/2008/layout/PictureStrips"/>
    <dgm:cxn modelId="{02F1131C-2A42-4844-A01E-CE39025A3722}" type="presParOf" srcId="{6AF9357A-4189-4C32-AC7E-C100FD3628BA}" destId="{0453A09D-6108-4361-9FEB-694ACD9D87AA}" srcOrd="1" destOrd="0" presId="urn:microsoft.com/office/officeart/2008/layout/PictureStrips"/>
    <dgm:cxn modelId="{E4BCA9C3-8D5D-4B63-BB87-175BBDB0608D}" type="presParOf" srcId="{62021AE8-5617-41C0-B4DE-A716BFC79E45}" destId="{7E8E64FD-1DB3-4715-B89E-E5AA03E0D8D3}" srcOrd="3" destOrd="0" presId="urn:microsoft.com/office/officeart/2008/layout/PictureStrips"/>
    <dgm:cxn modelId="{9F7F8B8B-A570-4E8C-B02A-7BFC22F1EB9A}" type="presParOf" srcId="{62021AE8-5617-41C0-B4DE-A716BFC79E45}" destId="{D9AB8E78-DAA0-4604-B928-632B771AC6E3}" srcOrd="4" destOrd="0" presId="urn:microsoft.com/office/officeart/2008/layout/PictureStrips"/>
    <dgm:cxn modelId="{EBAE279A-791C-4AE2-B2A1-4C32E7BA8570}" type="presParOf" srcId="{D9AB8E78-DAA0-4604-B928-632B771AC6E3}" destId="{84A32E6C-1EDB-47A8-9164-288A98BBAC42}" srcOrd="0" destOrd="0" presId="urn:microsoft.com/office/officeart/2008/layout/PictureStrips"/>
    <dgm:cxn modelId="{F7BAB8C1-3DE5-4003-B3ED-C74B2C17BE55}" type="presParOf" srcId="{D9AB8E78-DAA0-4604-B928-632B771AC6E3}" destId="{142AF09D-09C5-4928-B75D-F47B9AA6E112}" srcOrd="1" destOrd="0" presId="urn:microsoft.com/office/officeart/2008/layout/PictureStrips"/>
    <dgm:cxn modelId="{18695CB7-B200-44FB-87FE-7E460273A2F5}" type="presParOf" srcId="{62021AE8-5617-41C0-B4DE-A716BFC79E45}" destId="{A7D0CD06-544D-4B2A-BBD7-50A0E5681046}" srcOrd="5" destOrd="0" presId="urn:microsoft.com/office/officeart/2008/layout/PictureStrips"/>
    <dgm:cxn modelId="{237A5EF9-9A8E-4AAC-9759-D00C6798A996}" type="presParOf" srcId="{62021AE8-5617-41C0-B4DE-A716BFC79E45}" destId="{A1C7D0EE-88D0-428E-991B-E7C57FF09E39}" srcOrd="6" destOrd="0" presId="urn:microsoft.com/office/officeart/2008/layout/PictureStrips"/>
    <dgm:cxn modelId="{7EEEFBFE-12AE-4BCC-B3F5-BFF39D5C0221}" type="presParOf" srcId="{A1C7D0EE-88D0-428E-991B-E7C57FF09E39}" destId="{E374111C-CA0E-4C9E-B7A4-33BFCDED60C8}" srcOrd="0" destOrd="0" presId="urn:microsoft.com/office/officeart/2008/layout/PictureStrips"/>
    <dgm:cxn modelId="{310BE95E-97EC-4294-B770-B25B5758483C}" type="presParOf" srcId="{A1C7D0EE-88D0-428E-991B-E7C57FF09E39}" destId="{BB51B998-132E-4938-BC23-40C22F3CD13C}" srcOrd="1" destOrd="0" presId="urn:microsoft.com/office/officeart/2008/layout/PictureStrips"/>
    <dgm:cxn modelId="{1A35DAC5-D998-409B-9B2C-F43E57B2FAC4}" type="presParOf" srcId="{62021AE8-5617-41C0-B4DE-A716BFC79E45}" destId="{CFA83152-5310-47F7-9F14-EAFC248288AF}" srcOrd="7" destOrd="0" presId="urn:microsoft.com/office/officeart/2008/layout/PictureStrips"/>
    <dgm:cxn modelId="{AA50135D-FA10-4209-B0D4-969838462250}" type="presParOf" srcId="{62021AE8-5617-41C0-B4DE-A716BFC79E45}" destId="{459A25DD-4D51-4210-AF0D-982C1D5CA91B}" srcOrd="8" destOrd="0" presId="urn:microsoft.com/office/officeart/2008/layout/PictureStrips"/>
    <dgm:cxn modelId="{2F941692-EC37-4703-82DC-CA11F14B1E61}" type="presParOf" srcId="{459A25DD-4D51-4210-AF0D-982C1D5CA91B}" destId="{88FF4AD9-42CB-4B44-9F9C-0A39E6BB5065}" srcOrd="0" destOrd="0" presId="urn:microsoft.com/office/officeart/2008/layout/PictureStrips"/>
    <dgm:cxn modelId="{21C1BF19-17E2-4E7D-BEE7-6BF488563BD2}" type="presParOf" srcId="{459A25DD-4D51-4210-AF0D-982C1D5CA91B}" destId="{EB7726D4-588B-4B5C-A33A-35F56D86061C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8A6644-86A0-4591-97D7-0F9D19F4AF2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BA7D10D-2C3C-4034-8D1E-E35EEFE970EF}">
      <dgm:prSet phldrT="[Text]"/>
      <dgm:spPr/>
      <dgm:t>
        <a:bodyPr/>
        <a:lstStyle/>
        <a:p>
          <a:r>
            <a:rPr lang="en-US" dirty="0" err="1"/>
            <a:t>Teori</a:t>
          </a:r>
          <a:r>
            <a:rPr lang="en-US" dirty="0"/>
            <a:t> </a:t>
          </a:r>
          <a:r>
            <a:rPr lang="en-US" dirty="0" err="1"/>
            <a:t>negara</a:t>
          </a:r>
          <a:r>
            <a:rPr lang="en-US" dirty="0"/>
            <a:t> </a:t>
          </a:r>
          <a:r>
            <a:rPr lang="en-US" dirty="0" err="1"/>
            <a:t>perseorangan</a:t>
          </a:r>
          <a:r>
            <a:rPr lang="en-US" dirty="0"/>
            <a:t> (</a:t>
          </a:r>
          <a:r>
            <a:rPr lang="en-US" dirty="0" err="1"/>
            <a:t>individualis</a:t>
          </a:r>
          <a:r>
            <a:rPr lang="en-US" dirty="0"/>
            <a:t>), </a:t>
          </a:r>
        </a:p>
      </dgm:t>
    </dgm:pt>
    <dgm:pt modelId="{E568921E-8D4B-40F6-B251-9C90C076051B}" type="parTrans" cxnId="{D089B67E-3CD5-486A-B051-B876BFD52547}">
      <dgm:prSet/>
      <dgm:spPr/>
      <dgm:t>
        <a:bodyPr/>
        <a:lstStyle/>
        <a:p>
          <a:endParaRPr lang="en-US"/>
        </a:p>
      </dgm:t>
    </dgm:pt>
    <dgm:pt modelId="{A19E4EED-F782-49F5-B6CC-49954EDEE7D7}" type="sibTrans" cxnId="{D089B67E-3CD5-486A-B051-B876BFD52547}">
      <dgm:prSet/>
      <dgm:spPr/>
      <dgm:t>
        <a:bodyPr/>
        <a:lstStyle/>
        <a:p>
          <a:endParaRPr lang="en-US"/>
        </a:p>
      </dgm:t>
    </dgm:pt>
    <dgm:pt modelId="{BF0CD851-6564-4D58-A28D-A4E894C14833}">
      <dgm:prSet phldrT="[Text]"/>
      <dgm:spPr/>
      <dgm:t>
        <a:bodyPr/>
        <a:lstStyle/>
        <a:p>
          <a:r>
            <a:rPr lang="en-US" dirty="0" err="1"/>
            <a:t>Paham</a:t>
          </a:r>
          <a:r>
            <a:rPr lang="en-US" dirty="0"/>
            <a:t> </a:t>
          </a:r>
          <a:r>
            <a:rPr lang="en-US" dirty="0" err="1"/>
            <a:t>negara</a:t>
          </a:r>
          <a:r>
            <a:rPr lang="en-US" dirty="0"/>
            <a:t> </a:t>
          </a:r>
          <a:r>
            <a:rPr lang="en-US" dirty="0" err="1"/>
            <a:t>kelas</a:t>
          </a:r>
          <a:endParaRPr lang="en-US" dirty="0"/>
        </a:p>
      </dgm:t>
    </dgm:pt>
    <dgm:pt modelId="{6E2D68A3-8F83-4A99-B9CB-D3B8C918BF7D}" type="parTrans" cxnId="{D6FD89B2-D637-4414-A873-96E1D9A28301}">
      <dgm:prSet/>
      <dgm:spPr/>
      <dgm:t>
        <a:bodyPr/>
        <a:lstStyle/>
        <a:p>
          <a:endParaRPr lang="en-US"/>
        </a:p>
      </dgm:t>
    </dgm:pt>
    <dgm:pt modelId="{61957789-94D7-407C-91FF-411AD6EA9F73}" type="sibTrans" cxnId="{D6FD89B2-D637-4414-A873-96E1D9A28301}">
      <dgm:prSet/>
      <dgm:spPr/>
      <dgm:t>
        <a:bodyPr/>
        <a:lstStyle/>
        <a:p>
          <a:endParaRPr lang="en-US"/>
        </a:p>
      </dgm:t>
    </dgm:pt>
    <dgm:pt modelId="{EC31E170-04E4-46D7-80D8-7F709DB5DA63}">
      <dgm:prSet phldrT="[Text]"/>
      <dgm:spPr/>
      <dgm:t>
        <a:bodyPr/>
        <a:lstStyle/>
        <a:p>
          <a:r>
            <a:rPr lang="en-US" dirty="0" err="1"/>
            <a:t>Paham</a:t>
          </a:r>
          <a:r>
            <a:rPr lang="en-US" dirty="0"/>
            <a:t> </a:t>
          </a:r>
          <a:r>
            <a:rPr lang="en-US" dirty="0" err="1"/>
            <a:t>negara</a:t>
          </a:r>
          <a:r>
            <a:rPr lang="en-US" dirty="0"/>
            <a:t> </a:t>
          </a:r>
          <a:r>
            <a:rPr lang="en-US" dirty="0" err="1"/>
            <a:t>integralistik</a:t>
          </a:r>
          <a:endParaRPr lang="en-US" dirty="0"/>
        </a:p>
      </dgm:t>
    </dgm:pt>
    <dgm:pt modelId="{92ED68F0-C831-48E9-9938-0FD7B5788851}" type="parTrans" cxnId="{0C3CB83C-8AEA-42CD-B4F5-D46088039A0F}">
      <dgm:prSet/>
      <dgm:spPr/>
      <dgm:t>
        <a:bodyPr/>
        <a:lstStyle/>
        <a:p>
          <a:endParaRPr lang="en-US"/>
        </a:p>
      </dgm:t>
    </dgm:pt>
    <dgm:pt modelId="{BA6235DD-BAD5-43C2-BA24-735E5ABA8D94}" type="sibTrans" cxnId="{0C3CB83C-8AEA-42CD-B4F5-D46088039A0F}">
      <dgm:prSet/>
      <dgm:spPr/>
      <dgm:t>
        <a:bodyPr/>
        <a:lstStyle/>
        <a:p>
          <a:endParaRPr lang="en-US"/>
        </a:p>
      </dgm:t>
    </dgm:pt>
    <dgm:pt modelId="{14270191-C333-4815-A47B-95788356DCDB}" type="pres">
      <dgm:prSet presAssocID="{3B8A6644-86A0-4591-97D7-0F9D19F4AF25}" presName="linearFlow" presStyleCnt="0">
        <dgm:presLayoutVars>
          <dgm:dir/>
          <dgm:resizeHandles val="exact"/>
        </dgm:presLayoutVars>
      </dgm:prSet>
      <dgm:spPr/>
    </dgm:pt>
    <dgm:pt modelId="{CF1A12E9-571D-4483-BB07-7642643E7278}" type="pres">
      <dgm:prSet presAssocID="{FBA7D10D-2C3C-4034-8D1E-E35EEFE970EF}" presName="composite" presStyleCnt="0"/>
      <dgm:spPr/>
    </dgm:pt>
    <dgm:pt modelId="{D151C135-FC10-4E2C-9196-0731F28B849D}" type="pres">
      <dgm:prSet presAssocID="{FBA7D10D-2C3C-4034-8D1E-E35EEFE970EF}" presName="imgShp" presStyleLbl="fgImgPlace1" presStyleIdx="0" presStyleCnt="3"/>
      <dgm:spPr/>
    </dgm:pt>
    <dgm:pt modelId="{4C5A03C3-551D-441D-BDE6-4F0B2575A3A7}" type="pres">
      <dgm:prSet presAssocID="{FBA7D10D-2C3C-4034-8D1E-E35EEFE970EF}" presName="txShp" presStyleLbl="node1" presStyleIdx="0" presStyleCnt="3">
        <dgm:presLayoutVars>
          <dgm:bulletEnabled val="1"/>
        </dgm:presLayoutVars>
      </dgm:prSet>
      <dgm:spPr/>
    </dgm:pt>
    <dgm:pt modelId="{3F1CB18D-B680-4D4D-ADAA-127EC89E8178}" type="pres">
      <dgm:prSet presAssocID="{A19E4EED-F782-49F5-B6CC-49954EDEE7D7}" presName="spacing" presStyleCnt="0"/>
      <dgm:spPr/>
    </dgm:pt>
    <dgm:pt modelId="{36757EB4-8FDE-40DF-82D4-230F9374857E}" type="pres">
      <dgm:prSet presAssocID="{BF0CD851-6564-4D58-A28D-A4E894C14833}" presName="composite" presStyleCnt="0"/>
      <dgm:spPr/>
    </dgm:pt>
    <dgm:pt modelId="{3F497BE6-FA79-4A08-BBD0-B3C0A060C91F}" type="pres">
      <dgm:prSet presAssocID="{BF0CD851-6564-4D58-A28D-A4E894C14833}" presName="imgShp" presStyleLbl="fgImgPlace1" presStyleIdx="1" presStyleCnt="3"/>
      <dgm:spPr/>
    </dgm:pt>
    <dgm:pt modelId="{828A6AA0-E6BF-4342-9BE8-8767F0120B66}" type="pres">
      <dgm:prSet presAssocID="{BF0CD851-6564-4D58-A28D-A4E894C14833}" presName="txShp" presStyleLbl="node1" presStyleIdx="1" presStyleCnt="3">
        <dgm:presLayoutVars>
          <dgm:bulletEnabled val="1"/>
        </dgm:presLayoutVars>
      </dgm:prSet>
      <dgm:spPr/>
    </dgm:pt>
    <dgm:pt modelId="{ECF50995-8EBD-48E9-8917-C6B60ED8AD07}" type="pres">
      <dgm:prSet presAssocID="{61957789-94D7-407C-91FF-411AD6EA9F73}" presName="spacing" presStyleCnt="0"/>
      <dgm:spPr/>
    </dgm:pt>
    <dgm:pt modelId="{EBC7B5F1-DAE5-4518-BB62-36B542BE16E9}" type="pres">
      <dgm:prSet presAssocID="{EC31E170-04E4-46D7-80D8-7F709DB5DA63}" presName="composite" presStyleCnt="0"/>
      <dgm:spPr/>
    </dgm:pt>
    <dgm:pt modelId="{B088C7BA-01EB-4B49-AF2E-912DC7B14139}" type="pres">
      <dgm:prSet presAssocID="{EC31E170-04E4-46D7-80D8-7F709DB5DA63}" presName="imgShp" presStyleLbl="fgImgPlace1" presStyleIdx="2" presStyleCnt="3"/>
      <dgm:spPr/>
    </dgm:pt>
    <dgm:pt modelId="{092793BC-7761-47E6-AC76-ED7C67CFEBEF}" type="pres">
      <dgm:prSet presAssocID="{EC31E170-04E4-46D7-80D8-7F709DB5DA63}" presName="txShp" presStyleLbl="node1" presStyleIdx="2" presStyleCnt="3">
        <dgm:presLayoutVars>
          <dgm:bulletEnabled val="1"/>
        </dgm:presLayoutVars>
      </dgm:prSet>
      <dgm:spPr/>
    </dgm:pt>
  </dgm:ptLst>
  <dgm:cxnLst>
    <dgm:cxn modelId="{8702C60B-30B2-4BD4-8F2C-E704A6077142}" type="presOf" srcId="{FBA7D10D-2C3C-4034-8D1E-E35EEFE970EF}" destId="{4C5A03C3-551D-441D-BDE6-4F0B2575A3A7}" srcOrd="0" destOrd="0" presId="urn:microsoft.com/office/officeart/2005/8/layout/vList3"/>
    <dgm:cxn modelId="{AED16B31-01E1-41C2-892A-869F41B0B7CF}" type="presOf" srcId="{BF0CD851-6564-4D58-A28D-A4E894C14833}" destId="{828A6AA0-E6BF-4342-9BE8-8767F0120B66}" srcOrd="0" destOrd="0" presId="urn:microsoft.com/office/officeart/2005/8/layout/vList3"/>
    <dgm:cxn modelId="{F7412E37-B6EE-4247-B5BC-204F261112E7}" type="presOf" srcId="{EC31E170-04E4-46D7-80D8-7F709DB5DA63}" destId="{092793BC-7761-47E6-AC76-ED7C67CFEBEF}" srcOrd="0" destOrd="0" presId="urn:microsoft.com/office/officeart/2005/8/layout/vList3"/>
    <dgm:cxn modelId="{0C3CB83C-8AEA-42CD-B4F5-D46088039A0F}" srcId="{3B8A6644-86A0-4591-97D7-0F9D19F4AF25}" destId="{EC31E170-04E4-46D7-80D8-7F709DB5DA63}" srcOrd="2" destOrd="0" parTransId="{92ED68F0-C831-48E9-9938-0FD7B5788851}" sibTransId="{BA6235DD-BAD5-43C2-BA24-735E5ABA8D94}"/>
    <dgm:cxn modelId="{A5032879-369D-4D1D-A926-2CE0D20A9012}" type="presOf" srcId="{3B8A6644-86A0-4591-97D7-0F9D19F4AF25}" destId="{14270191-C333-4815-A47B-95788356DCDB}" srcOrd="0" destOrd="0" presId="urn:microsoft.com/office/officeart/2005/8/layout/vList3"/>
    <dgm:cxn modelId="{D089B67E-3CD5-486A-B051-B876BFD52547}" srcId="{3B8A6644-86A0-4591-97D7-0F9D19F4AF25}" destId="{FBA7D10D-2C3C-4034-8D1E-E35EEFE970EF}" srcOrd="0" destOrd="0" parTransId="{E568921E-8D4B-40F6-B251-9C90C076051B}" sibTransId="{A19E4EED-F782-49F5-B6CC-49954EDEE7D7}"/>
    <dgm:cxn modelId="{D6FD89B2-D637-4414-A873-96E1D9A28301}" srcId="{3B8A6644-86A0-4591-97D7-0F9D19F4AF25}" destId="{BF0CD851-6564-4D58-A28D-A4E894C14833}" srcOrd="1" destOrd="0" parTransId="{6E2D68A3-8F83-4A99-B9CB-D3B8C918BF7D}" sibTransId="{61957789-94D7-407C-91FF-411AD6EA9F73}"/>
    <dgm:cxn modelId="{5BCE1221-8E76-491B-957D-ACD4F7157921}" type="presParOf" srcId="{14270191-C333-4815-A47B-95788356DCDB}" destId="{CF1A12E9-571D-4483-BB07-7642643E7278}" srcOrd="0" destOrd="0" presId="urn:microsoft.com/office/officeart/2005/8/layout/vList3"/>
    <dgm:cxn modelId="{EBBF46DE-5D84-4A40-8670-7505A9FD08B2}" type="presParOf" srcId="{CF1A12E9-571D-4483-BB07-7642643E7278}" destId="{D151C135-FC10-4E2C-9196-0731F28B849D}" srcOrd="0" destOrd="0" presId="urn:microsoft.com/office/officeart/2005/8/layout/vList3"/>
    <dgm:cxn modelId="{B02E7561-CF71-4D07-9234-3C5528D989B9}" type="presParOf" srcId="{CF1A12E9-571D-4483-BB07-7642643E7278}" destId="{4C5A03C3-551D-441D-BDE6-4F0B2575A3A7}" srcOrd="1" destOrd="0" presId="urn:microsoft.com/office/officeart/2005/8/layout/vList3"/>
    <dgm:cxn modelId="{817808F0-147E-42F7-83CF-C377D8751DC4}" type="presParOf" srcId="{14270191-C333-4815-A47B-95788356DCDB}" destId="{3F1CB18D-B680-4D4D-ADAA-127EC89E8178}" srcOrd="1" destOrd="0" presId="urn:microsoft.com/office/officeart/2005/8/layout/vList3"/>
    <dgm:cxn modelId="{E0CA9DB9-8129-4C7B-8AFF-4B76C2FAB9B0}" type="presParOf" srcId="{14270191-C333-4815-A47B-95788356DCDB}" destId="{36757EB4-8FDE-40DF-82D4-230F9374857E}" srcOrd="2" destOrd="0" presId="urn:microsoft.com/office/officeart/2005/8/layout/vList3"/>
    <dgm:cxn modelId="{F6FF89D3-E8B1-4584-BCD8-DFD31BC236A7}" type="presParOf" srcId="{36757EB4-8FDE-40DF-82D4-230F9374857E}" destId="{3F497BE6-FA79-4A08-BBD0-B3C0A060C91F}" srcOrd="0" destOrd="0" presId="urn:microsoft.com/office/officeart/2005/8/layout/vList3"/>
    <dgm:cxn modelId="{18184F1C-5508-4D61-8A7A-A608E5F18897}" type="presParOf" srcId="{36757EB4-8FDE-40DF-82D4-230F9374857E}" destId="{828A6AA0-E6BF-4342-9BE8-8767F0120B66}" srcOrd="1" destOrd="0" presId="urn:microsoft.com/office/officeart/2005/8/layout/vList3"/>
    <dgm:cxn modelId="{9FC62785-69E7-467A-A4AB-B791171A8D4E}" type="presParOf" srcId="{14270191-C333-4815-A47B-95788356DCDB}" destId="{ECF50995-8EBD-48E9-8917-C6B60ED8AD07}" srcOrd="3" destOrd="0" presId="urn:microsoft.com/office/officeart/2005/8/layout/vList3"/>
    <dgm:cxn modelId="{ED770A01-67A8-4435-ACA9-B35758A85B52}" type="presParOf" srcId="{14270191-C333-4815-A47B-95788356DCDB}" destId="{EBC7B5F1-DAE5-4518-BB62-36B542BE16E9}" srcOrd="4" destOrd="0" presId="urn:microsoft.com/office/officeart/2005/8/layout/vList3"/>
    <dgm:cxn modelId="{84A8B9D9-701F-40F3-B163-269D68958410}" type="presParOf" srcId="{EBC7B5F1-DAE5-4518-BB62-36B542BE16E9}" destId="{B088C7BA-01EB-4B49-AF2E-912DC7B14139}" srcOrd="0" destOrd="0" presId="urn:microsoft.com/office/officeart/2005/8/layout/vList3"/>
    <dgm:cxn modelId="{5A7F36D5-0A5F-4B99-AC7D-CCE226D1EFAA}" type="presParOf" srcId="{EBC7B5F1-DAE5-4518-BB62-36B542BE16E9}" destId="{092793BC-7761-47E6-AC76-ED7C67CFEBE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D819B5-4468-43B0-B3AB-C7CDAC2476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8C6635-ECD9-4A36-9821-F5FE5D3F67A6}">
      <dgm:prSet phldrT="[Text]" custT="1"/>
      <dgm:spPr/>
      <dgm:t>
        <a:bodyPr/>
        <a:lstStyle/>
        <a:p>
          <a:r>
            <a:rPr lang="en-US" sz="2000" dirty="0" err="1">
              <a:latin typeface="Arial Rounded MT Bold" panose="020F0704030504030204" pitchFamily="34" charset="0"/>
            </a:rPr>
            <a:t>Nasionalisme</a:t>
          </a:r>
          <a:r>
            <a:rPr lang="en-US" sz="2000" dirty="0">
              <a:latin typeface="Arial Rounded MT Bold" panose="020F0704030504030204" pitchFamily="34" charset="0"/>
            </a:rPr>
            <a:t> (</a:t>
          </a:r>
          <a:r>
            <a:rPr lang="en-US" sz="2000" dirty="0" err="1">
              <a:latin typeface="Arial Rounded MT Bold" panose="020F0704030504030204" pitchFamily="34" charset="0"/>
            </a:rPr>
            <a:t>kebangsaan</a:t>
          </a:r>
          <a:r>
            <a:rPr lang="en-US" sz="2000" dirty="0">
              <a:latin typeface="Arial Rounded MT Bold" panose="020F0704030504030204" pitchFamily="34" charset="0"/>
            </a:rPr>
            <a:t> Indonesia)</a:t>
          </a:r>
        </a:p>
      </dgm:t>
    </dgm:pt>
    <dgm:pt modelId="{28834190-0913-4124-AEA9-747B3DE56DE7}" type="parTrans" cxnId="{2B762612-E8B4-4558-B3EE-61C10135916E}">
      <dgm:prSet/>
      <dgm:spPr/>
      <dgm:t>
        <a:bodyPr/>
        <a:lstStyle/>
        <a:p>
          <a:endParaRPr lang="en-US" sz="2000">
            <a:latin typeface="Arial Rounded MT Bold" panose="020F0704030504030204" pitchFamily="34" charset="0"/>
          </a:endParaRPr>
        </a:p>
      </dgm:t>
    </dgm:pt>
    <dgm:pt modelId="{DA21FD96-F976-49F2-ACA4-C94C52EF104D}" type="sibTrans" cxnId="{2B762612-E8B4-4558-B3EE-61C10135916E}">
      <dgm:prSet/>
      <dgm:spPr/>
      <dgm:t>
        <a:bodyPr/>
        <a:lstStyle/>
        <a:p>
          <a:endParaRPr lang="en-US" sz="2000">
            <a:latin typeface="Arial Rounded MT Bold" panose="020F0704030504030204" pitchFamily="34" charset="0"/>
          </a:endParaRPr>
        </a:p>
      </dgm:t>
    </dgm:pt>
    <dgm:pt modelId="{F817675C-A72E-4D13-A81A-EA738FA9DDE6}">
      <dgm:prSet phldrT="[Text]" custT="1"/>
      <dgm:spPr/>
      <dgm:t>
        <a:bodyPr/>
        <a:lstStyle/>
        <a:p>
          <a:r>
            <a:rPr lang="en-US" sz="2000" dirty="0" err="1">
              <a:latin typeface="Arial Rounded MT Bold" panose="020F0704030504030204" pitchFamily="34" charset="0"/>
            </a:rPr>
            <a:t>Internasionalisme</a:t>
          </a:r>
          <a:r>
            <a:rPr lang="en-US" sz="2000" dirty="0">
              <a:latin typeface="Arial Rounded MT Bold" panose="020F0704030504030204" pitchFamily="34" charset="0"/>
            </a:rPr>
            <a:t> (</a:t>
          </a:r>
          <a:r>
            <a:rPr lang="en-US" sz="2000" dirty="0" err="1">
              <a:latin typeface="Arial Rounded MT Bold" panose="020F0704030504030204" pitchFamily="34" charset="0"/>
            </a:rPr>
            <a:t>peri</a:t>
          </a:r>
          <a:r>
            <a:rPr lang="en-US" sz="2000" dirty="0">
              <a:latin typeface="Arial Rounded MT Bold" panose="020F0704030504030204" pitchFamily="34" charset="0"/>
            </a:rPr>
            <a:t> </a:t>
          </a:r>
          <a:r>
            <a:rPr lang="en-US" sz="2000" dirty="0" err="1">
              <a:latin typeface="Arial Rounded MT Bold" panose="020F0704030504030204" pitchFamily="34" charset="0"/>
            </a:rPr>
            <a:t>kemanusiaan</a:t>
          </a:r>
          <a:r>
            <a:rPr lang="en-US" sz="2000" dirty="0">
              <a:latin typeface="Arial Rounded MT Bold" panose="020F0704030504030204" pitchFamily="34" charset="0"/>
            </a:rPr>
            <a:t>)</a:t>
          </a:r>
        </a:p>
      </dgm:t>
    </dgm:pt>
    <dgm:pt modelId="{5A392384-CB00-4869-BEA4-85C03E6EC26E}" type="parTrans" cxnId="{E827B0CE-022D-4732-A0CB-4C17C0B9D066}">
      <dgm:prSet/>
      <dgm:spPr/>
      <dgm:t>
        <a:bodyPr/>
        <a:lstStyle/>
        <a:p>
          <a:endParaRPr lang="en-US" sz="2000">
            <a:latin typeface="Arial Rounded MT Bold" panose="020F0704030504030204" pitchFamily="34" charset="0"/>
          </a:endParaRPr>
        </a:p>
      </dgm:t>
    </dgm:pt>
    <dgm:pt modelId="{40D23CB7-FC93-4AE2-91B0-826B8B277B5B}" type="sibTrans" cxnId="{E827B0CE-022D-4732-A0CB-4C17C0B9D066}">
      <dgm:prSet/>
      <dgm:spPr/>
      <dgm:t>
        <a:bodyPr/>
        <a:lstStyle/>
        <a:p>
          <a:endParaRPr lang="en-US" sz="2000">
            <a:latin typeface="Arial Rounded MT Bold" panose="020F0704030504030204" pitchFamily="34" charset="0"/>
          </a:endParaRPr>
        </a:p>
      </dgm:t>
    </dgm:pt>
    <dgm:pt modelId="{6113033A-B2E2-4AA2-9E48-016AF0271C1B}">
      <dgm:prSet phldrT="[Text]" custT="1"/>
      <dgm:spPr/>
      <dgm:t>
        <a:bodyPr/>
        <a:lstStyle/>
        <a:p>
          <a:r>
            <a:rPr lang="en-US" sz="2000" dirty="0" err="1">
              <a:latin typeface="Arial Rounded MT Bold" panose="020F0704030504030204" pitchFamily="34" charset="0"/>
            </a:rPr>
            <a:t>Mufakat</a:t>
          </a:r>
          <a:r>
            <a:rPr lang="en-US" sz="2000" dirty="0">
              <a:latin typeface="Arial Rounded MT Bold" panose="020F0704030504030204" pitchFamily="34" charset="0"/>
            </a:rPr>
            <a:t> (</a:t>
          </a:r>
          <a:r>
            <a:rPr lang="en-US" sz="2000" dirty="0" err="1">
              <a:latin typeface="Arial Rounded MT Bold" panose="020F0704030504030204" pitchFamily="34" charset="0"/>
            </a:rPr>
            <a:t>demokrasi</a:t>
          </a:r>
          <a:r>
            <a:rPr lang="en-US" sz="2000" dirty="0">
              <a:latin typeface="Arial Rounded MT Bold" panose="020F0704030504030204" pitchFamily="34" charset="0"/>
            </a:rPr>
            <a:t>)</a:t>
          </a:r>
        </a:p>
      </dgm:t>
    </dgm:pt>
    <dgm:pt modelId="{42527EED-6F15-4F59-B94C-0649724D82A6}" type="parTrans" cxnId="{D967BDA4-866D-49A0-9730-1356FFE6AA36}">
      <dgm:prSet/>
      <dgm:spPr/>
      <dgm:t>
        <a:bodyPr/>
        <a:lstStyle/>
        <a:p>
          <a:endParaRPr lang="en-US" sz="2000">
            <a:latin typeface="Arial Rounded MT Bold" panose="020F0704030504030204" pitchFamily="34" charset="0"/>
          </a:endParaRPr>
        </a:p>
      </dgm:t>
    </dgm:pt>
    <dgm:pt modelId="{BE765B85-13F1-4824-A54F-F1C0BE5A5285}" type="sibTrans" cxnId="{D967BDA4-866D-49A0-9730-1356FFE6AA36}">
      <dgm:prSet/>
      <dgm:spPr/>
      <dgm:t>
        <a:bodyPr/>
        <a:lstStyle/>
        <a:p>
          <a:endParaRPr lang="en-US" sz="2000">
            <a:latin typeface="Arial Rounded MT Bold" panose="020F0704030504030204" pitchFamily="34" charset="0"/>
          </a:endParaRPr>
        </a:p>
      </dgm:t>
    </dgm:pt>
    <dgm:pt modelId="{83A79DDA-EEE6-435D-9994-EF900E06D508}">
      <dgm:prSet phldrT="[Text]" custT="1"/>
      <dgm:spPr/>
      <dgm:t>
        <a:bodyPr/>
        <a:lstStyle/>
        <a:p>
          <a:r>
            <a:rPr lang="en-US" sz="2000" dirty="0" err="1">
              <a:latin typeface="Arial Rounded MT Bold" panose="020F0704030504030204" pitchFamily="34" charset="0"/>
            </a:rPr>
            <a:t>Ketuhanan</a:t>
          </a:r>
          <a:r>
            <a:rPr lang="en-US" sz="2000" dirty="0">
              <a:latin typeface="Arial Rounded MT Bold" panose="020F0704030504030204" pitchFamily="34" charset="0"/>
            </a:rPr>
            <a:t> Yang </a:t>
          </a:r>
          <a:r>
            <a:rPr lang="en-US" sz="2000" dirty="0" err="1">
              <a:latin typeface="Arial Rounded MT Bold" panose="020F0704030504030204" pitchFamily="34" charset="0"/>
            </a:rPr>
            <a:t>Maha</a:t>
          </a:r>
          <a:r>
            <a:rPr lang="en-US" sz="2000" dirty="0">
              <a:latin typeface="Arial Rounded MT Bold" panose="020F0704030504030204" pitchFamily="34" charset="0"/>
            </a:rPr>
            <a:t> </a:t>
          </a:r>
          <a:r>
            <a:rPr lang="en-US" sz="2000" dirty="0" err="1">
              <a:latin typeface="Arial Rounded MT Bold" panose="020F0704030504030204" pitchFamily="34" charset="0"/>
            </a:rPr>
            <a:t>Esa</a:t>
          </a:r>
          <a:r>
            <a:rPr lang="en-US" sz="2000" dirty="0">
              <a:latin typeface="Arial Rounded MT Bold" panose="020F0704030504030204" pitchFamily="34" charset="0"/>
            </a:rPr>
            <a:t> (</a:t>
          </a:r>
          <a:r>
            <a:rPr lang="en-US" sz="2000" dirty="0" err="1">
              <a:latin typeface="Arial Rounded MT Bold" panose="020F0704030504030204" pitchFamily="34" charset="0"/>
            </a:rPr>
            <a:t>Berkebudayaan</a:t>
          </a:r>
          <a:r>
            <a:rPr lang="en-US" sz="2000" dirty="0">
              <a:latin typeface="Arial Rounded MT Bold" panose="020F0704030504030204" pitchFamily="34" charset="0"/>
            </a:rPr>
            <a:t>)</a:t>
          </a:r>
        </a:p>
      </dgm:t>
    </dgm:pt>
    <dgm:pt modelId="{06044C3C-5637-4E9E-A523-0E2981D7A750}" type="parTrans" cxnId="{93E635AA-2F89-41FE-9D9E-E995C75D68E2}">
      <dgm:prSet/>
      <dgm:spPr/>
      <dgm:t>
        <a:bodyPr/>
        <a:lstStyle/>
        <a:p>
          <a:endParaRPr lang="en-US" sz="2000">
            <a:latin typeface="Arial Rounded MT Bold" panose="020F0704030504030204" pitchFamily="34" charset="0"/>
          </a:endParaRPr>
        </a:p>
      </dgm:t>
    </dgm:pt>
    <dgm:pt modelId="{A3F0EC16-9148-44A1-B224-E661D2AC74DD}" type="sibTrans" cxnId="{93E635AA-2F89-41FE-9D9E-E995C75D68E2}">
      <dgm:prSet/>
      <dgm:spPr/>
      <dgm:t>
        <a:bodyPr/>
        <a:lstStyle/>
        <a:p>
          <a:endParaRPr lang="en-US" sz="2000">
            <a:latin typeface="Arial Rounded MT Bold" panose="020F0704030504030204" pitchFamily="34" charset="0"/>
          </a:endParaRPr>
        </a:p>
      </dgm:t>
    </dgm:pt>
    <dgm:pt modelId="{F4F6C933-8DEC-4830-BE84-6529E6DFB826}">
      <dgm:prSet phldrT="[Text]" custT="1"/>
      <dgm:spPr/>
      <dgm:t>
        <a:bodyPr/>
        <a:lstStyle/>
        <a:p>
          <a:r>
            <a:rPr lang="en-US" sz="2000" dirty="0" err="1">
              <a:latin typeface="Arial Rounded MT Bold" panose="020F0704030504030204" pitchFamily="34" charset="0"/>
            </a:rPr>
            <a:t>Kesejahteraan</a:t>
          </a:r>
          <a:r>
            <a:rPr lang="en-US" sz="2000" dirty="0">
              <a:latin typeface="Arial Rounded MT Bold" panose="020F0704030504030204" pitchFamily="34" charset="0"/>
            </a:rPr>
            <a:t> </a:t>
          </a:r>
          <a:r>
            <a:rPr lang="en-US" sz="2000" dirty="0" err="1">
              <a:latin typeface="Arial Rounded MT Bold" panose="020F0704030504030204" pitchFamily="34" charset="0"/>
            </a:rPr>
            <a:t>sosial</a:t>
          </a:r>
          <a:endParaRPr lang="en-US" sz="2000" dirty="0">
            <a:latin typeface="Arial Rounded MT Bold" panose="020F0704030504030204" pitchFamily="34" charset="0"/>
          </a:endParaRPr>
        </a:p>
      </dgm:t>
    </dgm:pt>
    <dgm:pt modelId="{3D831674-91D2-416D-AF57-7292F3E03C3C}" type="parTrans" cxnId="{097723BE-C1ED-4AF3-80EE-42161DA81D73}">
      <dgm:prSet/>
      <dgm:spPr/>
      <dgm:t>
        <a:bodyPr/>
        <a:lstStyle/>
        <a:p>
          <a:endParaRPr lang="en-US" sz="2000">
            <a:latin typeface="Arial Rounded MT Bold" panose="020F0704030504030204" pitchFamily="34" charset="0"/>
          </a:endParaRPr>
        </a:p>
      </dgm:t>
    </dgm:pt>
    <dgm:pt modelId="{A843EEFA-26F9-4F62-9F67-31EE62E4D7F6}" type="sibTrans" cxnId="{097723BE-C1ED-4AF3-80EE-42161DA81D73}">
      <dgm:prSet/>
      <dgm:spPr/>
      <dgm:t>
        <a:bodyPr/>
        <a:lstStyle/>
        <a:p>
          <a:endParaRPr lang="en-US" sz="2000">
            <a:latin typeface="Arial Rounded MT Bold" panose="020F0704030504030204" pitchFamily="34" charset="0"/>
          </a:endParaRPr>
        </a:p>
      </dgm:t>
    </dgm:pt>
    <dgm:pt modelId="{5CB0B629-04E3-409E-92C1-CB75B65CE8C3}" type="pres">
      <dgm:prSet presAssocID="{B9D819B5-4468-43B0-B3AB-C7CDAC247604}" presName="linear" presStyleCnt="0">
        <dgm:presLayoutVars>
          <dgm:dir/>
          <dgm:animLvl val="lvl"/>
          <dgm:resizeHandles val="exact"/>
        </dgm:presLayoutVars>
      </dgm:prSet>
      <dgm:spPr/>
    </dgm:pt>
    <dgm:pt modelId="{7D9DAB5F-1E84-46CD-AEB1-1DC45E5FEA60}" type="pres">
      <dgm:prSet presAssocID="{398C6635-ECD9-4A36-9821-F5FE5D3F67A6}" presName="parentLin" presStyleCnt="0"/>
      <dgm:spPr/>
    </dgm:pt>
    <dgm:pt modelId="{6BA16B45-C670-4671-9B68-A60C358B1F0A}" type="pres">
      <dgm:prSet presAssocID="{398C6635-ECD9-4A36-9821-F5FE5D3F67A6}" presName="parentLeftMargin" presStyleLbl="node1" presStyleIdx="0" presStyleCnt="5"/>
      <dgm:spPr/>
    </dgm:pt>
    <dgm:pt modelId="{2907E859-CB5D-4C6D-9B40-0E3BA175DD21}" type="pres">
      <dgm:prSet presAssocID="{398C6635-ECD9-4A36-9821-F5FE5D3F67A6}" presName="parentText" presStyleLbl="node1" presStyleIdx="0" presStyleCnt="5" custLinFactNeighborY="17064">
        <dgm:presLayoutVars>
          <dgm:chMax val="0"/>
          <dgm:bulletEnabled val="1"/>
        </dgm:presLayoutVars>
      </dgm:prSet>
      <dgm:spPr/>
    </dgm:pt>
    <dgm:pt modelId="{229182BE-7DD2-434F-9FB9-F45CFC478000}" type="pres">
      <dgm:prSet presAssocID="{398C6635-ECD9-4A36-9821-F5FE5D3F67A6}" presName="negativeSpace" presStyleCnt="0"/>
      <dgm:spPr/>
    </dgm:pt>
    <dgm:pt modelId="{7570637D-34FC-4076-BBCB-DD5B317F66D6}" type="pres">
      <dgm:prSet presAssocID="{398C6635-ECD9-4A36-9821-F5FE5D3F67A6}" presName="childText" presStyleLbl="conFgAcc1" presStyleIdx="0" presStyleCnt="5">
        <dgm:presLayoutVars>
          <dgm:bulletEnabled val="1"/>
        </dgm:presLayoutVars>
      </dgm:prSet>
      <dgm:spPr/>
    </dgm:pt>
    <dgm:pt modelId="{CD9E94B5-B06B-4625-8DDA-CC6B2B42BF50}" type="pres">
      <dgm:prSet presAssocID="{DA21FD96-F976-49F2-ACA4-C94C52EF104D}" presName="spaceBetweenRectangles" presStyleCnt="0"/>
      <dgm:spPr/>
    </dgm:pt>
    <dgm:pt modelId="{D06F8A52-E617-4460-8AC6-5FFBB2B7ADEC}" type="pres">
      <dgm:prSet presAssocID="{F817675C-A72E-4D13-A81A-EA738FA9DDE6}" presName="parentLin" presStyleCnt="0"/>
      <dgm:spPr/>
    </dgm:pt>
    <dgm:pt modelId="{0FE047AE-5DAE-4957-A928-E00F418F8AE0}" type="pres">
      <dgm:prSet presAssocID="{F817675C-A72E-4D13-A81A-EA738FA9DDE6}" presName="parentLeftMargin" presStyleLbl="node1" presStyleIdx="0" presStyleCnt="5"/>
      <dgm:spPr/>
    </dgm:pt>
    <dgm:pt modelId="{B799F0F7-E461-4DB1-BA4A-F07693BCB1CF}" type="pres">
      <dgm:prSet presAssocID="{F817675C-A72E-4D13-A81A-EA738FA9DDE6}" presName="parentText" presStyleLbl="node1" presStyleIdx="1" presStyleCnt="5" custLinFactNeighborY="22752">
        <dgm:presLayoutVars>
          <dgm:chMax val="0"/>
          <dgm:bulletEnabled val="1"/>
        </dgm:presLayoutVars>
      </dgm:prSet>
      <dgm:spPr/>
    </dgm:pt>
    <dgm:pt modelId="{A904193A-1369-437B-AF34-D81B382D080E}" type="pres">
      <dgm:prSet presAssocID="{F817675C-A72E-4D13-A81A-EA738FA9DDE6}" presName="negativeSpace" presStyleCnt="0"/>
      <dgm:spPr/>
    </dgm:pt>
    <dgm:pt modelId="{AF396140-4C7C-41A3-A18A-A3EB29182039}" type="pres">
      <dgm:prSet presAssocID="{F817675C-A72E-4D13-A81A-EA738FA9DDE6}" presName="childText" presStyleLbl="conFgAcc1" presStyleIdx="1" presStyleCnt="5">
        <dgm:presLayoutVars>
          <dgm:bulletEnabled val="1"/>
        </dgm:presLayoutVars>
      </dgm:prSet>
      <dgm:spPr/>
    </dgm:pt>
    <dgm:pt modelId="{14DAC81A-E7AB-40DF-9D13-AC613D82278D}" type="pres">
      <dgm:prSet presAssocID="{40D23CB7-FC93-4AE2-91B0-826B8B277B5B}" presName="spaceBetweenRectangles" presStyleCnt="0"/>
      <dgm:spPr/>
    </dgm:pt>
    <dgm:pt modelId="{1D4CBD9F-7E30-4739-925C-77F1D70D80EC}" type="pres">
      <dgm:prSet presAssocID="{6113033A-B2E2-4AA2-9E48-016AF0271C1B}" presName="parentLin" presStyleCnt="0"/>
      <dgm:spPr/>
    </dgm:pt>
    <dgm:pt modelId="{E970138D-5DCC-468E-A732-76E5508C5133}" type="pres">
      <dgm:prSet presAssocID="{6113033A-B2E2-4AA2-9E48-016AF0271C1B}" presName="parentLeftMargin" presStyleLbl="node1" presStyleIdx="1" presStyleCnt="5"/>
      <dgm:spPr/>
    </dgm:pt>
    <dgm:pt modelId="{EAE32C92-C276-415D-A9B6-4DA63F0EDB93}" type="pres">
      <dgm:prSet presAssocID="{6113033A-B2E2-4AA2-9E48-016AF0271C1B}" presName="parentText" presStyleLbl="node1" presStyleIdx="2" presStyleCnt="5" custLinFactNeighborY="24648">
        <dgm:presLayoutVars>
          <dgm:chMax val="0"/>
          <dgm:bulletEnabled val="1"/>
        </dgm:presLayoutVars>
      </dgm:prSet>
      <dgm:spPr/>
    </dgm:pt>
    <dgm:pt modelId="{351FDE15-642A-4059-9A06-A52EF0BC4416}" type="pres">
      <dgm:prSet presAssocID="{6113033A-B2E2-4AA2-9E48-016AF0271C1B}" presName="negativeSpace" presStyleCnt="0"/>
      <dgm:spPr/>
    </dgm:pt>
    <dgm:pt modelId="{CD3DB6BA-7B6C-42AC-B216-49A44EAC617A}" type="pres">
      <dgm:prSet presAssocID="{6113033A-B2E2-4AA2-9E48-016AF0271C1B}" presName="childText" presStyleLbl="conFgAcc1" presStyleIdx="2" presStyleCnt="5">
        <dgm:presLayoutVars>
          <dgm:bulletEnabled val="1"/>
        </dgm:presLayoutVars>
      </dgm:prSet>
      <dgm:spPr/>
    </dgm:pt>
    <dgm:pt modelId="{76B91D75-A053-4FF6-AD8C-454D81FD6CCB}" type="pres">
      <dgm:prSet presAssocID="{BE765B85-13F1-4824-A54F-F1C0BE5A5285}" presName="spaceBetweenRectangles" presStyleCnt="0"/>
      <dgm:spPr/>
    </dgm:pt>
    <dgm:pt modelId="{ECCEE748-9547-42BD-B296-B6D50C467A92}" type="pres">
      <dgm:prSet presAssocID="{F4F6C933-8DEC-4830-BE84-6529E6DFB826}" presName="parentLin" presStyleCnt="0"/>
      <dgm:spPr/>
    </dgm:pt>
    <dgm:pt modelId="{7275B669-D94F-49B7-B935-B3C42B335F6A}" type="pres">
      <dgm:prSet presAssocID="{F4F6C933-8DEC-4830-BE84-6529E6DFB826}" presName="parentLeftMargin" presStyleLbl="node1" presStyleIdx="2" presStyleCnt="5"/>
      <dgm:spPr/>
    </dgm:pt>
    <dgm:pt modelId="{0E94DC13-20AC-4E67-8C47-9C0AC2A4D444}" type="pres">
      <dgm:prSet presAssocID="{F4F6C933-8DEC-4830-BE84-6529E6DFB826}" presName="parentText" presStyleLbl="node1" presStyleIdx="3" presStyleCnt="5" custLinFactNeighborY="15168">
        <dgm:presLayoutVars>
          <dgm:chMax val="0"/>
          <dgm:bulletEnabled val="1"/>
        </dgm:presLayoutVars>
      </dgm:prSet>
      <dgm:spPr/>
    </dgm:pt>
    <dgm:pt modelId="{F373053C-3842-4BCD-8BCC-C383F803F046}" type="pres">
      <dgm:prSet presAssocID="{F4F6C933-8DEC-4830-BE84-6529E6DFB826}" presName="negativeSpace" presStyleCnt="0"/>
      <dgm:spPr/>
    </dgm:pt>
    <dgm:pt modelId="{43E9616C-B0E7-44D5-99ED-DDC3B4AD87EB}" type="pres">
      <dgm:prSet presAssocID="{F4F6C933-8DEC-4830-BE84-6529E6DFB826}" presName="childText" presStyleLbl="conFgAcc1" presStyleIdx="3" presStyleCnt="5">
        <dgm:presLayoutVars>
          <dgm:bulletEnabled val="1"/>
        </dgm:presLayoutVars>
      </dgm:prSet>
      <dgm:spPr/>
    </dgm:pt>
    <dgm:pt modelId="{E2D18E5A-32AC-4EBC-BCBF-09E1D68B402F}" type="pres">
      <dgm:prSet presAssocID="{A843EEFA-26F9-4F62-9F67-31EE62E4D7F6}" presName="spaceBetweenRectangles" presStyleCnt="0"/>
      <dgm:spPr/>
    </dgm:pt>
    <dgm:pt modelId="{6141F9D2-9549-40EE-B91E-8BC220B6426C}" type="pres">
      <dgm:prSet presAssocID="{83A79DDA-EEE6-435D-9994-EF900E06D508}" presName="parentLin" presStyleCnt="0"/>
      <dgm:spPr/>
    </dgm:pt>
    <dgm:pt modelId="{6077CEE9-C110-486A-B232-2AA05327567A}" type="pres">
      <dgm:prSet presAssocID="{83A79DDA-EEE6-435D-9994-EF900E06D508}" presName="parentLeftMargin" presStyleLbl="node1" presStyleIdx="3" presStyleCnt="5"/>
      <dgm:spPr/>
    </dgm:pt>
    <dgm:pt modelId="{EDE1EC78-282A-415F-87D4-259A5506BC09}" type="pres">
      <dgm:prSet presAssocID="{83A79DDA-EEE6-435D-9994-EF900E06D508}" presName="parentText" presStyleLbl="node1" presStyleIdx="4" presStyleCnt="5" custLinFactNeighborY="15168">
        <dgm:presLayoutVars>
          <dgm:chMax val="0"/>
          <dgm:bulletEnabled val="1"/>
        </dgm:presLayoutVars>
      </dgm:prSet>
      <dgm:spPr/>
    </dgm:pt>
    <dgm:pt modelId="{A70D66C4-5C7B-4635-B198-679F8877090E}" type="pres">
      <dgm:prSet presAssocID="{83A79DDA-EEE6-435D-9994-EF900E06D508}" presName="negativeSpace" presStyleCnt="0"/>
      <dgm:spPr/>
    </dgm:pt>
    <dgm:pt modelId="{EF8B47A4-B44C-4A79-B49A-423E7BD65BC8}" type="pres">
      <dgm:prSet presAssocID="{83A79DDA-EEE6-435D-9994-EF900E06D50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9C2310B-9E76-43C2-89CA-D5D304A7EF32}" type="presOf" srcId="{398C6635-ECD9-4A36-9821-F5FE5D3F67A6}" destId="{2907E859-CB5D-4C6D-9B40-0E3BA175DD21}" srcOrd="1" destOrd="0" presId="urn:microsoft.com/office/officeart/2005/8/layout/list1"/>
    <dgm:cxn modelId="{1E723B0B-3D4F-4313-B89B-18E978B6C959}" type="presOf" srcId="{F817675C-A72E-4D13-A81A-EA738FA9DDE6}" destId="{B799F0F7-E461-4DB1-BA4A-F07693BCB1CF}" srcOrd="1" destOrd="0" presId="urn:microsoft.com/office/officeart/2005/8/layout/list1"/>
    <dgm:cxn modelId="{2B762612-E8B4-4558-B3EE-61C10135916E}" srcId="{B9D819B5-4468-43B0-B3AB-C7CDAC247604}" destId="{398C6635-ECD9-4A36-9821-F5FE5D3F67A6}" srcOrd="0" destOrd="0" parTransId="{28834190-0913-4124-AEA9-747B3DE56DE7}" sibTransId="{DA21FD96-F976-49F2-ACA4-C94C52EF104D}"/>
    <dgm:cxn modelId="{4CB10C36-A978-4058-8EF2-32BB2A5878B3}" type="presOf" srcId="{398C6635-ECD9-4A36-9821-F5FE5D3F67A6}" destId="{6BA16B45-C670-4671-9B68-A60C358B1F0A}" srcOrd="0" destOrd="0" presId="urn:microsoft.com/office/officeart/2005/8/layout/list1"/>
    <dgm:cxn modelId="{B3D45747-C25A-40DB-9963-D8938F2B9ED7}" type="presOf" srcId="{6113033A-B2E2-4AA2-9E48-016AF0271C1B}" destId="{EAE32C92-C276-415D-A9B6-4DA63F0EDB93}" srcOrd="1" destOrd="0" presId="urn:microsoft.com/office/officeart/2005/8/layout/list1"/>
    <dgm:cxn modelId="{31B9B479-FACA-4E7E-A18E-A7A285675408}" type="presOf" srcId="{B9D819B5-4468-43B0-B3AB-C7CDAC247604}" destId="{5CB0B629-04E3-409E-92C1-CB75B65CE8C3}" srcOrd="0" destOrd="0" presId="urn:microsoft.com/office/officeart/2005/8/layout/list1"/>
    <dgm:cxn modelId="{CFCD449E-D08E-431A-BDFA-8F51DDBB0449}" type="presOf" srcId="{F817675C-A72E-4D13-A81A-EA738FA9DDE6}" destId="{0FE047AE-5DAE-4957-A928-E00F418F8AE0}" srcOrd="0" destOrd="0" presId="urn:microsoft.com/office/officeart/2005/8/layout/list1"/>
    <dgm:cxn modelId="{D967BDA4-866D-49A0-9730-1356FFE6AA36}" srcId="{B9D819B5-4468-43B0-B3AB-C7CDAC247604}" destId="{6113033A-B2E2-4AA2-9E48-016AF0271C1B}" srcOrd="2" destOrd="0" parTransId="{42527EED-6F15-4F59-B94C-0649724D82A6}" sibTransId="{BE765B85-13F1-4824-A54F-F1C0BE5A5285}"/>
    <dgm:cxn modelId="{93E635AA-2F89-41FE-9D9E-E995C75D68E2}" srcId="{B9D819B5-4468-43B0-B3AB-C7CDAC247604}" destId="{83A79DDA-EEE6-435D-9994-EF900E06D508}" srcOrd="4" destOrd="0" parTransId="{06044C3C-5637-4E9E-A523-0E2981D7A750}" sibTransId="{A3F0EC16-9148-44A1-B224-E661D2AC74DD}"/>
    <dgm:cxn modelId="{2FE9FCAD-E4BF-4541-98CE-D698D956D5AF}" type="presOf" srcId="{F4F6C933-8DEC-4830-BE84-6529E6DFB826}" destId="{7275B669-D94F-49B7-B935-B3C42B335F6A}" srcOrd="0" destOrd="0" presId="urn:microsoft.com/office/officeart/2005/8/layout/list1"/>
    <dgm:cxn modelId="{1065FEB3-E2EC-4FE3-A44D-BE8D7158B8E4}" type="presOf" srcId="{F4F6C933-8DEC-4830-BE84-6529E6DFB826}" destId="{0E94DC13-20AC-4E67-8C47-9C0AC2A4D444}" srcOrd="1" destOrd="0" presId="urn:microsoft.com/office/officeart/2005/8/layout/list1"/>
    <dgm:cxn modelId="{A4628DBB-9F10-48D2-9D84-7D3D2AACD72F}" type="presOf" srcId="{83A79DDA-EEE6-435D-9994-EF900E06D508}" destId="{EDE1EC78-282A-415F-87D4-259A5506BC09}" srcOrd="1" destOrd="0" presId="urn:microsoft.com/office/officeart/2005/8/layout/list1"/>
    <dgm:cxn modelId="{097723BE-C1ED-4AF3-80EE-42161DA81D73}" srcId="{B9D819B5-4468-43B0-B3AB-C7CDAC247604}" destId="{F4F6C933-8DEC-4830-BE84-6529E6DFB826}" srcOrd="3" destOrd="0" parTransId="{3D831674-91D2-416D-AF57-7292F3E03C3C}" sibTransId="{A843EEFA-26F9-4F62-9F67-31EE62E4D7F6}"/>
    <dgm:cxn modelId="{80C0CCC2-103D-46C8-833E-25A547EFD98F}" type="presOf" srcId="{6113033A-B2E2-4AA2-9E48-016AF0271C1B}" destId="{E970138D-5DCC-468E-A732-76E5508C5133}" srcOrd="0" destOrd="0" presId="urn:microsoft.com/office/officeart/2005/8/layout/list1"/>
    <dgm:cxn modelId="{E827B0CE-022D-4732-A0CB-4C17C0B9D066}" srcId="{B9D819B5-4468-43B0-B3AB-C7CDAC247604}" destId="{F817675C-A72E-4D13-A81A-EA738FA9DDE6}" srcOrd="1" destOrd="0" parTransId="{5A392384-CB00-4869-BEA4-85C03E6EC26E}" sibTransId="{40D23CB7-FC93-4AE2-91B0-826B8B277B5B}"/>
    <dgm:cxn modelId="{6B62B0D3-4820-4615-827C-C1A55780962E}" type="presOf" srcId="{83A79DDA-EEE6-435D-9994-EF900E06D508}" destId="{6077CEE9-C110-486A-B232-2AA05327567A}" srcOrd="0" destOrd="0" presId="urn:microsoft.com/office/officeart/2005/8/layout/list1"/>
    <dgm:cxn modelId="{6B40E524-F4DD-447B-A2A7-D649908A51BA}" type="presParOf" srcId="{5CB0B629-04E3-409E-92C1-CB75B65CE8C3}" destId="{7D9DAB5F-1E84-46CD-AEB1-1DC45E5FEA60}" srcOrd="0" destOrd="0" presId="urn:microsoft.com/office/officeart/2005/8/layout/list1"/>
    <dgm:cxn modelId="{521B9344-E1FC-43C7-990E-DA1902ED430B}" type="presParOf" srcId="{7D9DAB5F-1E84-46CD-AEB1-1DC45E5FEA60}" destId="{6BA16B45-C670-4671-9B68-A60C358B1F0A}" srcOrd="0" destOrd="0" presId="urn:microsoft.com/office/officeart/2005/8/layout/list1"/>
    <dgm:cxn modelId="{CEB7AC30-E3F9-4138-AF81-4AFD4E0F778A}" type="presParOf" srcId="{7D9DAB5F-1E84-46CD-AEB1-1DC45E5FEA60}" destId="{2907E859-CB5D-4C6D-9B40-0E3BA175DD21}" srcOrd="1" destOrd="0" presId="urn:microsoft.com/office/officeart/2005/8/layout/list1"/>
    <dgm:cxn modelId="{54E0203A-CA1D-44BD-8B1A-F69D994440D6}" type="presParOf" srcId="{5CB0B629-04E3-409E-92C1-CB75B65CE8C3}" destId="{229182BE-7DD2-434F-9FB9-F45CFC478000}" srcOrd="1" destOrd="0" presId="urn:microsoft.com/office/officeart/2005/8/layout/list1"/>
    <dgm:cxn modelId="{B7007BCB-D1CE-468C-8310-2298BD7CA696}" type="presParOf" srcId="{5CB0B629-04E3-409E-92C1-CB75B65CE8C3}" destId="{7570637D-34FC-4076-BBCB-DD5B317F66D6}" srcOrd="2" destOrd="0" presId="urn:microsoft.com/office/officeart/2005/8/layout/list1"/>
    <dgm:cxn modelId="{81E5EB3E-25E5-473D-80B4-A751AC400541}" type="presParOf" srcId="{5CB0B629-04E3-409E-92C1-CB75B65CE8C3}" destId="{CD9E94B5-B06B-4625-8DDA-CC6B2B42BF50}" srcOrd="3" destOrd="0" presId="urn:microsoft.com/office/officeart/2005/8/layout/list1"/>
    <dgm:cxn modelId="{335BD49A-6249-4767-8CEB-C0ADB3695AED}" type="presParOf" srcId="{5CB0B629-04E3-409E-92C1-CB75B65CE8C3}" destId="{D06F8A52-E617-4460-8AC6-5FFBB2B7ADEC}" srcOrd="4" destOrd="0" presId="urn:microsoft.com/office/officeart/2005/8/layout/list1"/>
    <dgm:cxn modelId="{5E9F0B1D-64C7-4CDE-AE45-3DC3AE289FC5}" type="presParOf" srcId="{D06F8A52-E617-4460-8AC6-5FFBB2B7ADEC}" destId="{0FE047AE-5DAE-4957-A928-E00F418F8AE0}" srcOrd="0" destOrd="0" presId="urn:microsoft.com/office/officeart/2005/8/layout/list1"/>
    <dgm:cxn modelId="{69ECDEC5-0E57-4729-BC97-6178E5992BFD}" type="presParOf" srcId="{D06F8A52-E617-4460-8AC6-5FFBB2B7ADEC}" destId="{B799F0F7-E461-4DB1-BA4A-F07693BCB1CF}" srcOrd="1" destOrd="0" presId="urn:microsoft.com/office/officeart/2005/8/layout/list1"/>
    <dgm:cxn modelId="{60AC7232-23B1-4A33-A062-EC0A652CFFDF}" type="presParOf" srcId="{5CB0B629-04E3-409E-92C1-CB75B65CE8C3}" destId="{A904193A-1369-437B-AF34-D81B382D080E}" srcOrd="5" destOrd="0" presId="urn:microsoft.com/office/officeart/2005/8/layout/list1"/>
    <dgm:cxn modelId="{E9C66969-410B-4596-9FE7-FCF17EF9BE56}" type="presParOf" srcId="{5CB0B629-04E3-409E-92C1-CB75B65CE8C3}" destId="{AF396140-4C7C-41A3-A18A-A3EB29182039}" srcOrd="6" destOrd="0" presId="urn:microsoft.com/office/officeart/2005/8/layout/list1"/>
    <dgm:cxn modelId="{34D5F437-3153-4A46-9860-60F79C69B1ED}" type="presParOf" srcId="{5CB0B629-04E3-409E-92C1-CB75B65CE8C3}" destId="{14DAC81A-E7AB-40DF-9D13-AC613D82278D}" srcOrd="7" destOrd="0" presId="urn:microsoft.com/office/officeart/2005/8/layout/list1"/>
    <dgm:cxn modelId="{D0F0A7E8-5B05-4572-BF58-5DA34CEF4C78}" type="presParOf" srcId="{5CB0B629-04E3-409E-92C1-CB75B65CE8C3}" destId="{1D4CBD9F-7E30-4739-925C-77F1D70D80EC}" srcOrd="8" destOrd="0" presId="urn:microsoft.com/office/officeart/2005/8/layout/list1"/>
    <dgm:cxn modelId="{9620445B-6037-4429-AFF0-1B2B34E491D9}" type="presParOf" srcId="{1D4CBD9F-7E30-4739-925C-77F1D70D80EC}" destId="{E970138D-5DCC-468E-A732-76E5508C5133}" srcOrd="0" destOrd="0" presId="urn:microsoft.com/office/officeart/2005/8/layout/list1"/>
    <dgm:cxn modelId="{A1D39D9F-1E78-422B-8759-A29B15267086}" type="presParOf" srcId="{1D4CBD9F-7E30-4739-925C-77F1D70D80EC}" destId="{EAE32C92-C276-415D-A9B6-4DA63F0EDB93}" srcOrd="1" destOrd="0" presId="urn:microsoft.com/office/officeart/2005/8/layout/list1"/>
    <dgm:cxn modelId="{66D44E9E-E7C0-432C-89B4-6A9D9FE046B5}" type="presParOf" srcId="{5CB0B629-04E3-409E-92C1-CB75B65CE8C3}" destId="{351FDE15-642A-4059-9A06-A52EF0BC4416}" srcOrd="9" destOrd="0" presId="urn:microsoft.com/office/officeart/2005/8/layout/list1"/>
    <dgm:cxn modelId="{DA25623D-1404-42D6-A403-DA4D4D7BACE1}" type="presParOf" srcId="{5CB0B629-04E3-409E-92C1-CB75B65CE8C3}" destId="{CD3DB6BA-7B6C-42AC-B216-49A44EAC617A}" srcOrd="10" destOrd="0" presId="urn:microsoft.com/office/officeart/2005/8/layout/list1"/>
    <dgm:cxn modelId="{9413A4EB-110D-4CB1-AA61-1ADDB0C1AEC2}" type="presParOf" srcId="{5CB0B629-04E3-409E-92C1-CB75B65CE8C3}" destId="{76B91D75-A053-4FF6-AD8C-454D81FD6CCB}" srcOrd="11" destOrd="0" presId="urn:microsoft.com/office/officeart/2005/8/layout/list1"/>
    <dgm:cxn modelId="{0ECB09C3-EF8B-407E-A2AF-F67384273ADE}" type="presParOf" srcId="{5CB0B629-04E3-409E-92C1-CB75B65CE8C3}" destId="{ECCEE748-9547-42BD-B296-B6D50C467A92}" srcOrd="12" destOrd="0" presId="urn:microsoft.com/office/officeart/2005/8/layout/list1"/>
    <dgm:cxn modelId="{021121EB-9003-486A-B80E-2D5873C3D231}" type="presParOf" srcId="{ECCEE748-9547-42BD-B296-B6D50C467A92}" destId="{7275B669-D94F-49B7-B935-B3C42B335F6A}" srcOrd="0" destOrd="0" presId="urn:microsoft.com/office/officeart/2005/8/layout/list1"/>
    <dgm:cxn modelId="{1ABE2826-93C6-43CC-B3BA-EF7B92FA5B9A}" type="presParOf" srcId="{ECCEE748-9547-42BD-B296-B6D50C467A92}" destId="{0E94DC13-20AC-4E67-8C47-9C0AC2A4D444}" srcOrd="1" destOrd="0" presId="urn:microsoft.com/office/officeart/2005/8/layout/list1"/>
    <dgm:cxn modelId="{0F6088B6-FDF1-49F8-8E04-3C06A7B636BB}" type="presParOf" srcId="{5CB0B629-04E3-409E-92C1-CB75B65CE8C3}" destId="{F373053C-3842-4BCD-8BCC-C383F803F046}" srcOrd="13" destOrd="0" presId="urn:microsoft.com/office/officeart/2005/8/layout/list1"/>
    <dgm:cxn modelId="{874B80A1-450F-48DA-B634-95FBA68B6DA9}" type="presParOf" srcId="{5CB0B629-04E3-409E-92C1-CB75B65CE8C3}" destId="{43E9616C-B0E7-44D5-99ED-DDC3B4AD87EB}" srcOrd="14" destOrd="0" presId="urn:microsoft.com/office/officeart/2005/8/layout/list1"/>
    <dgm:cxn modelId="{116AA26B-36E8-4E52-B415-57762866BFBD}" type="presParOf" srcId="{5CB0B629-04E3-409E-92C1-CB75B65CE8C3}" destId="{E2D18E5A-32AC-4EBC-BCBF-09E1D68B402F}" srcOrd="15" destOrd="0" presId="urn:microsoft.com/office/officeart/2005/8/layout/list1"/>
    <dgm:cxn modelId="{DE635DC2-C708-4109-9F9F-81B6BFFF03AA}" type="presParOf" srcId="{5CB0B629-04E3-409E-92C1-CB75B65CE8C3}" destId="{6141F9D2-9549-40EE-B91E-8BC220B6426C}" srcOrd="16" destOrd="0" presId="urn:microsoft.com/office/officeart/2005/8/layout/list1"/>
    <dgm:cxn modelId="{CA8B4763-B098-402A-9126-F7EF17DDBEF3}" type="presParOf" srcId="{6141F9D2-9549-40EE-B91E-8BC220B6426C}" destId="{6077CEE9-C110-486A-B232-2AA05327567A}" srcOrd="0" destOrd="0" presId="urn:microsoft.com/office/officeart/2005/8/layout/list1"/>
    <dgm:cxn modelId="{8A35F032-2777-43C1-9CDF-732592E11D69}" type="presParOf" srcId="{6141F9D2-9549-40EE-B91E-8BC220B6426C}" destId="{EDE1EC78-282A-415F-87D4-259A5506BC09}" srcOrd="1" destOrd="0" presId="urn:microsoft.com/office/officeart/2005/8/layout/list1"/>
    <dgm:cxn modelId="{21FC4577-7AD8-4FDF-9AAE-76DAAD236A35}" type="presParOf" srcId="{5CB0B629-04E3-409E-92C1-CB75B65CE8C3}" destId="{A70D66C4-5C7B-4635-B198-679F8877090E}" srcOrd="17" destOrd="0" presId="urn:microsoft.com/office/officeart/2005/8/layout/list1"/>
    <dgm:cxn modelId="{1EBF656F-2D86-4481-BA05-C6DC2204F2DC}" type="presParOf" srcId="{5CB0B629-04E3-409E-92C1-CB75B65CE8C3}" destId="{EF8B47A4-B44C-4A79-B49A-423E7BD65BC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D033CC-1B85-4E1A-AA9F-2D69EC4D521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37D75-64AD-438E-AA82-A8CE741195A9}">
      <dgm:prSet phldrT="[Text]"/>
      <dgm:spPr/>
      <dgm:t>
        <a:bodyPr/>
        <a:lstStyle/>
        <a:p>
          <a:r>
            <a:rPr lang="en-US" dirty="0" err="1">
              <a:latin typeface="Arial Rounded MT Bold" panose="020F0704030504030204" pitchFamily="34" charset="0"/>
            </a:rPr>
            <a:t>Kerajaan</a:t>
          </a:r>
          <a:r>
            <a:rPr lang="en-US" dirty="0">
              <a:latin typeface="Arial Rounded MT Bold" panose="020F0704030504030204" pitchFamily="34" charset="0"/>
            </a:rPr>
            <a:t> </a:t>
          </a:r>
          <a:r>
            <a:rPr lang="en-US" dirty="0" err="1">
              <a:latin typeface="Arial Rounded MT Bold" panose="020F0704030504030204" pitchFamily="34" charset="0"/>
            </a:rPr>
            <a:t>Kutai</a:t>
          </a:r>
          <a:endParaRPr lang="en-US" dirty="0">
            <a:latin typeface="Arial Rounded MT Bold" panose="020F0704030504030204" pitchFamily="34" charset="0"/>
          </a:endParaRPr>
        </a:p>
      </dgm:t>
    </dgm:pt>
    <dgm:pt modelId="{2C3B2C4B-84A9-4F95-9A33-7FFE8AFC7080}" type="parTrans" cxnId="{B3258254-3382-4E1F-975D-1C2CCEB75C51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702DF9C2-2E17-4478-AD05-235B741AB006}" type="sibTrans" cxnId="{B3258254-3382-4E1F-975D-1C2CCEB75C51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8081232D-AB68-4D68-B80F-25E9A9B8E1FA}">
      <dgm:prSet phldrT="[Text]"/>
      <dgm:spPr/>
      <dgm:t>
        <a:bodyPr/>
        <a:lstStyle/>
        <a:p>
          <a:r>
            <a:rPr lang="en-US" dirty="0" err="1">
              <a:latin typeface="Arial Rounded MT Bold" panose="020F0704030504030204" pitchFamily="34" charset="0"/>
            </a:rPr>
            <a:t>Kerajaan</a:t>
          </a:r>
          <a:r>
            <a:rPr lang="en-US" dirty="0">
              <a:latin typeface="Arial Rounded MT Bold" panose="020F0704030504030204" pitchFamily="34" charset="0"/>
            </a:rPr>
            <a:t> </a:t>
          </a:r>
          <a:r>
            <a:rPr lang="en-US" dirty="0" err="1">
              <a:latin typeface="Arial Rounded MT Bold" panose="020F0704030504030204" pitchFamily="34" charset="0"/>
            </a:rPr>
            <a:t>Sriwijaya</a:t>
          </a:r>
          <a:endParaRPr lang="en-US" dirty="0">
            <a:latin typeface="Arial Rounded MT Bold" panose="020F0704030504030204" pitchFamily="34" charset="0"/>
          </a:endParaRPr>
        </a:p>
      </dgm:t>
    </dgm:pt>
    <dgm:pt modelId="{F807AFB8-7BBE-4497-9CD7-1BDEA596B268}" type="parTrans" cxnId="{C890836A-6790-49CF-A738-FE8D7EEB218B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6A8B8EC7-B650-4F84-8E04-575E9E5C9C16}" type="sibTrans" cxnId="{C890836A-6790-49CF-A738-FE8D7EEB218B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89013A68-236A-46D0-AE17-46C2EBE5CF11}">
      <dgm:prSet phldrT="[Text]"/>
      <dgm:spPr/>
      <dgm:t>
        <a:bodyPr/>
        <a:lstStyle/>
        <a:p>
          <a:r>
            <a:rPr lang="en-US" dirty="0" err="1">
              <a:latin typeface="Arial Rounded MT Bold" panose="020F0704030504030204" pitchFamily="34" charset="0"/>
            </a:rPr>
            <a:t>Kerajaan</a:t>
          </a:r>
          <a:r>
            <a:rPr lang="en-US" dirty="0">
              <a:latin typeface="Arial Rounded MT Bold" panose="020F0704030504030204" pitchFamily="34" charset="0"/>
            </a:rPr>
            <a:t> </a:t>
          </a:r>
          <a:r>
            <a:rPr lang="en-US" dirty="0" err="1">
              <a:latin typeface="Arial Rounded MT Bold" panose="020F0704030504030204" pitchFamily="34" charset="0"/>
            </a:rPr>
            <a:t>Majapahit</a:t>
          </a:r>
          <a:endParaRPr lang="en-US" dirty="0">
            <a:latin typeface="Arial Rounded MT Bold" panose="020F0704030504030204" pitchFamily="34" charset="0"/>
          </a:endParaRPr>
        </a:p>
      </dgm:t>
    </dgm:pt>
    <dgm:pt modelId="{8CE4A3B7-CAE7-4517-A48A-8396C0CA8796}" type="parTrans" cxnId="{9C10C4E8-24D2-4D5F-9D70-235EB04E42ED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A209CDAB-76BE-4237-9900-34E03B801F69}" type="sibTrans" cxnId="{9C10C4E8-24D2-4D5F-9D70-235EB04E42ED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AB031787-2F05-40D2-AB4B-119C7BE6DFE0}" type="pres">
      <dgm:prSet presAssocID="{99D033CC-1B85-4E1A-AA9F-2D69EC4D521A}" presName="linear" presStyleCnt="0">
        <dgm:presLayoutVars>
          <dgm:dir/>
          <dgm:animLvl val="lvl"/>
          <dgm:resizeHandles val="exact"/>
        </dgm:presLayoutVars>
      </dgm:prSet>
      <dgm:spPr/>
    </dgm:pt>
    <dgm:pt modelId="{4CB500BD-91A7-465F-87A2-FEBA3C474B41}" type="pres">
      <dgm:prSet presAssocID="{A1E37D75-64AD-438E-AA82-A8CE741195A9}" presName="parentLin" presStyleCnt="0"/>
      <dgm:spPr/>
    </dgm:pt>
    <dgm:pt modelId="{9CAB855E-855B-49BA-85EE-EE57CB7E3326}" type="pres">
      <dgm:prSet presAssocID="{A1E37D75-64AD-438E-AA82-A8CE741195A9}" presName="parentLeftMargin" presStyleLbl="node1" presStyleIdx="0" presStyleCnt="3"/>
      <dgm:spPr/>
    </dgm:pt>
    <dgm:pt modelId="{DAE0B277-5DEC-4609-B546-E8653BED4A0A}" type="pres">
      <dgm:prSet presAssocID="{A1E37D75-64AD-438E-AA82-A8CE741195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DA0B81-7931-4A15-9C54-836A4BB3358B}" type="pres">
      <dgm:prSet presAssocID="{A1E37D75-64AD-438E-AA82-A8CE741195A9}" presName="negativeSpace" presStyleCnt="0"/>
      <dgm:spPr/>
    </dgm:pt>
    <dgm:pt modelId="{1DC37703-18F8-433D-9791-1F08F44C9A8B}" type="pres">
      <dgm:prSet presAssocID="{A1E37D75-64AD-438E-AA82-A8CE741195A9}" presName="childText" presStyleLbl="conFgAcc1" presStyleIdx="0" presStyleCnt="3">
        <dgm:presLayoutVars>
          <dgm:bulletEnabled val="1"/>
        </dgm:presLayoutVars>
      </dgm:prSet>
      <dgm:spPr/>
    </dgm:pt>
    <dgm:pt modelId="{971309E9-D5F0-4355-ACFE-D72582069357}" type="pres">
      <dgm:prSet presAssocID="{702DF9C2-2E17-4478-AD05-235B741AB006}" presName="spaceBetweenRectangles" presStyleCnt="0"/>
      <dgm:spPr/>
    </dgm:pt>
    <dgm:pt modelId="{D4378BF0-B5FB-4D0C-AEDA-BE59CF45F241}" type="pres">
      <dgm:prSet presAssocID="{8081232D-AB68-4D68-B80F-25E9A9B8E1FA}" presName="parentLin" presStyleCnt="0"/>
      <dgm:spPr/>
    </dgm:pt>
    <dgm:pt modelId="{C2BEA11C-E9C4-4A0D-8B54-815C753C1EDA}" type="pres">
      <dgm:prSet presAssocID="{8081232D-AB68-4D68-B80F-25E9A9B8E1FA}" presName="parentLeftMargin" presStyleLbl="node1" presStyleIdx="0" presStyleCnt="3"/>
      <dgm:spPr/>
    </dgm:pt>
    <dgm:pt modelId="{2F79390D-FFCA-4B71-BB0C-C4E1460F1F37}" type="pres">
      <dgm:prSet presAssocID="{8081232D-AB68-4D68-B80F-25E9A9B8E1F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908378-9F89-4DC8-98F2-9FC246B8FF65}" type="pres">
      <dgm:prSet presAssocID="{8081232D-AB68-4D68-B80F-25E9A9B8E1FA}" presName="negativeSpace" presStyleCnt="0"/>
      <dgm:spPr/>
    </dgm:pt>
    <dgm:pt modelId="{31DE65D0-51C7-4EA5-8A34-ED1A0A21A70A}" type="pres">
      <dgm:prSet presAssocID="{8081232D-AB68-4D68-B80F-25E9A9B8E1FA}" presName="childText" presStyleLbl="conFgAcc1" presStyleIdx="1" presStyleCnt="3">
        <dgm:presLayoutVars>
          <dgm:bulletEnabled val="1"/>
        </dgm:presLayoutVars>
      </dgm:prSet>
      <dgm:spPr/>
    </dgm:pt>
    <dgm:pt modelId="{3DD05827-39BB-46B2-AD48-1AFE75EF6E56}" type="pres">
      <dgm:prSet presAssocID="{6A8B8EC7-B650-4F84-8E04-575E9E5C9C16}" presName="spaceBetweenRectangles" presStyleCnt="0"/>
      <dgm:spPr/>
    </dgm:pt>
    <dgm:pt modelId="{D3A17014-DA6C-46C4-B973-37F9F43C8B84}" type="pres">
      <dgm:prSet presAssocID="{89013A68-236A-46D0-AE17-46C2EBE5CF11}" presName="parentLin" presStyleCnt="0"/>
      <dgm:spPr/>
    </dgm:pt>
    <dgm:pt modelId="{6DB66547-2439-4A5F-A11D-C9A0B31643CA}" type="pres">
      <dgm:prSet presAssocID="{89013A68-236A-46D0-AE17-46C2EBE5CF11}" presName="parentLeftMargin" presStyleLbl="node1" presStyleIdx="1" presStyleCnt="3"/>
      <dgm:spPr/>
    </dgm:pt>
    <dgm:pt modelId="{CF5BA0F5-8810-46F1-B93E-F6B3B42A7251}" type="pres">
      <dgm:prSet presAssocID="{89013A68-236A-46D0-AE17-46C2EBE5CF1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43195A9-7F45-4D2E-9FCA-DA77A9353C0B}" type="pres">
      <dgm:prSet presAssocID="{89013A68-236A-46D0-AE17-46C2EBE5CF11}" presName="negativeSpace" presStyleCnt="0"/>
      <dgm:spPr/>
    </dgm:pt>
    <dgm:pt modelId="{D11DACFB-D9BF-435C-B100-15CE951B365E}" type="pres">
      <dgm:prSet presAssocID="{89013A68-236A-46D0-AE17-46C2EBE5CF1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18BB618-551D-4DE9-B08A-40B0E3D51F53}" type="presOf" srcId="{89013A68-236A-46D0-AE17-46C2EBE5CF11}" destId="{CF5BA0F5-8810-46F1-B93E-F6B3B42A7251}" srcOrd="1" destOrd="0" presId="urn:microsoft.com/office/officeart/2005/8/layout/list1"/>
    <dgm:cxn modelId="{B2B8572B-A730-4267-A206-B7ED0870FE7E}" type="presOf" srcId="{8081232D-AB68-4D68-B80F-25E9A9B8E1FA}" destId="{C2BEA11C-E9C4-4A0D-8B54-815C753C1EDA}" srcOrd="0" destOrd="0" presId="urn:microsoft.com/office/officeart/2005/8/layout/list1"/>
    <dgm:cxn modelId="{1E28FA42-4311-4C90-9D4A-55429BC1A8D9}" type="presOf" srcId="{A1E37D75-64AD-438E-AA82-A8CE741195A9}" destId="{DAE0B277-5DEC-4609-B546-E8653BED4A0A}" srcOrd="1" destOrd="0" presId="urn:microsoft.com/office/officeart/2005/8/layout/list1"/>
    <dgm:cxn modelId="{C890836A-6790-49CF-A738-FE8D7EEB218B}" srcId="{99D033CC-1B85-4E1A-AA9F-2D69EC4D521A}" destId="{8081232D-AB68-4D68-B80F-25E9A9B8E1FA}" srcOrd="1" destOrd="0" parTransId="{F807AFB8-7BBE-4497-9CD7-1BDEA596B268}" sibTransId="{6A8B8EC7-B650-4F84-8E04-575E9E5C9C16}"/>
    <dgm:cxn modelId="{FB6ADC6A-937E-481C-A2BF-B4A037EC2D0B}" type="presOf" srcId="{8081232D-AB68-4D68-B80F-25E9A9B8E1FA}" destId="{2F79390D-FFCA-4B71-BB0C-C4E1460F1F37}" srcOrd="1" destOrd="0" presId="urn:microsoft.com/office/officeart/2005/8/layout/list1"/>
    <dgm:cxn modelId="{C67FB14C-B336-47C4-BD94-F88BFF307CB0}" type="presOf" srcId="{A1E37D75-64AD-438E-AA82-A8CE741195A9}" destId="{9CAB855E-855B-49BA-85EE-EE57CB7E3326}" srcOrd="0" destOrd="0" presId="urn:microsoft.com/office/officeart/2005/8/layout/list1"/>
    <dgm:cxn modelId="{246D4873-F96C-4CF0-8D8E-E0E3D5DC58F6}" type="presOf" srcId="{99D033CC-1B85-4E1A-AA9F-2D69EC4D521A}" destId="{AB031787-2F05-40D2-AB4B-119C7BE6DFE0}" srcOrd="0" destOrd="0" presId="urn:microsoft.com/office/officeart/2005/8/layout/list1"/>
    <dgm:cxn modelId="{B3258254-3382-4E1F-975D-1C2CCEB75C51}" srcId="{99D033CC-1B85-4E1A-AA9F-2D69EC4D521A}" destId="{A1E37D75-64AD-438E-AA82-A8CE741195A9}" srcOrd="0" destOrd="0" parTransId="{2C3B2C4B-84A9-4F95-9A33-7FFE8AFC7080}" sibTransId="{702DF9C2-2E17-4478-AD05-235B741AB006}"/>
    <dgm:cxn modelId="{9C10C4E8-24D2-4D5F-9D70-235EB04E42ED}" srcId="{99D033CC-1B85-4E1A-AA9F-2D69EC4D521A}" destId="{89013A68-236A-46D0-AE17-46C2EBE5CF11}" srcOrd="2" destOrd="0" parTransId="{8CE4A3B7-CAE7-4517-A48A-8396C0CA8796}" sibTransId="{A209CDAB-76BE-4237-9900-34E03B801F69}"/>
    <dgm:cxn modelId="{BC2996F5-E7B6-4EA3-914F-D9AD37B8D0D7}" type="presOf" srcId="{89013A68-236A-46D0-AE17-46C2EBE5CF11}" destId="{6DB66547-2439-4A5F-A11D-C9A0B31643CA}" srcOrd="0" destOrd="0" presId="urn:microsoft.com/office/officeart/2005/8/layout/list1"/>
    <dgm:cxn modelId="{FA6C8A5F-18E2-4B7E-94EF-164E156F2B85}" type="presParOf" srcId="{AB031787-2F05-40D2-AB4B-119C7BE6DFE0}" destId="{4CB500BD-91A7-465F-87A2-FEBA3C474B41}" srcOrd="0" destOrd="0" presId="urn:microsoft.com/office/officeart/2005/8/layout/list1"/>
    <dgm:cxn modelId="{2600015D-2513-44B9-941E-8B42C978B224}" type="presParOf" srcId="{4CB500BD-91A7-465F-87A2-FEBA3C474B41}" destId="{9CAB855E-855B-49BA-85EE-EE57CB7E3326}" srcOrd="0" destOrd="0" presId="urn:microsoft.com/office/officeart/2005/8/layout/list1"/>
    <dgm:cxn modelId="{2D501FC8-1774-45C7-BE57-72E82927DF88}" type="presParOf" srcId="{4CB500BD-91A7-465F-87A2-FEBA3C474B41}" destId="{DAE0B277-5DEC-4609-B546-E8653BED4A0A}" srcOrd="1" destOrd="0" presId="urn:microsoft.com/office/officeart/2005/8/layout/list1"/>
    <dgm:cxn modelId="{70C88CFD-0C66-459F-9A9C-CECAFBF8FD7C}" type="presParOf" srcId="{AB031787-2F05-40D2-AB4B-119C7BE6DFE0}" destId="{B5DA0B81-7931-4A15-9C54-836A4BB3358B}" srcOrd="1" destOrd="0" presId="urn:microsoft.com/office/officeart/2005/8/layout/list1"/>
    <dgm:cxn modelId="{39CE1B2A-C91F-4D67-854F-4B17FCE62600}" type="presParOf" srcId="{AB031787-2F05-40D2-AB4B-119C7BE6DFE0}" destId="{1DC37703-18F8-433D-9791-1F08F44C9A8B}" srcOrd="2" destOrd="0" presId="urn:microsoft.com/office/officeart/2005/8/layout/list1"/>
    <dgm:cxn modelId="{6800B68B-1630-416D-AC71-86B8B93CF728}" type="presParOf" srcId="{AB031787-2F05-40D2-AB4B-119C7BE6DFE0}" destId="{971309E9-D5F0-4355-ACFE-D72582069357}" srcOrd="3" destOrd="0" presId="urn:microsoft.com/office/officeart/2005/8/layout/list1"/>
    <dgm:cxn modelId="{DDEF10B4-F4A5-4B45-816C-DC24150DF925}" type="presParOf" srcId="{AB031787-2F05-40D2-AB4B-119C7BE6DFE0}" destId="{D4378BF0-B5FB-4D0C-AEDA-BE59CF45F241}" srcOrd="4" destOrd="0" presId="urn:microsoft.com/office/officeart/2005/8/layout/list1"/>
    <dgm:cxn modelId="{C71531D4-3216-40AF-8EC1-2F4FFEBF9974}" type="presParOf" srcId="{D4378BF0-B5FB-4D0C-AEDA-BE59CF45F241}" destId="{C2BEA11C-E9C4-4A0D-8B54-815C753C1EDA}" srcOrd="0" destOrd="0" presId="urn:microsoft.com/office/officeart/2005/8/layout/list1"/>
    <dgm:cxn modelId="{45D52BEB-C017-4FE2-8AFD-ED063778F6BE}" type="presParOf" srcId="{D4378BF0-B5FB-4D0C-AEDA-BE59CF45F241}" destId="{2F79390D-FFCA-4B71-BB0C-C4E1460F1F37}" srcOrd="1" destOrd="0" presId="urn:microsoft.com/office/officeart/2005/8/layout/list1"/>
    <dgm:cxn modelId="{98C2558A-B875-44DD-807D-B715D827831D}" type="presParOf" srcId="{AB031787-2F05-40D2-AB4B-119C7BE6DFE0}" destId="{7E908378-9F89-4DC8-98F2-9FC246B8FF65}" srcOrd="5" destOrd="0" presId="urn:microsoft.com/office/officeart/2005/8/layout/list1"/>
    <dgm:cxn modelId="{38538300-0221-49B8-B40E-26278816E2E2}" type="presParOf" srcId="{AB031787-2F05-40D2-AB4B-119C7BE6DFE0}" destId="{31DE65D0-51C7-4EA5-8A34-ED1A0A21A70A}" srcOrd="6" destOrd="0" presId="urn:microsoft.com/office/officeart/2005/8/layout/list1"/>
    <dgm:cxn modelId="{C1E3C201-7B3C-4ABC-90D3-648E64B3513B}" type="presParOf" srcId="{AB031787-2F05-40D2-AB4B-119C7BE6DFE0}" destId="{3DD05827-39BB-46B2-AD48-1AFE75EF6E56}" srcOrd="7" destOrd="0" presId="urn:microsoft.com/office/officeart/2005/8/layout/list1"/>
    <dgm:cxn modelId="{B2FF9593-63AD-48D3-A8AE-46BD70B2818E}" type="presParOf" srcId="{AB031787-2F05-40D2-AB4B-119C7BE6DFE0}" destId="{D3A17014-DA6C-46C4-B973-37F9F43C8B84}" srcOrd="8" destOrd="0" presId="urn:microsoft.com/office/officeart/2005/8/layout/list1"/>
    <dgm:cxn modelId="{856EA927-BC5E-4C5B-B5E8-C9B9D2F94863}" type="presParOf" srcId="{D3A17014-DA6C-46C4-B973-37F9F43C8B84}" destId="{6DB66547-2439-4A5F-A11D-C9A0B31643CA}" srcOrd="0" destOrd="0" presId="urn:microsoft.com/office/officeart/2005/8/layout/list1"/>
    <dgm:cxn modelId="{6143C8BA-F0AA-4583-AB78-3EB08F6629F6}" type="presParOf" srcId="{D3A17014-DA6C-46C4-B973-37F9F43C8B84}" destId="{CF5BA0F5-8810-46F1-B93E-F6B3B42A7251}" srcOrd="1" destOrd="0" presId="urn:microsoft.com/office/officeart/2005/8/layout/list1"/>
    <dgm:cxn modelId="{E5991C69-284B-46EA-A2E2-3BCFC29E15C9}" type="presParOf" srcId="{AB031787-2F05-40D2-AB4B-119C7BE6DFE0}" destId="{443195A9-7F45-4D2E-9FCA-DA77A9353C0B}" srcOrd="9" destOrd="0" presId="urn:microsoft.com/office/officeart/2005/8/layout/list1"/>
    <dgm:cxn modelId="{ADCF2FF9-2BCE-4FF3-854D-B8A385EB465D}" type="presParOf" srcId="{AB031787-2F05-40D2-AB4B-119C7BE6DFE0}" destId="{D11DACFB-D9BF-435C-B100-15CE951B365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C82197-6750-46B1-9EF8-DA3A9789BF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B289A7-AEA9-4617-A719-881F71304366}">
      <dgm:prSet phldrT="[Text]" custT="1"/>
      <dgm:spPr/>
      <dgm:t>
        <a:bodyPr/>
        <a:lstStyle/>
        <a:p>
          <a:r>
            <a:rPr lang="en-US" sz="2000" dirty="0" err="1">
              <a:latin typeface="Arial Rounded MT Bold" panose="020F0704030504030204" pitchFamily="34" charset="0"/>
            </a:rPr>
            <a:t>Pembubaran</a:t>
          </a:r>
          <a:r>
            <a:rPr lang="en-US" sz="2000" dirty="0">
              <a:latin typeface="Arial Rounded MT Bold" panose="020F0704030504030204" pitchFamily="34" charset="0"/>
            </a:rPr>
            <a:t> </a:t>
          </a:r>
          <a:r>
            <a:rPr lang="en-US" sz="2000" dirty="0" err="1">
              <a:latin typeface="Arial Rounded MT Bold" panose="020F0704030504030204" pitchFamily="34" charset="0"/>
            </a:rPr>
            <a:t>konstituante</a:t>
          </a:r>
          <a:r>
            <a:rPr lang="en-US" sz="2000" dirty="0">
              <a:latin typeface="Arial Rounded MT Bold" panose="020F0704030504030204" pitchFamily="34" charset="0"/>
            </a:rPr>
            <a:t>; </a:t>
          </a:r>
        </a:p>
      </dgm:t>
    </dgm:pt>
    <dgm:pt modelId="{2A4EAF3B-B19C-4707-9108-F480342192B9}" type="parTrans" cxnId="{64FBE7D0-B2B6-422E-9F5C-2FED43AFF802}">
      <dgm:prSet/>
      <dgm:spPr/>
      <dgm:t>
        <a:bodyPr/>
        <a:lstStyle/>
        <a:p>
          <a:endParaRPr lang="en-US" sz="2000">
            <a:latin typeface="Arial Rounded MT Bold" panose="020F0704030504030204" pitchFamily="34" charset="0"/>
          </a:endParaRPr>
        </a:p>
      </dgm:t>
    </dgm:pt>
    <dgm:pt modelId="{2EC1730F-E351-4A61-9EE7-40B793C0CFB4}" type="sibTrans" cxnId="{64FBE7D0-B2B6-422E-9F5C-2FED43AFF802}">
      <dgm:prSet/>
      <dgm:spPr/>
      <dgm:t>
        <a:bodyPr/>
        <a:lstStyle/>
        <a:p>
          <a:endParaRPr lang="en-US" sz="2000">
            <a:latin typeface="Arial Rounded MT Bold" panose="020F0704030504030204" pitchFamily="34" charset="0"/>
          </a:endParaRPr>
        </a:p>
      </dgm:t>
    </dgm:pt>
    <dgm:pt modelId="{5D086259-A1CC-414B-B2E3-D4600FA99D8B}">
      <dgm:prSet phldrT="[Text]" custT="1"/>
      <dgm:spPr/>
      <dgm:t>
        <a:bodyPr/>
        <a:lstStyle/>
        <a:p>
          <a:r>
            <a:rPr lang="en-US" sz="2000" dirty="0" err="1">
              <a:latin typeface="Arial Rounded MT Bold" panose="020F0704030504030204" pitchFamily="34" charset="0"/>
            </a:rPr>
            <a:t>Undang-Undang</a:t>
          </a:r>
          <a:r>
            <a:rPr lang="en-US" sz="2000" dirty="0">
              <a:latin typeface="Arial Rounded MT Bold" panose="020F0704030504030204" pitchFamily="34" charset="0"/>
            </a:rPr>
            <a:t> </a:t>
          </a:r>
          <a:r>
            <a:rPr lang="en-US" sz="2000" dirty="0" err="1">
              <a:latin typeface="Arial Rounded MT Bold" panose="020F0704030504030204" pitchFamily="34" charset="0"/>
            </a:rPr>
            <a:t>Dasar</a:t>
          </a:r>
          <a:r>
            <a:rPr lang="en-US" sz="2000" dirty="0">
              <a:latin typeface="Arial Rounded MT Bold" panose="020F0704030504030204" pitchFamily="34" charset="0"/>
            </a:rPr>
            <a:t> 1945 </a:t>
          </a:r>
          <a:r>
            <a:rPr lang="en-US" sz="2000" dirty="0" err="1">
              <a:latin typeface="Arial Rounded MT Bold" panose="020F0704030504030204" pitchFamily="34" charset="0"/>
            </a:rPr>
            <a:t>kembali</a:t>
          </a:r>
          <a:r>
            <a:rPr lang="en-US" sz="2000" dirty="0">
              <a:latin typeface="Arial Rounded MT Bold" panose="020F0704030504030204" pitchFamily="34" charset="0"/>
            </a:rPr>
            <a:t> </a:t>
          </a:r>
          <a:r>
            <a:rPr lang="en-US" sz="2000" dirty="0" err="1">
              <a:latin typeface="Arial Rounded MT Bold" panose="020F0704030504030204" pitchFamily="34" charset="0"/>
            </a:rPr>
            <a:t>berlaku</a:t>
          </a:r>
          <a:r>
            <a:rPr lang="en-US" sz="2000" dirty="0">
              <a:latin typeface="Arial Rounded MT Bold" panose="020F0704030504030204" pitchFamily="34" charset="0"/>
            </a:rPr>
            <a:t>; </a:t>
          </a:r>
        </a:p>
      </dgm:t>
    </dgm:pt>
    <dgm:pt modelId="{1535E78A-DD2C-47D2-A8D8-434376EFE663}" type="parTrans" cxnId="{C19AF759-E2A4-4BB1-B99F-0E1F32EF49BF}">
      <dgm:prSet/>
      <dgm:spPr/>
      <dgm:t>
        <a:bodyPr/>
        <a:lstStyle/>
        <a:p>
          <a:endParaRPr lang="en-US" sz="2000">
            <a:latin typeface="Arial Rounded MT Bold" panose="020F0704030504030204" pitchFamily="34" charset="0"/>
          </a:endParaRPr>
        </a:p>
      </dgm:t>
    </dgm:pt>
    <dgm:pt modelId="{C318B575-5BA6-4A24-BFC5-E835BF253F84}" type="sibTrans" cxnId="{C19AF759-E2A4-4BB1-B99F-0E1F32EF49BF}">
      <dgm:prSet/>
      <dgm:spPr/>
      <dgm:t>
        <a:bodyPr/>
        <a:lstStyle/>
        <a:p>
          <a:endParaRPr lang="en-US" sz="2000">
            <a:latin typeface="Arial Rounded MT Bold" panose="020F0704030504030204" pitchFamily="34" charset="0"/>
          </a:endParaRPr>
        </a:p>
      </dgm:t>
    </dgm:pt>
    <dgm:pt modelId="{74F07894-0519-41FF-BC2A-B025E797DC67}">
      <dgm:prSet phldrT="[Text]" custT="1"/>
      <dgm:spPr/>
      <dgm:t>
        <a:bodyPr/>
        <a:lstStyle/>
        <a:p>
          <a:r>
            <a:rPr lang="en-US" sz="2000">
              <a:latin typeface="Arial Rounded MT Bold" panose="020F0704030504030204" pitchFamily="34" charset="0"/>
            </a:rPr>
            <a:t>Pembentukan </a:t>
          </a:r>
          <a:r>
            <a:rPr lang="en-US" sz="2000" dirty="0" err="1">
              <a:latin typeface="Arial Rounded MT Bold" panose="020F0704030504030204" pitchFamily="34" charset="0"/>
            </a:rPr>
            <a:t>Majelis</a:t>
          </a:r>
          <a:r>
            <a:rPr lang="en-US" sz="2000" dirty="0">
              <a:latin typeface="Arial Rounded MT Bold" panose="020F0704030504030204" pitchFamily="34" charset="0"/>
            </a:rPr>
            <a:t> </a:t>
          </a:r>
          <a:r>
            <a:rPr lang="en-US" sz="2000" dirty="0" err="1">
              <a:latin typeface="Arial Rounded MT Bold" panose="020F0704030504030204" pitchFamily="34" charset="0"/>
            </a:rPr>
            <a:t>Permusyawaratan</a:t>
          </a:r>
          <a:r>
            <a:rPr lang="en-US" sz="2000" dirty="0">
              <a:latin typeface="Arial Rounded MT Bold" panose="020F0704030504030204" pitchFamily="34" charset="0"/>
            </a:rPr>
            <a:t> Rakyat </a:t>
          </a:r>
          <a:r>
            <a:rPr lang="en-US" sz="2000" dirty="0" err="1">
              <a:latin typeface="Arial Rounded MT Bold" panose="020F0704030504030204" pitchFamily="34" charset="0"/>
            </a:rPr>
            <a:t>Sementara</a:t>
          </a:r>
          <a:r>
            <a:rPr lang="en-US" sz="2000" dirty="0">
              <a:latin typeface="Arial Rounded MT Bold" panose="020F0704030504030204" pitchFamily="34" charset="0"/>
            </a:rPr>
            <a:t>. </a:t>
          </a:r>
        </a:p>
      </dgm:t>
    </dgm:pt>
    <dgm:pt modelId="{44A2C649-BF3B-4C08-A7AB-754958FD6B53}" type="parTrans" cxnId="{3521FF5B-3AD9-4819-A186-4EF1DA85DFBA}">
      <dgm:prSet/>
      <dgm:spPr/>
      <dgm:t>
        <a:bodyPr/>
        <a:lstStyle/>
        <a:p>
          <a:endParaRPr lang="en-US" sz="2000">
            <a:latin typeface="Arial Rounded MT Bold" panose="020F0704030504030204" pitchFamily="34" charset="0"/>
          </a:endParaRPr>
        </a:p>
      </dgm:t>
    </dgm:pt>
    <dgm:pt modelId="{6E46160B-C4F9-4EBC-AE9B-9242825E7B77}" type="sibTrans" cxnId="{3521FF5B-3AD9-4819-A186-4EF1DA85DFBA}">
      <dgm:prSet/>
      <dgm:spPr/>
      <dgm:t>
        <a:bodyPr/>
        <a:lstStyle/>
        <a:p>
          <a:endParaRPr lang="en-US" sz="2000">
            <a:latin typeface="Arial Rounded MT Bold" panose="020F0704030504030204" pitchFamily="34" charset="0"/>
          </a:endParaRPr>
        </a:p>
      </dgm:t>
    </dgm:pt>
    <dgm:pt modelId="{1814F31B-B2DB-4FE3-BEC6-22EBAB13B1D8}" type="pres">
      <dgm:prSet presAssocID="{D0C82197-6750-46B1-9EF8-DA3A9789BF36}" presName="linear" presStyleCnt="0">
        <dgm:presLayoutVars>
          <dgm:dir/>
          <dgm:animLvl val="lvl"/>
          <dgm:resizeHandles val="exact"/>
        </dgm:presLayoutVars>
      </dgm:prSet>
      <dgm:spPr/>
    </dgm:pt>
    <dgm:pt modelId="{E0840532-C619-4AD5-BAB0-2AA33AD22CAB}" type="pres">
      <dgm:prSet presAssocID="{FCB289A7-AEA9-4617-A719-881F71304366}" presName="parentLin" presStyleCnt="0"/>
      <dgm:spPr/>
    </dgm:pt>
    <dgm:pt modelId="{41B3D732-1BE9-4E3C-A3FF-A4888120ABB2}" type="pres">
      <dgm:prSet presAssocID="{FCB289A7-AEA9-4617-A719-881F71304366}" presName="parentLeftMargin" presStyleLbl="node1" presStyleIdx="0" presStyleCnt="3"/>
      <dgm:spPr/>
    </dgm:pt>
    <dgm:pt modelId="{E4F1B6A0-6D14-4A37-A87C-5B3C7F366388}" type="pres">
      <dgm:prSet presAssocID="{FCB289A7-AEA9-4617-A719-881F7130436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961933-FC84-4CF7-B3AA-EC97AB5F7C35}" type="pres">
      <dgm:prSet presAssocID="{FCB289A7-AEA9-4617-A719-881F71304366}" presName="negativeSpace" presStyleCnt="0"/>
      <dgm:spPr/>
    </dgm:pt>
    <dgm:pt modelId="{C4A06ED2-B14F-456F-953E-3A21E709B785}" type="pres">
      <dgm:prSet presAssocID="{FCB289A7-AEA9-4617-A719-881F71304366}" presName="childText" presStyleLbl="conFgAcc1" presStyleIdx="0" presStyleCnt="3">
        <dgm:presLayoutVars>
          <dgm:bulletEnabled val="1"/>
        </dgm:presLayoutVars>
      </dgm:prSet>
      <dgm:spPr/>
    </dgm:pt>
    <dgm:pt modelId="{92164079-D3B8-4FDB-80A4-8EBB2F8B83DD}" type="pres">
      <dgm:prSet presAssocID="{2EC1730F-E351-4A61-9EE7-40B793C0CFB4}" presName="spaceBetweenRectangles" presStyleCnt="0"/>
      <dgm:spPr/>
    </dgm:pt>
    <dgm:pt modelId="{DB50D59F-96AB-4C38-A28C-A4F713EED90A}" type="pres">
      <dgm:prSet presAssocID="{5D086259-A1CC-414B-B2E3-D4600FA99D8B}" presName="parentLin" presStyleCnt="0"/>
      <dgm:spPr/>
    </dgm:pt>
    <dgm:pt modelId="{C6B395DD-DA3E-4626-B2DB-6A6B8474427F}" type="pres">
      <dgm:prSet presAssocID="{5D086259-A1CC-414B-B2E3-D4600FA99D8B}" presName="parentLeftMargin" presStyleLbl="node1" presStyleIdx="0" presStyleCnt="3"/>
      <dgm:spPr/>
    </dgm:pt>
    <dgm:pt modelId="{641332FF-C6FC-4BF0-8D70-F10791F1F86F}" type="pres">
      <dgm:prSet presAssocID="{5D086259-A1CC-414B-B2E3-D4600FA99D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9F4186-74CA-4959-AE59-71AAB794D769}" type="pres">
      <dgm:prSet presAssocID="{5D086259-A1CC-414B-B2E3-D4600FA99D8B}" presName="negativeSpace" presStyleCnt="0"/>
      <dgm:spPr/>
    </dgm:pt>
    <dgm:pt modelId="{0B8B4CD6-F678-4783-9B94-3CD1B2D53F5F}" type="pres">
      <dgm:prSet presAssocID="{5D086259-A1CC-414B-B2E3-D4600FA99D8B}" presName="childText" presStyleLbl="conFgAcc1" presStyleIdx="1" presStyleCnt="3" custLinFactNeighborX="-242">
        <dgm:presLayoutVars>
          <dgm:bulletEnabled val="1"/>
        </dgm:presLayoutVars>
      </dgm:prSet>
      <dgm:spPr/>
    </dgm:pt>
    <dgm:pt modelId="{C6E4247B-2A2A-4CFC-9043-F60BAA647E72}" type="pres">
      <dgm:prSet presAssocID="{C318B575-5BA6-4A24-BFC5-E835BF253F84}" presName="spaceBetweenRectangles" presStyleCnt="0"/>
      <dgm:spPr/>
    </dgm:pt>
    <dgm:pt modelId="{9C67BB67-1C59-4AC2-8487-D6DA3F04890E}" type="pres">
      <dgm:prSet presAssocID="{74F07894-0519-41FF-BC2A-B025E797DC67}" presName="parentLin" presStyleCnt="0"/>
      <dgm:spPr/>
    </dgm:pt>
    <dgm:pt modelId="{6560FCCE-753A-4232-9389-6CB8FF59FCB5}" type="pres">
      <dgm:prSet presAssocID="{74F07894-0519-41FF-BC2A-B025E797DC67}" presName="parentLeftMargin" presStyleLbl="node1" presStyleIdx="1" presStyleCnt="3"/>
      <dgm:spPr/>
    </dgm:pt>
    <dgm:pt modelId="{2BC8D75F-E3DE-4751-8E03-5DC488489A36}" type="pres">
      <dgm:prSet presAssocID="{74F07894-0519-41FF-BC2A-B025E797DC6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64431E0-BA2D-48E2-9546-039FDC8A0C10}" type="pres">
      <dgm:prSet presAssocID="{74F07894-0519-41FF-BC2A-B025E797DC67}" presName="negativeSpace" presStyleCnt="0"/>
      <dgm:spPr/>
    </dgm:pt>
    <dgm:pt modelId="{6728AAA8-2505-4946-9FC3-E9CCDE701176}" type="pres">
      <dgm:prSet presAssocID="{74F07894-0519-41FF-BC2A-B025E797DC6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5DE6301-CB94-4E60-82FF-BA4F1ABF9444}" type="presOf" srcId="{5D086259-A1CC-414B-B2E3-D4600FA99D8B}" destId="{C6B395DD-DA3E-4626-B2DB-6A6B8474427F}" srcOrd="0" destOrd="0" presId="urn:microsoft.com/office/officeart/2005/8/layout/list1"/>
    <dgm:cxn modelId="{21E04B3C-F456-47C5-887E-5AD4AB93C525}" type="presOf" srcId="{FCB289A7-AEA9-4617-A719-881F71304366}" destId="{E4F1B6A0-6D14-4A37-A87C-5B3C7F366388}" srcOrd="1" destOrd="0" presId="urn:microsoft.com/office/officeart/2005/8/layout/list1"/>
    <dgm:cxn modelId="{9F12AF5B-4219-4301-B6AC-F4A261D948F5}" type="presOf" srcId="{5D086259-A1CC-414B-B2E3-D4600FA99D8B}" destId="{641332FF-C6FC-4BF0-8D70-F10791F1F86F}" srcOrd="1" destOrd="0" presId="urn:microsoft.com/office/officeart/2005/8/layout/list1"/>
    <dgm:cxn modelId="{3521FF5B-3AD9-4819-A186-4EF1DA85DFBA}" srcId="{D0C82197-6750-46B1-9EF8-DA3A9789BF36}" destId="{74F07894-0519-41FF-BC2A-B025E797DC67}" srcOrd="2" destOrd="0" parTransId="{44A2C649-BF3B-4C08-A7AB-754958FD6B53}" sibTransId="{6E46160B-C4F9-4EBC-AE9B-9242825E7B77}"/>
    <dgm:cxn modelId="{DE929647-FF4B-4701-A19C-DBC4913E79F9}" type="presOf" srcId="{74F07894-0519-41FF-BC2A-B025E797DC67}" destId="{6560FCCE-753A-4232-9389-6CB8FF59FCB5}" srcOrd="0" destOrd="0" presId="urn:microsoft.com/office/officeart/2005/8/layout/list1"/>
    <dgm:cxn modelId="{09894170-168C-42D5-A7F6-05438AFAC0CE}" type="presOf" srcId="{D0C82197-6750-46B1-9EF8-DA3A9789BF36}" destId="{1814F31B-B2DB-4FE3-BEC6-22EBAB13B1D8}" srcOrd="0" destOrd="0" presId="urn:microsoft.com/office/officeart/2005/8/layout/list1"/>
    <dgm:cxn modelId="{C19AF759-E2A4-4BB1-B99F-0E1F32EF49BF}" srcId="{D0C82197-6750-46B1-9EF8-DA3A9789BF36}" destId="{5D086259-A1CC-414B-B2E3-D4600FA99D8B}" srcOrd="1" destOrd="0" parTransId="{1535E78A-DD2C-47D2-A8D8-434376EFE663}" sibTransId="{C318B575-5BA6-4A24-BFC5-E835BF253F84}"/>
    <dgm:cxn modelId="{7C6C03C2-1711-4432-BD0C-5DC633F6F1F3}" type="presOf" srcId="{74F07894-0519-41FF-BC2A-B025E797DC67}" destId="{2BC8D75F-E3DE-4751-8E03-5DC488489A36}" srcOrd="1" destOrd="0" presId="urn:microsoft.com/office/officeart/2005/8/layout/list1"/>
    <dgm:cxn modelId="{64FBE7D0-B2B6-422E-9F5C-2FED43AFF802}" srcId="{D0C82197-6750-46B1-9EF8-DA3A9789BF36}" destId="{FCB289A7-AEA9-4617-A719-881F71304366}" srcOrd="0" destOrd="0" parTransId="{2A4EAF3B-B19C-4707-9108-F480342192B9}" sibTransId="{2EC1730F-E351-4A61-9EE7-40B793C0CFB4}"/>
    <dgm:cxn modelId="{C90759D9-9D4C-43AE-85C0-853445B23A87}" type="presOf" srcId="{FCB289A7-AEA9-4617-A719-881F71304366}" destId="{41B3D732-1BE9-4E3C-A3FF-A4888120ABB2}" srcOrd="0" destOrd="0" presId="urn:microsoft.com/office/officeart/2005/8/layout/list1"/>
    <dgm:cxn modelId="{746F911F-D0CC-40DC-ACFE-0A8359A06D0C}" type="presParOf" srcId="{1814F31B-B2DB-4FE3-BEC6-22EBAB13B1D8}" destId="{E0840532-C619-4AD5-BAB0-2AA33AD22CAB}" srcOrd="0" destOrd="0" presId="urn:microsoft.com/office/officeart/2005/8/layout/list1"/>
    <dgm:cxn modelId="{B68EEAA7-AC56-4C36-B734-908928D811ED}" type="presParOf" srcId="{E0840532-C619-4AD5-BAB0-2AA33AD22CAB}" destId="{41B3D732-1BE9-4E3C-A3FF-A4888120ABB2}" srcOrd="0" destOrd="0" presId="urn:microsoft.com/office/officeart/2005/8/layout/list1"/>
    <dgm:cxn modelId="{501DFF20-FE95-4F7E-A822-06B378D31155}" type="presParOf" srcId="{E0840532-C619-4AD5-BAB0-2AA33AD22CAB}" destId="{E4F1B6A0-6D14-4A37-A87C-5B3C7F366388}" srcOrd="1" destOrd="0" presId="urn:microsoft.com/office/officeart/2005/8/layout/list1"/>
    <dgm:cxn modelId="{CF85E9BA-2376-416B-9AFA-13E2A053014D}" type="presParOf" srcId="{1814F31B-B2DB-4FE3-BEC6-22EBAB13B1D8}" destId="{4F961933-FC84-4CF7-B3AA-EC97AB5F7C35}" srcOrd="1" destOrd="0" presId="urn:microsoft.com/office/officeart/2005/8/layout/list1"/>
    <dgm:cxn modelId="{774C63E2-7DF0-41ED-A894-155266251355}" type="presParOf" srcId="{1814F31B-B2DB-4FE3-BEC6-22EBAB13B1D8}" destId="{C4A06ED2-B14F-456F-953E-3A21E709B785}" srcOrd="2" destOrd="0" presId="urn:microsoft.com/office/officeart/2005/8/layout/list1"/>
    <dgm:cxn modelId="{0BADBE45-7D3F-47B8-A76E-BED59BFD5FB5}" type="presParOf" srcId="{1814F31B-B2DB-4FE3-BEC6-22EBAB13B1D8}" destId="{92164079-D3B8-4FDB-80A4-8EBB2F8B83DD}" srcOrd="3" destOrd="0" presId="urn:microsoft.com/office/officeart/2005/8/layout/list1"/>
    <dgm:cxn modelId="{70B6E786-5BBC-4849-87B0-A06729F17D50}" type="presParOf" srcId="{1814F31B-B2DB-4FE3-BEC6-22EBAB13B1D8}" destId="{DB50D59F-96AB-4C38-A28C-A4F713EED90A}" srcOrd="4" destOrd="0" presId="urn:microsoft.com/office/officeart/2005/8/layout/list1"/>
    <dgm:cxn modelId="{820988E1-5139-42FD-A549-38951770A627}" type="presParOf" srcId="{DB50D59F-96AB-4C38-A28C-A4F713EED90A}" destId="{C6B395DD-DA3E-4626-B2DB-6A6B8474427F}" srcOrd="0" destOrd="0" presId="urn:microsoft.com/office/officeart/2005/8/layout/list1"/>
    <dgm:cxn modelId="{CED0C51B-EFBB-45DE-A2B5-CF1B4477F20D}" type="presParOf" srcId="{DB50D59F-96AB-4C38-A28C-A4F713EED90A}" destId="{641332FF-C6FC-4BF0-8D70-F10791F1F86F}" srcOrd="1" destOrd="0" presId="urn:microsoft.com/office/officeart/2005/8/layout/list1"/>
    <dgm:cxn modelId="{30EE5192-F931-4D94-93BF-05B5DE170642}" type="presParOf" srcId="{1814F31B-B2DB-4FE3-BEC6-22EBAB13B1D8}" destId="{959F4186-74CA-4959-AE59-71AAB794D769}" srcOrd="5" destOrd="0" presId="urn:microsoft.com/office/officeart/2005/8/layout/list1"/>
    <dgm:cxn modelId="{5A1A7AFE-5E86-423B-A760-6934648892C3}" type="presParOf" srcId="{1814F31B-B2DB-4FE3-BEC6-22EBAB13B1D8}" destId="{0B8B4CD6-F678-4783-9B94-3CD1B2D53F5F}" srcOrd="6" destOrd="0" presId="urn:microsoft.com/office/officeart/2005/8/layout/list1"/>
    <dgm:cxn modelId="{F86F03A9-C9EB-4FD5-A42B-D2F54E68C59D}" type="presParOf" srcId="{1814F31B-B2DB-4FE3-BEC6-22EBAB13B1D8}" destId="{C6E4247B-2A2A-4CFC-9043-F60BAA647E72}" srcOrd="7" destOrd="0" presId="urn:microsoft.com/office/officeart/2005/8/layout/list1"/>
    <dgm:cxn modelId="{22773506-2DF1-41CA-9C93-B2588041F70C}" type="presParOf" srcId="{1814F31B-B2DB-4FE3-BEC6-22EBAB13B1D8}" destId="{9C67BB67-1C59-4AC2-8487-D6DA3F04890E}" srcOrd="8" destOrd="0" presId="urn:microsoft.com/office/officeart/2005/8/layout/list1"/>
    <dgm:cxn modelId="{73FD4786-596D-47AB-87DE-7AD379630EAC}" type="presParOf" srcId="{9C67BB67-1C59-4AC2-8487-D6DA3F04890E}" destId="{6560FCCE-753A-4232-9389-6CB8FF59FCB5}" srcOrd="0" destOrd="0" presId="urn:microsoft.com/office/officeart/2005/8/layout/list1"/>
    <dgm:cxn modelId="{8D569D43-CFAA-498F-973D-59148B851CAC}" type="presParOf" srcId="{9C67BB67-1C59-4AC2-8487-D6DA3F04890E}" destId="{2BC8D75F-E3DE-4751-8E03-5DC488489A36}" srcOrd="1" destOrd="0" presId="urn:microsoft.com/office/officeart/2005/8/layout/list1"/>
    <dgm:cxn modelId="{88B0BD97-DFBD-4989-BB71-774B38BF030E}" type="presParOf" srcId="{1814F31B-B2DB-4FE3-BEC6-22EBAB13B1D8}" destId="{A64431E0-BA2D-48E2-9546-039FDC8A0C10}" srcOrd="9" destOrd="0" presId="urn:microsoft.com/office/officeart/2005/8/layout/list1"/>
    <dgm:cxn modelId="{631A4B0E-F46E-459B-AB74-B64EAF4EADC7}" type="presParOf" srcId="{1814F31B-B2DB-4FE3-BEC6-22EBAB13B1D8}" destId="{6728AAA8-2505-4946-9FC3-E9CCDE70117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49406-E986-4D38-9FC0-DE245D5B60B8}">
      <dsp:nvSpPr>
        <dsp:cNvPr id="0" name=""/>
        <dsp:cNvSpPr/>
      </dsp:nvSpPr>
      <dsp:spPr>
        <a:xfrm>
          <a:off x="908102" y="1813"/>
          <a:ext cx="1980784" cy="147861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D602B-9CA5-401A-8E56-A5D9E2D24E8B}">
      <dsp:nvSpPr>
        <dsp:cNvPr id="0" name=""/>
        <dsp:cNvSpPr/>
      </dsp:nvSpPr>
      <dsp:spPr>
        <a:xfrm>
          <a:off x="278212" y="0"/>
          <a:ext cx="3318052" cy="3022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“</a:t>
          </a:r>
          <a:r>
            <a:rPr lang="en-US" sz="2800" kern="1200" dirty="0" err="1"/>
            <a:t>jangan</a:t>
          </a:r>
          <a:r>
            <a:rPr lang="en-US" sz="2800" kern="1200" dirty="0"/>
            <a:t> </a:t>
          </a:r>
          <a:r>
            <a:rPr lang="en-US" sz="2800" kern="1200" dirty="0" err="1"/>
            <a:t>sekali</a:t>
          </a:r>
          <a:r>
            <a:rPr lang="en-US" sz="2800" kern="1200" dirty="0"/>
            <a:t>-kali </a:t>
          </a:r>
          <a:r>
            <a:rPr lang="en-US" sz="2800" kern="1200" dirty="0" err="1"/>
            <a:t>meninggalkan</a:t>
          </a:r>
          <a:r>
            <a:rPr lang="en-US" sz="2800" kern="1200" dirty="0"/>
            <a:t> </a:t>
          </a:r>
          <a:r>
            <a:rPr lang="en-US" sz="2800" kern="1200" dirty="0" err="1"/>
            <a:t>sejarah</a:t>
          </a:r>
          <a:r>
            <a:rPr lang="en-US" sz="2800" kern="1200" dirty="0"/>
            <a:t> …”</a:t>
          </a:r>
        </a:p>
      </dsp:txBody>
      <dsp:txXfrm>
        <a:off x="278212" y="0"/>
        <a:ext cx="2336656" cy="3022765"/>
      </dsp:txXfrm>
    </dsp:sp>
    <dsp:sp modelId="{0059FCFC-C698-4576-8A0D-9908AFAF0771}">
      <dsp:nvSpPr>
        <dsp:cNvPr id="0" name=""/>
        <dsp:cNvSpPr/>
      </dsp:nvSpPr>
      <dsp:spPr>
        <a:xfrm>
          <a:off x="3103715" y="0"/>
          <a:ext cx="693274" cy="69327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D45AF-833D-47BB-A79B-F85040AF994B}">
      <dsp:nvSpPr>
        <dsp:cNvPr id="0" name=""/>
        <dsp:cNvSpPr/>
      </dsp:nvSpPr>
      <dsp:spPr>
        <a:xfrm>
          <a:off x="0" y="529432"/>
          <a:ext cx="9277813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5DFC6-2D10-4764-871D-5D7454D5DDA6}">
      <dsp:nvSpPr>
        <dsp:cNvPr id="0" name=""/>
        <dsp:cNvSpPr/>
      </dsp:nvSpPr>
      <dsp:spPr>
        <a:xfrm>
          <a:off x="506420" y="342443"/>
          <a:ext cx="6494469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475" tIns="0" rIns="245475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Aharoni" panose="02010803020104030203" pitchFamily="2" charset="-79"/>
              <a:cs typeface="Aharoni" panose="02010803020104030203" pitchFamily="2" charset="-79"/>
            </a:rPr>
            <a:t>“</a:t>
          </a:r>
          <a:r>
            <a:rPr lang="en-US" sz="3500" kern="1200" dirty="0" err="1">
              <a:latin typeface="Aharoni" panose="02010803020104030203" pitchFamily="2" charset="-79"/>
              <a:cs typeface="Aharoni" panose="02010803020104030203" pitchFamily="2" charset="-79"/>
            </a:rPr>
            <a:t>Historia</a:t>
          </a:r>
          <a:r>
            <a:rPr lang="en-US" sz="3500" kern="1200" dirty="0">
              <a:latin typeface="Aharoni" panose="02010803020104030203" pitchFamily="2" charset="-79"/>
              <a:cs typeface="Aharoni" panose="02010803020104030203" pitchFamily="2" charset="-79"/>
            </a:rPr>
            <a:t> Vitae </a:t>
          </a:r>
          <a:r>
            <a:rPr lang="en-US" sz="3500" kern="1200" dirty="0" err="1">
              <a:latin typeface="Aharoni" panose="02010803020104030203" pitchFamily="2" charset="-79"/>
              <a:cs typeface="Aharoni" panose="02010803020104030203" pitchFamily="2" charset="-79"/>
            </a:rPr>
            <a:t>Magistra</a:t>
          </a:r>
          <a:r>
            <a:rPr lang="en-US" sz="3500" kern="1200" dirty="0">
              <a:latin typeface="Aharoni" panose="02010803020104030203" pitchFamily="2" charset="-79"/>
              <a:cs typeface="Aharoni" panose="02010803020104030203" pitchFamily="2" charset="-79"/>
            </a:rPr>
            <a:t>”</a:t>
          </a:r>
        </a:p>
      </dsp:txBody>
      <dsp:txXfrm>
        <a:off x="556857" y="392880"/>
        <a:ext cx="6393595" cy="932326"/>
      </dsp:txXfrm>
    </dsp:sp>
    <dsp:sp modelId="{2BF37841-944D-4EEC-B28F-DD26CADFFA7C}">
      <dsp:nvSpPr>
        <dsp:cNvPr id="0" name=""/>
        <dsp:cNvSpPr/>
      </dsp:nvSpPr>
      <dsp:spPr>
        <a:xfrm>
          <a:off x="0" y="2117032"/>
          <a:ext cx="9277813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EE6D9-43FF-426C-AD06-D616E20BE690}">
      <dsp:nvSpPr>
        <dsp:cNvPr id="0" name=""/>
        <dsp:cNvSpPr/>
      </dsp:nvSpPr>
      <dsp:spPr>
        <a:xfrm>
          <a:off x="441692" y="1983202"/>
          <a:ext cx="8833847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475" tIns="0" rIns="245475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Aharoni" panose="02010803020104030203" pitchFamily="2" charset="-79"/>
              <a:cs typeface="Aharoni" panose="02010803020104030203" pitchFamily="2" charset="-79"/>
            </a:rPr>
            <a:t>“</a:t>
          </a:r>
          <a:r>
            <a:rPr lang="en-US" sz="3500" kern="1200" dirty="0" err="1">
              <a:latin typeface="Aharoni" panose="02010803020104030203" pitchFamily="2" charset="-79"/>
              <a:cs typeface="Aharoni" panose="02010803020104030203" pitchFamily="2" charset="-79"/>
            </a:rPr>
            <a:t>sejarah</a:t>
          </a:r>
          <a:r>
            <a:rPr lang="en-US" sz="3500" kern="1200" dirty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sz="3500" kern="1200" dirty="0" err="1">
              <a:latin typeface="Aharoni" panose="02010803020104030203" pitchFamily="2" charset="-79"/>
              <a:cs typeface="Aharoni" panose="02010803020104030203" pitchFamily="2" charset="-79"/>
            </a:rPr>
            <a:t>memberikan</a:t>
          </a:r>
          <a:r>
            <a:rPr lang="en-US" sz="3500" kern="1200" dirty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sz="3500" kern="1200" dirty="0" err="1">
              <a:latin typeface="Aharoni" panose="02010803020104030203" pitchFamily="2" charset="-79"/>
              <a:cs typeface="Aharoni" panose="02010803020104030203" pitchFamily="2" charset="-79"/>
            </a:rPr>
            <a:t>kearifan</a:t>
          </a:r>
          <a:r>
            <a:rPr lang="en-US" sz="3500" kern="1200" dirty="0">
              <a:latin typeface="Aharoni" panose="02010803020104030203" pitchFamily="2" charset="-79"/>
              <a:cs typeface="Aharoni" panose="02010803020104030203" pitchFamily="2" charset="-79"/>
            </a:rPr>
            <a:t>”</a:t>
          </a:r>
        </a:p>
      </dsp:txBody>
      <dsp:txXfrm>
        <a:off x="492129" y="2033639"/>
        <a:ext cx="8732973" cy="932326"/>
      </dsp:txXfrm>
    </dsp:sp>
    <dsp:sp modelId="{1421D82F-7A8B-48E1-88F8-95B46239FF54}">
      <dsp:nvSpPr>
        <dsp:cNvPr id="0" name=""/>
        <dsp:cNvSpPr/>
      </dsp:nvSpPr>
      <dsp:spPr>
        <a:xfrm>
          <a:off x="0" y="3704632"/>
          <a:ext cx="9277813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9E246-2F42-417B-BF41-4D5F8738F5EC}">
      <dsp:nvSpPr>
        <dsp:cNvPr id="0" name=""/>
        <dsp:cNvSpPr/>
      </dsp:nvSpPr>
      <dsp:spPr>
        <a:xfrm>
          <a:off x="441692" y="3538907"/>
          <a:ext cx="8833847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475" tIns="0" rIns="245475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Aharoni" panose="02010803020104030203" pitchFamily="2" charset="-79"/>
              <a:cs typeface="Aharoni" panose="02010803020104030203" pitchFamily="2" charset="-79"/>
            </a:rPr>
            <a:t>“</a:t>
          </a:r>
          <a:r>
            <a:rPr lang="en-US" sz="3500" kern="1200" dirty="0" err="1">
              <a:latin typeface="Aharoni" panose="02010803020104030203" pitchFamily="2" charset="-79"/>
              <a:cs typeface="Aharoni" panose="02010803020104030203" pitchFamily="2" charset="-79"/>
            </a:rPr>
            <a:t>sejarah</a:t>
          </a:r>
          <a:r>
            <a:rPr lang="en-US" sz="3500" kern="1200" dirty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sz="3500" kern="1200" dirty="0" err="1">
              <a:latin typeface="Aharoni" panose="02010803020104030203" pitchFamily="2" charset="-79"/>
              <a:cs typeface="Aharoni" panose="02010803020104030203" pitchFamily="2" charset="-79"/>
            </a:rPr>
            <a:t>merupakan</a:t>
          </a:r>
          <a:r>
            <a:rPr lang="en-US" sz="3500" kern="1200" dirty="0">
              <a:latin typeface="Aharoni" panose="02010803020104030203" pitchFamily="2" charset="-79"/>
              <a:cs typeface="Aharoni" panose="02010803020104030203" pitchFamily="2" charset="-79"/>
            </a:rPr>
            <a:t> guru </a:t>
          </a:r>
          <a:r>
            <a:rPr lang="en-US" sz="3500" kern="1200" dirty="0" err="1">
              <a:latin typeface="Aharoni" panose="02010803020104030203" pitchFamily="2" charset="-79"/>
              <a:cs typeface="Aharoni" panose="02010803020104030203" pitchFamily="2" charset="-79"/>
            </a:rPr>
            <a:t>kehidupan</a:t>
          </a:r>
          <a:r>
            <a:rPr lang="en-US" sz="3500" kern="1200" dirty="0">
              <a:latin typeface="Aharoni" panose="02010803020104030203" pitchFamily="2" charset="-79"/>
              <a:cs typeface="Aharoni" panose="02010803020104030203" pitchFamily="2" charset="-79"/>
            </a:rPr>
            <a:t>”</a:t>
          </a:r>
        </a:p>
      </dsp:txBody>
      <dsp:txXfrm>
        <a:off x="492129" y="3589344"/>
        <a:ext cx="8732973" cy="932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55614-5CE6-4C70-A62A-0F9E12B8D5B0}">
      <dsp:nvSpPr>
        <dsp:cNvPr id="0" name=""/>
        <dsp:cNvSpPr/>
      </dsp:nvSpPr>
      <dsp:spPr>
        <a:xfrm>
          <a:off x="1524747" y="151009"/>
          <a:ext cx="3064679" cy="9577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/>
            <a:t>Peri Kebangsaan</a:t>
          </a:r>
          <a:endParaRPr lang="en-US" sz="2600" kern="1200" dirty="0"/>
        </a:p>
      </dsp:txBody>
      <dsp:txXfrm>
        <a:off x="1524747" y="151009"/>
        <a:ext cx="3064679" cy="957712"/>
      </dsp:txXfrm>
    </dsp:sp>
    <dsp:sp modelId="{094A27D5-24EB-4718-B529-C1B41C1BB9F8}">
      <dsp:nvSpPr>
        <dsp:cNvPr id="0" name=""/>
        <dsp:cNvSpPr/>
      </dsp:nvSpPr>
      <dsp:spPr>
        <a:xfrm>
          <a:off x="1397052" y="12673"/>
          <a:ext cx="670398" cy="100559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31238-DC8E-4E4F-99A6-CF5AB91BDE9B}">
      <dsp:nvSpPr>
        <dsp:cNvPr id="0" name=""/>
        <dsp:cNvSpPr/>
      </dsp:nvSpPr>
      <dsp:spPr>
        <a:xfrm>
          <a:off x="4838385" y="151009"/>
          <a:ext cx="3064679" cy="9577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/>
            <a:t>Peri Kemanusiaan</a:t>
          </a:r>
          <a:endParaRPr lang="en-US" sz="2600" kern="1200" dirty="0"/>
        </a:p>
      </dsp:txBody>
      <dsp:txXfrm>
        <a:off x="4838385" y="151009"/>
        <a:ext cx="3064679" cy="957712"/>
      </dsp:txXfrm>
    </dsp:sp>
    <dsp:sp modelId="{0453A09D-6108-4361-9FEB-694ACD9D87AA}">
      <dsp:nvSpPr>
        <dsp:cNvPr id="0" name=""/>
        <dsp:cNvSpPr/>
      </dsp:nvSpPr>
      <dsp:spPr>
        <a:xfrm>
          <a:off x="4710690" y="12673"/>
          <a:ext cx="670398" cy="100559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32E6C-1EDB-47A8-9164-288A98BBAC42}">
      <dsp:nvSpPr>
        <dsp:cNvPr id="0" name=""/>
        <dsp:cNvSpPr/>
      </dsp:nvSpPr>
      <dsp:spPr>
        <a:xfrm>
          <a:off x="1524747" y="1356662"/>
          <a:ext cx="3064679" cy="9577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/>
            <a:t>Peri Ketuhanan</a:t>
          </a:r>
          <a:endParaRPr lang="en-US" sz="2600" kern="1200" dirty="0"/>
        </a:p>
      </dsp:txBody>
      <dsp:txXfrm>
        <a:off x="1524747" y="1356662"/>
        <a:ext cx="3064679" cy="957712"/>
      </dsp:txXfrm>
    </dsp:sp>
    <dsp:sp modelId="{142AF09D-09C5-4928-B75D-F47B9AA6E112}">
      <dsp:nvSpPr>
        <dsp:cNvPr id="0" name=""/>
        <dsp:cNvSpPr/>
      </dsp:nvSpPr>
      <dsp:spPr>
        <a:xfrm>
          <a:off x="1397052" y="1218326"/>
          <a:ext cx="670398" cy="100559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4111C-CA0E-4C9E-B7A4-33BFCDED60C8}">
      <dsp:nvSpPr>
        <dsp:cNvPr id="0" name=""/>
        <dsp:cNvSpPr/>
      </dsp:nvSpPr>
      <dsp:spPr>
        <a:xfrm>
          <a:off x="4838385" y="1356662"/>
          <a:ext cx="3064679" cy="9577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/>
            <a:t>Peri Kerakyatan </a:t>
          </a:r>
          <a:endParaRPr lang="en-US" sz="2600" kern="1200" dirty="0"/>
        </a:p>
      </dsp:txBody>
      <dsp:txXfrm>
        <a:off x="4838385" y="1356662"/>
        <a:ext cx="3064679" cy="957712"/>
      </dsp:txXfrm>
    </dsp:sp>
    <dsp:sp modelId="{BB51B998-132E-4938-BC23-40C22F3CD13C}">
      <dsp:nvSpPr>
        <dsp:cNvPr id="0" name=""/>
        <dsp:cNvSpPr/>
      </dsp:nvSpPr>
      <dsp:spPr>
        <a:xfrm>
          <a:off x="4710690" y="1218326"/>
          <a:ext cx="670398" cy="100559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F4AD9-42CB-4B44-9F9C-0A39E6BB5065}">
      <dsp:nvSpPr>
        <dsp:cNvPr id="0" name=""/>
        <dsp:cNvSpPr/>
      </dsp:nvSpPr>
      <dsp:spPr>
        <a:xfrm>
          <a:off x="3181566" y="2562316"/>
          <a:ext cx="3064679" cy="9577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/>
            <a:t>Kesejahteraan Rakyat</a:t>
          </a:r>
          <a:endParaRPr lang="en-US" sz="2600" kern="1200" dirty="0"/>
        </a:p>
      </dsp:txBody>
      <dsp:txXfrm>
        <a:off x="3181566" y="2562316"/>
        <a:ext cx="3064679" cy="957712"/>
      </dsp:txXfrm>
    </dsp:sp>
    <dsp:sp modelId="{EB7726D4-588B-4B5C-A33A-35F56D86061C}">
      <dsp:nvSpPr>
        <dsp:cNvPr id="0" name=""/>
        <dsp:cNvSpPr/>
      </dsp:nvSpPr>
      <dsp:spPr>
        <a:xfrm>
          <a:off x="3053871" y="2423980"/>
          <a:ext cx="670398" cy="100559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A03C3-551D-441D-BDE6-4F0B2575A3A7}">
      <dsp:nvSpPr>
        <dsp:cNvPr id="0" name=""/>
        <dsp:cNvSpPr/>
      </dsp:nvSpPr>
      <dsp:spPr>
        <a:xfrm rot="10800000">
          <a:off x="1859892" y="690"/>
          <a:ext cx="6197760" cy="119520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054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Teori</a:t>
          </a:r>
          <a:r>
            <a:rPr lang="en-US" sz="3300" kern="1200" dirty="0"/>
            <a:t> </a:t>
          </a:r>
          <a:r>
            <a:rPr lang="en-US" sz="3300" kern="1200" dirty="0" err="1"/>
            <a:t>negara</a:t>
          </a:r>
          <a:r>
            <a:rPr lang="en-US" sz="3300" kern="1200" dirty="0"/>
            <a:t> </a:t>
          </a:r>
          <a:r>
            <a:rPr lang="en-US" sz="3300" kern="1200" dirty="0" err="1"/>
            <a:t>perseorangan</a:t>
          </a:r>
          <a:r>
            <a:rPr lang="en-US" sz="3300" kern="1200" dirty="0"/>
            <a:t> (</a:t>
          </a:r>
          <a:r>
            <a:rPr lang="en-US" sz="3300" kern="1200" dirty="0" err="1"/>
            <a:t>individualis</a:t>
          </a:r>
          <a:r>
            <a:rPr lang="en-US" sz="3300" kern="1200" dirty="0"/>
            <a:t>), </a:t>
          </a:r>
        </a:p>
      </dsp:txBody>
      <dsp:txXfrm rot="10800000">
        <a:off x="2158694" y="690"/>
        <a:ext cx="5898958" cy="1195209"/>
      </dsp:txXfrm>
    </dsp:sp>
    <dsp:sp modelId="{D151C135-FC10-4E2C-9196-0731F28B849D}">
      <dsp:nvSpPr>
        <dsp:cNvPr id="0" name=""/>
        <dsp:cNvSpPr/>
      </dsp:nvSpPr>
      <dsp:spPr>
        <a:xfrm>
          <a:off x="1262287" y="690"/>
          <a:ext cx="1195209" cy="11952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A6AA0-E6BF-4342-9BE8-8767F0120B66}">
      <dsp:nvSpPr>
        <dsp:cNvPr id="0" name=""/>
        <dsp:cNvSpPr/>
      </dsp:nvSpPr>
      <dsp:spPr>
        <a:xfrm rot="10800000">
          <a:off x="1859892" y="1552679"/>
          <a:ext cx="6197760" cy="119520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054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Paham</a:t>
          </a:r>
          <a:r>
            <a:rPr lang="en-US" sz="3300" kern="1200" dirty="0"/>
            <a:t> </a:t>
          </a:r>
          <a:r>
            <a:rPr lang="en-US" sz="3300" kern="1200" dirty="0" err="1"/>
            <a:t>negara</a:t>
          </a:r>
          <a:r>
            <a:rPr lang="en-US" sz="3300" kern="1200" dirty="0"/>
            <a:t> </a:t>
          </a:r>
          <a:r>
            <a:rPr lang="en-US" sz="3300" kern="1200" dirty="0" err="1"/>
            <a:t>kelas</a:t>
          </a:r>
          <a:endParaRPr lang="en-US" sz="3300" kern="1200" dirty="0"/>
        </a:p>
      </dsp:txBody>
      <dsp:txXfrm rot="10800000">
        <a:off x="2158694" y="1552679"/>
        <a:ext cx="5898958" cy="1195209"/>
      </dsp:txXfrm>
    </dsp:sp>
    <dsp:sp modelId="{3F497BE6-FA79-4A08-BBD0-B3C0A060C91F}">
      <dsp:nvSpPr>
        <dsp:cNvPr id="0" name=""/>
        <dsp:cNvSpPr/>
      </dsp:nvSpPr>
      <dsp:spPr>
        <a:xfrm>
          <a:off x="1262287" y="1552679"/>
          <a:ext cx="1195209" cy="11952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793BC-7761-47E6-AC76-ED7C67CFEBEF}">
      <dsp:nvSpPr>
        <dsp:cNvPr id="0" name=""/>
        <dsp:cNvSpPr/>
      </dsp:nvSpPr>
      <dsp:spPr>
        <a:xfrm rot="10800000">
          <a:off x="1859892" y="3104667"/>
          <a:ext cx="6197760" cy="119520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054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Paham</a:t>
          </a:r>
          <a:r>
            <a:rPr lang="en-US" sz="3300" kern="1200" dirty="0"/>
            <a:t> </a:t>
          </a:r>
          <a:r>
            <a:rPr lang="en-US" sz="3300" kern="1200" dirty="0" err="1"/>
            <a:t>negara</a:t>
          </a:r>
          <a:r>
            <a:rPr lang="en-US" sz="3300" kern="1200" dirty="0"/>
            <a:t> </a:t>
          </a:r>
          <a:r>
            <a:rPr lang="en-US" sz="3300" kern="1200" dirty="0" err="1"/>
            <a:t>integralistik</a:t>
          </a:r>
          <a:endParaRPr lang="en-US" sz="3300" kern="1200" dirty="0"/>
        </a:p>
      </dsp:txBody>
      <dsp:txXfrm rot="10800000">
        <a:off x="2158694" y="3104667"/>
        <a:ext cx="5898958" cy="1195209"/>
      </dsp:txXfrm>
    </dsp:sp>
    <dsp:sp modelId="{B088C7BA-01EB-4B49-AF2E-912DC7B14139}">
      <dsp:nvSpPr>
        <dsp:cNvPr id="0" name=""/>
        <dsp:cNvSpPr/>
      </dsp:nvSpPr>
      <dsp:spPr>
        <a:xfrm>
          <a:off x="1262287" y="3104667"/>
          <a:ext cx="1195209" cy="11952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0637D-34FC-4076-BBCB-DD5B317F66D6}">
      <dsp:nvSpPr>
        <dsp:cNvPr id="0" name=""/>
        <dsp:cNvSpPr/>
      </dsp:nvSpPr>
      <dsp:spPr>
        <a:xfrm>
          <a:off x="0" y="387662"/>
          <a:ext cx="907461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7E859-CB5D-4C6D-9B40-0E3BA175DD21}">
      <dsp:nvSpPr>
        <dsp:cNvPr id="0" name=""/>
        <dsp:cNvSpPr/>
      </dsp:nvSpPr>
      <dsp:spPr>
        <a:xfrm>
          <a:off x="453730" y="202931"/>
          <a:ext cx="635223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99" tIns="0" rIns="2400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Arial Rounded MT Bold" panose="020F0704030504030204" pitchFamily="34" charset="0"/>
            </a:rPr>
            <a:t>Nasionalisme</a:t>
          </a:r>
          <a:r>
            <a:rPr lang="en-US" sz="2000" kern="1200" dirty="0">
              <a:latin typeface="Arial Rounded MT Bold" panose="020F0704030504030204" pitchFamily="34" charset="0"/>
            </a:rPr>
            <a:t> (</a:t>
          </a:r>
          <a:r>
            <a:rPr lang="en-US" sz="2000" kern="1200" dirty="0" err="1">
              <a:latin typeface="Arial Rounded MT Bold" panose="020F0704030504030204" pitchFamily="34" charset="0"/>
            </a:rPr>
            <a:t>kebangsaan</a:t>
          </a:r>
          <a:r>
            <a:rPr lang="en-US" sz="2000" kern="1200" dirty="0">
              <a:latin typeface="Arial Rounded MT Bold" panose="020F0704030504030204" pitchFamily="34" charset="0"/>
            </a:rPr>
            <a:t> Indonesia)</a:t>
          </a:r>
        </a:p>
      </dsp:txBody>
      <dsp:txXfrm>
        <a:off x="481110" y="230311"/>
        <a:ext cx="6297470" cy="506120"/>
      </dsp:txXfrm>
    </dsp:sp>
    <dsp:sp modelId="{AF396140-4C7C-41A3-A18A-A3EB29182039}">
      <dsp:nvSpPr>
        <dsp:cNvPr id="0" name=""/>
        <dsp:cNvSpPr/>
      </dsp:nvSpPr>
      <dsp:spPr>
        <a:xfrm>
          <a:off x="0" y="1249502"/>
          <a:ext cx="907461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9F0F7-E461-4DB1-BA4A-F07693BCB1CF}">
      <dsp:nvSpPr>
        <dsp:cNvPr id="0" name=""/>
        <dsp:cNvSpPr/>
      </dsp:nvSpPr>
      <dsp:spPr>
        <a:xfrm>
          <a:off x="453730" y="1096673"/>
          <a:ext cx="635223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99" tIns="0" rIns="2400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Arial Rounded MT Bold" panose="020F0704030504030204" pitchFamily="34" charset="0"/>
            </a:rPr>
            <a:t>Internasionalisme</a:t>
          </a:r>
          <a:r>
            <a:rPr lang="en-US" sz="2000" kern="1200" dirty="0">
              <a:latin typeface="Arial Rounded MT Bold" panose="020F0704030504030204" pitchFamily="34" charset="0"/>
            </a:rPr>
            <a:t> (</a:t>
          </a:r>
          <a:r>
            <a:rPr lang="en-US" sz="2000" kern="1200" dirty="0" err="1">
              <a:latin typeface="Arial Rounded MT Bold" panose="020F0704030504030204" pitchFamily="34" charset="0"/>
            </a:rPr>
            <a:t>peri</a:t>
          </a:r>
          <a:r>
            <a:rPr lang="en-US" sz="2000" kern="1200" dirty="0">
              <a:latin typeface="Arial Rounded MT Bold" panose="020F0704030504030204" pitchFamily="34" charset="0"/>
            </a:rPr>
            <a:t> </a:t>
          </a:r>
          <a:r>
            <a:rPr lang="en-US" sz="2000" kern="1200" dirty="0" err="1">
              <a:latin typeface="Arial Rounded MT Bold" panose="020F0704030504030204" pitchFamily="34" charset="0"/>
            </a:rPr>
            <a:t>kemanusiaan</a:t>
          </a:r>
          <a:r>
            <a:rPr lang="en-US" sz="2000" kern="1200" dirty="0">
              <a:latin typeface="Arial Rounded MT Bold" panose="020F0704030504030204" pitchFamily="34" charset="0"/>
            </a:rPr>
            <a:t>)</a:t>
          </a:r>
        </a:p>
      </dsp:txBody>
      <dsp:txXfrm>
        <a:off x="481110" y="1124053"/>
        <a:ext cx="6297470" cy="506120"/>
      </dsp:txXfrm>
    </dsp:sp>
    <dsp:sp modelId="{CD3DB6BA-7B6C-42AC-B216-49A44EAC617A}">
      <dsp:nvSpPr>
        <dsp:cNvPr id="0" name=""/>
        <dsp:cNvSpPr/>
      </dsp:nvSpPr>
      <dsp:spPr>
        <a:xfrm>
          <a:off x="0" y="2111342"/>
          <a:ext cx="907461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32C92-C276-415D-A9B6-4DA63F0EDB93}">
      <dsp:nvSpPr>
        <dsp:cNvPr id="0" name=""/>
        <dsp:cNvSpPr/>
      </dsp:nvSpPr>
      <dsp:spPr>
        <a:xfrm>
          <a:off x="453730" y="1969148"/>
          <a:ext cx="635223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99" tIns="0" rIns="2400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Arial Rounded MT Bold" panose="020F0704030504030204" pitchFamily="34" charset="0"/>
            </a:rPr>
            <a:t>Mufakat</a:t>
          </a:r>
          <a:r>
            <a:rPr lang="en-US" sz="2000" kern="1200" dirty="0">
              <a:latin typeface="Arial Rounded MT Bold" panose="020F0704030504030204" pitchFamily="34" charset="0"/>
            </a:rPr>
            <a:t> (</a:t>
          </a:r>
          <a:r>
            <a:rPr lang="en-US" sz="2000" kern="1200" dirty="0" err="1">
              <a:latin typeface="Arial Rounded MT Bold" panose="020F0704030504030204" pitchFamily="34" charset="0"/>
            </a:rPr>
            <a:t>demokrasi</a:t>
          </a:r>
          <a:r>
            <a:rPr lang="en-US" sz="2000" kern="1200" dirty="0">
              <a:latin typeface="Arial Rounded MT Bold" panose="020F0704030504030204" pitchFamily="34" charset="0"/>
            </a:rPr>
            <a:t>)</a:t>
          </a:r>
        </a:p>
      </dsp:txBody>
      <dsp:txXfrm>
        <a:off x="481110" y="1996528"/>
        <a:ext cx="6297470" cy="506120"/>
      </dsp:txXfrm>
    </dsp:sp>
    <dsp:sp modelId="{43E9616C-B0E7-44D5-99ED-DDC3B4AD87EB}">
      <dsp:nvSpPr>
        <dsp:cNvPr id="0" name=""/>
        <dsp:cNvSpPr/>
      </dsp:nvSpPr>
      <dsp:spPr>
        <a:xfrm>
          <a:off x="0" y="2973182"/>
          <a:ext cx="907461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4DC13-20AC-4E67-8C47-9C0AC2A4D444}">
      <dsp:nvSpPr>
        <dsp:cNvPr id="0" name=""/>
        <dsp:cNvSpPr/>
      </dsp:nvSpPr>
      <dsp:spPr>
        <a:xfrm>
          <a:off x="453730" y="2777816"/>
          <a:ext cx="635223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99" tIns="0" rIns="2400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Arial Rounded MT Bold" panose="020F0704030504030204" pitchFamily="34" charset="0"/>
            </a:rPr>
            <a:t>Kesejahteraan</a:t>
          </a:r>
          <a:r>
            <a:rPr lang="en-US" sz="2000" kern="1200" dirty="0">
              <a:latin typeface="Arial Rounded MT Bold" panose="020F0704030504030204" pitchFamily="34" charset="0"/>
            </a:rPr>
            <a:t> </a:t>
          </a:r>
          <a:r>
            <a:rPr lang="en-US" sz="2000" kern="1200" dirty="0" err="1">
              <a:latin typeface="Arial Rounded MT Bold" panose="020F0704030504030204" pitchFamily="34" charset="0"/>
            </a:rPr>
            <a:t>sosial</a:t>
          </a:r>
          <a:endParaRPr lang="en-US" sz="2000" kern="1200" dirty="0">
            <a:latin typeface="Arial Rounded MT Bold" panose="020F0704030504030204" pitchFamily="34" charset="0"/>
          </a:endParaRPr>
        </a:p>
      </dsp:txBody>
      <dsp:txXfrm>
        <a:off x="481110" y="2805196"/>
        <a:ext cx="6297470" cy="506120"/>
      </dsp:txXfrm>
    </dsp:sp>
    <dsp:sp modelId="{EF8B47A4-B44C-4A79-B49A-423E7BD65BC8}">
      <dsp:nvSpPr>
        <dsp:cNvPr id="0" name=""/>
        <dsp:cNvSpPr/>
      </dsp:nvSpPr>
      <dsp:spPr>
        <a:xfrm>
          <a:off x="0" y="3835022"/>
          <a:ext cx="907461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1EC78-282A-415F-87D4-259A5506BC09}">
      <dsp:nvSpPr>
        <dsp:cNvPr id="0" name=""/>
        <dsp:cNvSpPr/>
      </dsp:nvSpPr>
      <dsp:spPr>
        <a:xfrm>
          <a:off x="453730" y="3639656"/>
          <a:ext cx="635223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99" tIns="0" rIns="2400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Arial Rounded MT Bold" panose="020F0704030504030204" pitchFamily="34" charset="0"/>
            </a:rPr>
            <a:t>Ketuhanan</a:t>
          </a:r>
          <a:r>
            <a:rPr lang="en-US" sz="2000" kern="1200" dirty="0">
              <a:latin typeface="Arial Rounded MT Bold" panose="020F0704030504030204" pitchFamily="34" charset="0"/>
            </a:rPr>
            <a:t> Yang </a:t>
          </a:r>
          <a:r>
            <a:rPr lang="en-US" sz="2000" kern="1200" dirty="0" err="1">
              <a:latin typeface="Arial Rounded MT Bold" panose="020F0704030504030204" pitchFamily="34" charset="0"/>
            </a:rPr>
            <a:t>Maha</a:t>
          </a:r>
          <a:r>
            <a:rPr lang="en-US" sz="2000" kern="1200" dirty="0">
              <a:latin typeface="Arial Rounded MT Bold" panose="020F0704030504030204" pitchFamily="34" charset="0"/>
            </a:rPr>
            <a:t> </a:t>
          </a:r>
          <a:r>
            <a:rPr lang="en-US" sz="2000" kern="1200" dirty="0" err="1">
              <a:latin typeface="Arial Rounded MT Bold" panose="020F0704030504030204" pitchFamily="34" charset="0"/>
            </a:rPr>
            <a:t>Esa</a:t>
          </a:r>
          <a:r>
            <a:rPr lang="en-US" sz="2000" kern="1200" dirty="0">
              <a:latin typeface="Arial Rounded MT Bold" panose="020F0704030504030204" pitchFamily="34" charset="0"/>
            </a:rPr>
            <a:t> (</a:t>
          </a:r>
          <a:r>
            <a:rPr lang="en-US" sz="2000" kern="1200" dirty="0" err="1">
              <a:latin typeface="Arial Rounded MT Bold" panose="020F0704030504030204" pitchFamily="34" charset="0"/>
            </a:rPr>
            <a:t>Berkebudayaan</a:t>
          </a:r>
          <a:r>
            <a:rPr lang="en-US" sz="2000" kern="1200" dirty="0">
              <a:latin typeface="Arial Rounded MT Bold" panose="020F0704030504030204" pitchFamily="34" charset="0"/>
            </a:rPr>
            <a:t>)</a:t>
          </a:r>
        </a:p>
      </dsp:txBody>
      <dsp:txXfrm>
        <a:off x="481110" y="3667036"/>
        <a:ext cx="6297470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37703-18F8-433D-9791-1F08F44C9A8B}">
      <dsp:nvSpPr>
        <dsp:cNvPr id="0" name=""/>
        <dsp:cNvSpPr/>
      </dsp:nvSpPr>
      <dsp:spPr>
        <a:xfrm>
          <a:off x="0" y="391262"/>
          <a:ext cx="103949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0B277-5DEC-4609-B546-E8653BED4A0A}">
      <dsp:nvSpPr>
        <dsp:cNvPr id="0" name=""/>
        <dsp:cNvSpPr/>
      </dsp:nvSpPr>
      <dsp:spPr>
        <a:xfrm>
          <a:off x="519747" y="22262"/>
          <a:ext cx="727646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Arial Rounded MT Bold" panose="020F0704030504030204" pitchFamily="34" charset="0"/>
            </a:rPr>
            <a:t>Kerajaan</a:t>
          </a:r>
          <a:r>
            <a:rPr lang="en-US" sz="2500" kern="1200" dirty="0">
              <a:latin typeface="Arial Rounded MT Bold" panose="020F0704030504030204" pitchFamily="34" charset="0"/>
            </a:rPr>
            <a:t> </a:t>
          </a:r>
          <a:r>
            <a:rPr lang="en-US" sz="2500" kern="1200" dirty="0" err="1">
              <a:latin typeface="Arial Rounded MT Bold" panose="020F0704030504030204" pitchFamily="34" charset="0"/>
            </a:rPr>
            <a:t>Kutai</a:t>
          </a:r>
          <a:endParaRPr lang="en-US" sz="2500" kern="1200" dirty="0">
            <a:latin typeface="Arial Rounded MT Bold" panose="020F0704030504030204" pitchFamily="34" charset="0"/>
          </a:endParaRPr>
        </a:p>
      </dsp:txBody>
      <dsp:txXfrm>
        <a:off x="555773" y="58288"/>
        <a:ext cx="7204413" cy="665948"/>
      </dsp:txXfrm>
    </dsp:sp>
    <dsp:sp modelId="{31DE65D0-51C7-4EA5-8A34-ED1A0A21A70A}">
      <dsp:nvSpPr>
        <dsp:cNvPr id="0" name=""/>
        <dsp:cNvSpPr/>
      </dsp:nvSpPr>
      <dsp:spPr>
        <a:xfrm>
          <a:off x="0" y="1525262"/>
          <a:ext cx="103949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9390D-FFCA-4B71-BB0C-C4E1460F1F37}">
      <dsp:nvSpPr>
        <dsp:cNvPr id="0" name=""/>
        <dsp:cNvSpPr/>
      </dsp:nvSpPr>
      <dsp:spPr>
        <a:xfrm>
          <a:off x="519747" y="1156262"/>
          <a:ext cx="727646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Arial Rounded MT Bold" panose="020F0704030504030204" pitchFamily="34" charset="0"/>
            </a:rPr>
            <a:t>Kerajaan</a:t>
          </a:r>
          <a:r>
            <a:rPr lang="en-US" sz="2500" kern="1200" dirty="0">
              <a:latin typeface="Arial Rounded MT Bold" panose="020F0704030504030204" pitchFamily="34" charset="0"/>
            </a:rPr>
            <a:t> </a:t>
          </a:r>
          <a:r>
            <a:rPr lang="en-US" sz="2500" kern="1200" dirty="0" err="1">
              <a:latin typeface="Arial Rounded MT Bold" panose="020F0704030504030204" pitchFamily="34" charset="0"/>
            </a:rPr>
            <a:t>Sriwijaya</a:t>
          </a:r>
          <a:endParaRPr lang="en-US" sz="2500" kern="1200" dirty="0">
            <a:latin typeface="Arial Rounded MT Bold" panose="020F0704030504030204" pitchFamily="34" charset="0"/>
          </a:endParaRPr>
        </a:p>
      </dsp:txBody>
      <dsp:txXfrm>
        <a:off x="555773" y="1192288"/>
        <a:ext cx="7204413" cy="665948"/>
      </dsp:txXfrm>
    </dsp:sp>
    <dsp:sp modelId="{D11DACFB-D9BF-435C-B100-15CE951B365E}">
      <dsp:nvSpPr>
        <dsp:cNvPr id="0" name=""/>
        <dsp:cNvSpPr/>
      </dsp:nvSpPr>
      <dsp:spPr>
        <a:xfrm>
          <a:off x="0" y="2659262"/>
          <a:ext cx="103949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BA0F5-8810-46F1-B93E-F6B3B42A7251}">
      <dsp:nvSpPr>
        <dsp:cNvPr id="0" name=""/>
        <dsp:cNvSpPr/>
      </dsp:nvSpPr>
      <dsp:spPr>
        <a:xfrm>
          <a:off x="519747" y="2290262"/>
          <a:ext cx="727646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Arial Rounded MT Bold" panose="020F0704030504030204" pitchFamily="34" charset="0"/>
            </a:rPr>
            <a:t>Kerajaan</a:t>
          </a:r>
          <a:r>
            <a:rPr lang="en-US" sz="2500" kern="1200" dirty="0">
              <a:latin typeface="Arial Rounded MT Bold" panose="020F0704030504030204" pitchFamily="34" charset="0"/>
            </a:rPr>
            <a:t> </a:t>
          </a:r>
          <a:r>
            <a:rPr lang="en-US" sz="2500" kern="1200" dirty="0" err="1">
              <a:latin typeface="Arial Rounded MT Bold" panose="020F0704030504030204" pitchFamily="34" charset="0"/>
            </a:rPr>
            <a:t>Majapahit</a:t>
          </a:r>
          <a:endParaRPr lang="en-US" sz="2500" kern="1200" dirty="0">
            <a:latin typeface="Arial Rounded MT Bold" panose="020F0704030504030204" pitchFamily="34" charset="0"/>
          </a:endParaRPr>
        </a:p>
      </dsp:txBody>
      <dsp:txXfrm>
        <a:off x="555773" y="2326288"/>
        <a:ext cx="7204413" cy="665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06ED2-B14F-456F-953E-3A21E709B785}">
      <dsp:nvSpPr>
        <dsp:cNvPr id="0" name=""/>
        <dsp:cNvSpPr/>
      </dsp:nvSpPr>
      <dsp:spPr>
        <a:xfrm>
          <a:off x="0" y="543409"/>
          <a:ext cx="8249424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1B6A0-6D14-4A37-A87C-5B3C7F366388}">
      <dsp:nvSpPr>
        <dsp:cNvPr id="0" name=""/>
        <dsp:cNvSpPr/>
      </dsp:nvSpPr>
      <dsp:spPr>
        <a:xfrm>
          <a:off x="412471" y="41569"/>
          <a:ext cx="5774596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266" tIns="0" rIns="21826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Arial Rounded MT Bold" panose="020F0704030504030204" pitchFamily="34" charset="0"/>
            </a:rPr>
            <a:t>Pembubaran</a:t>
          </a:r>
          <a:r>
            <a:rPr lang="en-US" sz="2000" kern="1200" dirty="0">
              <a:latin typeface="Arial Rounded MT Bold" panose="020F0704030504030204" pitchFamily="34" charset="0"/>
            </a:rPr>
            <a:t> </a:t>
          </a:r>
          <a:r>
            <a:rPr lang="en-US" sz="2000" kern="1200" dirty="0" err="1">
              <a:latin typeface="Arial Rounded MT Bold" panose="020F0704030504030204" pitchFamily="34" charset="0"/>
            </a:rPr>
            <a:t>konstituante</a:t>
          </a:r>
          <a:r>
            <a:rPr lang="en-US" sz="2000" kern="1200" dirty="0">
              <a:latin typeface="Arial Rounded MT Bold" panose="020F0704030504030204" pitchFamily="34" charset="0"/>
            </a:rPr>
            <a:t>; </a:t>
          </a:r>
        </a:p>
      </dsp:txBody>
      <dsp:txXfrm>
        <a:off x="461467" y="90565"/>
        <a:ext cx="5676604" cy="905688"/>
      </dsp:txXfrm>
    </dsp:sp>
    <dsp:sp modelId="{0B8B4CD6-F678-4783-9B94-3CD1B2D53F5F}">
      <dsp:nvSpPr>
        <dsp:cNvPr id="0" name=""/>
        <dsp:cNvSpPr/>
      </dsp:nvSpPr>
      <dsp:spPr>
        <a:xfrm>
          <a:off x="0" y="2085649"/>
          <a:ext cx="8249424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332FF-C6FC-4BF0-8D70-F10791F1F86F}">
      <dsp:nvSpPr>
        <dsp:cNvPr id="0" name=""/>
        <dsp:cNvSpPr/>
      </dsp:nvSpPr>
      <dsp:spPr>
        <a:xfrm>
          <a:off x="412471" y="1583809"/>
          <a:ext cx="5774596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266" tIns="0" rIns="21826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Arial Rounded MT Bold" panose="020F0704030504030204" pitchFamily="34" charset="0"/>
            </a:rPr>
            <a:t>Undang-Undang</a:t>
          </a:r>
          <a:r>
            <a:rPr lang="en-US" sz="2000" kern="1200" dirty="0">
              <a:latin typeface="Arial Rounded MT Bold" panose="020F0704030504030204" pitchFamily="34" charset="0"/>
            </a:rPr>
            <a:t> </a:t>
          </a:r>
          <a:r>
            <a:rPr lang="en-US" sz="2000" kern="1200" dirty="0" err="1">
              <a:latin typeface="Arial Rounded MT Bold" panose="020F0704030504030204" pitchFamily="34" charset="0"/>
            </a:rPr>
            <a:t>Dasar</a:t>
          </a:r>
          <a:r>
            <a:rPr lang="en-US" sz="2000" kern="1200" dirty="0">
              <a:latin typeface="Arial Rounded MT Bold" panose="020F0704030504030204" pitchFamily="34" charset="0"/>
            </a:rPr>
            <a:t> 1945 </a:t>
          </a:r>
          <a:r>
            <a:rPr lang="en-US" sz="2000" kern="1200" dirty="0" err="1">
              <a:latin typeface="Arial Rounded MT Bold" panose="020F0704030504030204" pitchFamily="34" charset="0"/>
            </a:rPr>
            <a:t>kembali</a:t>
          </a:r>
          <a:r>
            <a:rPr lang="en-US" sz="2000" kern="1200" dirty="0">
              <a:latin typeface="Arial Rounded MT Bold" panose="020F0704030504030204" pitchFamily="34" charset="0"/>
            </a:rPr>
            <a:t> </a:t>
          </a:r>
          <a:r>
            <a:rPr lang="en-US" sz="2000" kern="1200" dirty="0" err="1">
              <a:latin typeface="Arial Rounded MT Bold" panose="020F0704030504030204" pitchFamily="34" charset="0"/>
            </a:rPr>
            <a:t>berlaku</a:t>
          </a:r>
          <a:r>
            <a:rPr lang="en-US" sz="2000" kern="1200" dirty="0">
              <a:latin typeface="Arial Rounded MT Bold" panose="020F0704030504030204" pitchFamily="34" charset="0"/>
            </a:rPr>
            <a:t>; </a:t>
          </a:r>
        </a:p>
      </dsp:txBody>
      <dsp:txXfrm>
        <a:off x="461467" y="1632805"/>
        <a:ext cx="5676604" cy="905688"/>
      </dsp:txXfrm>
    </dsp:sp>
    <dsp:sp modelId="{6728AAA8-2505-4946-9FC3-E9CCDE701176}">
      <dsp:nvSpPr>
        <dsp:cNvPr id="0" name=""/>
        <dsp:cNvSpPr/>
      </dsp:nvSpPr>
      <dsp:spPr>
        <a:xfrm>
          <a:off x="0" y="3627889"/>
          <a:ext cx="8249424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8D75F-E3DE-4751-8E03-5DC488489A36}">
      <dsp:nvSpPr>
        <dsp:cNvPr id="0" name=""/>
        <dsp:cNvSpPr/>
      </dsp:nvSpPr>
      <dsp:spPr>
        <a:xfrm>
          <a:off x="412471" y="3126048"/>
          <a:ext cx="5774596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266" tIns="0" rIns="21826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 Rounded MT Bold" panose="020F0704030504030204" pitchFamily="34" charset="0"/>
            </a:rPr>
            <a:t>Pembentukan </a:t>
          </a:r>
          <a:r>
            <a:rPr lang="en-US" sz="2000" kern="1200" dirty="0" err="1">
              <a:latin typeface="Arial Rounded MT Bold" panose="020F0704030504030204" pitchFamily="34" charset="0"/>
            </a:rPr>
            <a:t>Majelis</a:t>
          </a:r>
          <a:r>
            <a:rPr lang="en-US" sz="2000" kern="1200" dirty="0">
              <a:latin typeface="Arial Rounded MT Bold" panose="020F0704030504030204" pitchFamily="34" charset="0"/>
            </a:rPr>
            <a:t> </a:t>
          </a:r>
          <a:r>
            <a:rPr lang="en-US" sz="2000" kern="1200" dirty="0" err="1">
              <a:latin typeface="Arial Rounded MT Bold" panose="020F0704030504030204" pitchFamily="34" charset="0"/>
            </a:rPr>
            <a:t>Permusyawaratan</a:t>
          </a:r>
          <a:r>
            <a:rPr lang="en-US" sz="2000" kern="1200" dirty="0">
              <a:latin typeface="Arial Rounded MT Bold" panose="020F0704030504030204" pitchFamily="34" charset="0"/>
            </a:rPr>
            <a:t> Rakyat </a:t>
          </a:r>
          <a:r>
            <a:rPr lang="en-US" sz="2000" kern="1200" dirty="0" err="1">
              <a:latin typeface="Arial Rounded MT Bold" panose="020F0704030504030204" pitchFamily="34" charset="0"/>
            </a:rPr>
            <a:t>Sementara</a:t>
          </a:r>
          <a:r>
            <a:rPr lang="en-US" sz="2000" kern="1200" dirty="0">
              <a:latin typeface="Arial Rounded MT Bold" panose="020F0704030504030204" pitchFamily="34" charset="0"/>
            </a:rPr>
            <a:t>. </a:t>
          </a:r>
        </a:p>
      </dsp:txBody>
      <dsp:txXfrm>
        <a:off x="461467" y="3175044"/>
        <a:ext cx="5676604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5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729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0620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21D0-737F-4C11-B265-D7FDD1299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FB120-BF19-463B-9807-DF92CA8D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B1F37-0864-4469-813F-B5DC294B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59318-C1A0-40DE-AAE9-42B9F25C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DFF97-1126-4429-9AB3-CF1C9978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58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A126-5D35-4D7D-8497-005D7766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DAA12-9A3C-4671-8C46-101BF78E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9206-506E-4E1A-B4A9-47B6AD5A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DA4BD-01A9-41EC-A515-7487BB5E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6D9B7-620E-4D92-96D7-A57DBF40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209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A47B-24B0-4C30-86FA-C981E1AA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71CBE-62BC-4803-9466-89AAA7E4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77BB9-4F64-45EC-AF16-0F8D60BA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96BBB-4384-4618-8ED7-87BC6E9B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50D8E-2A87-4B2E-A409-67D70895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99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6478-583A-45AA-8FF6-73FD40D1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CD48-6EE7-499C-A8B1-CE6C0E454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5139E-9FD9-48A9-ABBE-DE06FBF96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D3FE2-E44B-4D98-8E68-EF775377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FDED2-9307-4F96-823F-7F483C4D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9DB9D-0069-4A92-A76B-DB0CAD03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590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617A-AB7C-4A56-BD20-2ACD9D4C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197BD-C325-4E92-A2B2-3C3DA4990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7C115-6547-48FE-A4E0-04EB72AC4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A6A71-5E59-4A64-981A-D67286D13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7DBDC-6607-4F67-8AD3-976B1D1F0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29DE6-A1BD-4C37-B8D3-E757D986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981AD-2F24-438C-A4C3-95F1AA23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0B170-D71B-48B3-9B06-8EF3929F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28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339F-5613-468B-9108-281FB121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0AFC4-4CD5-4C30-B50A-BC7F83F4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0AB0E-D7E6-47D7-A417-9DD02E6D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7F130-F0D7-4323-B5E8-B1D8E4D6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87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A3148-0546-4F62-A5D8-312D8038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E80D0-DF4F-4E46-BC0B-B1BC0DB0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85759-CC69-4313-A29F-7D12E7FA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84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6B18-7E58-4BD4-BF2E-F023FBB3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0DBEA-F6BB-4D65-B759-A7616220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A695B-CFB3-4BB7-9618-3BD56448C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59FE8-C8A3-4C80-97A8-85ADB0C8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78A02-2250-49AC-A403-AD21389E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4DF66-2C16-4786-B1DC-76E72BAF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186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0246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1141-B2D2-4D4A-94BD-65B3CE10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74F34-BC41-4F87-B773-74CE0CE6E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46601-935F-4F6F-8481-B455BA03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2A4AF-0275-4559-9310-5E2E19BA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EB93B-539B-4C4A-B0A8-6C4DAFF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E7623-3FC9-4341-800C-E64BEC48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27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EB9D-9398-4AFC-8691-50049180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DFDD0-007D-4663-9C79-0597E27F1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989F-E800-4245-B9AE-1AD79C7E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446AF-AA1B-4106-974E-BE4C4A33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5610C-872F-4A49-A4F0-D8321BE2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5635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23256-7A8D-493F-82D6-A635AA134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1FA12-41F8-4A05-A5CA-C73E38E97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C187B-ECE2-448E-86C1-098D61D6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59FBC-FA4E-44D5-9D98-096956CB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3CEE-8AFF-4AE2-8F4C-2D74911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7248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9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26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516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89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48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8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2916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EF78E3-FDA3-4D28-AAA2-0B81F349A39D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5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8E100-5A0D-43DF-B7C6-A9CEB5DB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D6332-72B1-49CB-A8A9-0AD52A94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4380-2D95-474F-9B11-CB33C721F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C527A-4FCF-4BE4-974F-D9CFDD04A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4D06C-8A92-4D9D-AFCE-26A2E324D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7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Pancasila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kajian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bangsa</a:t>
            </a:r>
            <a:endParaRPr lang="en-US" dirty="0"/>
          </a:p>
        </p:txBody>
      </p:sp>
      <p:pic>
        <p:nvPicPr>
          <p:cNvPr id="4" name="Picture 2" descr="http://1.bp.blogspot.com/-MQuYtimMawk/T16t0hRnXQI/AAAAAAAAABM/8FPs1TFgugU/s1600/Lambang+Garuda+Pancasi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222" y="250787"/>
            <a:ext cx="2192969" cy="238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1D57495-7681-4CFA-A9C2-D6C273B46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ERLIN DOLPHINA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FFF1B-08AB-4966-A859-98E699A0AC47}"/>
              </a:ext>
            </a:extLst>
          </p:cNvPr>
          <p:cNvSpPr txBox="1"/>
          <p:nvPr/>
        </p:nvSpPr>
        <p:spPr>
          <a:xfrm>
            <a:off x="2417779" y="424360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PERTEMUAN KE 2 DAN 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1940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 </a:t>
            </a:r>
            <a:r>
              <a:rPr lang="en-US" dirty="0" err="1"/>
              <a:t>kemerdekaan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Piagam</a:t>
            </a:r>
            <a:r>
              <a:rPr lang="en-US" dirty="0"/>
              <a:t> Jakarta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disahkan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sidang</a:t>
            </a:r>
            <a:r>
              <a:rPr lang="en-US" dirty="0"/>
              <a:t> PPKI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18 </a:t>
            </a:r>
            <a:r>
              <a:rPr lang="en-US" dirty="0" err="1"/>
              <a:t>Agustus</a:t>
            </a:r>
            <a:r>
              <a:rPr lang="en-US" dirty="0"/>
              <a:t> 1945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UUD 1945,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7 (</a:t>
            </a:r>
            <a:r>
              <a:rPr lang="en-US" dirty="0" err="1"/>
              <a:t>tujuh</a:t>
            </a:r>
            <a:r>
              <a:rPr lang="en-US" dirty="0"/>
              <a:t>) kata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“</a:t>
            </a:r>
            <a:r>
              <a:rPr lang="en-US" dirty="0" err="1"/>
              <a:t>Ketuhanan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syariat</a:t>
            </a:r>
            <a:r>
              <a:rPr lang="en-US" dirty="0"/>
              <a:t> Islam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pemeluk</a:t>
            </a:r>
            <a:r>
              <a:rPr lang="en-US" dirty="0"/>
              <a:t>- </a:t>
            </a:r>
            <a:r>
              <a:rPr lang="en-US" dirty="0" err="1"/>
              <a:t>pemeluknya</a:t>
            </a:r>
            <a:r>
              <a:rPr lang="en-US" dirty="0"/>
              <a:t>”,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Ketuhanan</a:t>
            </a:r>
            <a:r>
              <a:rPr lang="en-US" dirty="0"/>
              <a:t> Yang </a:t>
            </a:r>
            <a:r>
              <a:rPr lang="en-US" dirty="0" err="1"/>
              <a:t>Maha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. </a:t>
            </a:r>
          </a:p>
        </p:txBody>
      </p:sp>
      <p:pic>
        <p:nvPicPr>
          <p:cNvPr id="7170" name="Picture 2" descr="https://encrypted-tbn2.gstatic.com/images?q=tbn:ANd9GcSSi4cB-EIcLsvNUqJl2mNp2cRKSH6eiZGePcLFwA5Vr4f4RFYij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752" y="267629"/>
            <a:ext cx="3234396" cy="231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818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291" y="328967"/>
            <a:ext cx="5625787" cy="115196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Era </a:t>
            </a:r>
            <a:r>
              <a:rPr lang="en-US" dirty="0" err="1">
                <a:solidFill>
                  <a:srgbClr val="0070C0"/>
                </a:solidFill>
              </a:rPr>
              <a:t>orde</a:t>
            </a:r>
            <a:r>
              <a:rPr lang="en-US" dirty="0">
                <a:solidFill>
                  <a:srgbClr val="0070C0"/>
                </a:solidFill>
              </a:rPr>
              <a:t> lama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942" y="182004"/>
            <a:ext cx="5042931" cy="3311525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05107022"/>
              </p:ext>
            </p:extLst>
          </p:nvPr>
        </p:nvGraphicFramePr>
        <p:xfrm>
          <a:off x="-19824" y="1612075"/>
          <a:ext cx="8249424" cy="4526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20978" y="4237465"/>
            <a:ext cx="2516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Dekrit</a:t>
            </a:r>
            <a:r>
              <a:rPr lang="en-US" sz="2800" dirty="0"/>
              <a:t> </a:t>
            </a:r>
            <a:r>
              <a:rPr lang="en-US" sz="2800" dirty="0" err="1"/>
              <a:t>Presiden</a:t>
            </a:r>
            <a:r>
              <a:rPr lang="en-US" sz="2800" dirty="0"/>
              <a:t>,</a:t>
            </a:r>
          </a:p>
          <a:p>
            <a:pPr algn="ctr"/>
            <a:r>
              <a:rPr lang="en-US" sz="2800" dirty="0"/>
              <a:t>5 </a:t>
            </a:r>
            <a:r>
              <a:rPr lang="en-US" sz="2800" dirty="0" err="1"/>
              <a:t>Juli</a:t>
            </a:r>
            <a:r>
              <a:rPr lang="en-US" sz="2800" dirty="0"/>
              <a:t> 1959</a:t>
            </a:r>
          </a:p>
        </p:txBody>
      </p:sp>
    </p:spTree>
    <p:extLst>
      <p:ext uri="{BB962C8B-B14F-4D97-AF65-F5344CB8AC3E}">
        <p14:creationId xmlns:p14="http://schemas.microsoft.com/office/powerpoint/2010/main" val="332111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59" y="128245"/>
            <a:ext cx="10396882" cy="1151965"/>
          </a:xfrm>
        </p:spPr>
        <p:txBody>
          <a:bodyPr/>
          <a:lstStyle/>
          <a:p>
            <a:r>
              <a:rPr lang="en-US" dirty="0"/>
              <a:t>Era </a:t>
            </a:r>
            <a:r>
              <a:rPr lang="en-US" dirty="0" err="1"/>
              <a:t>orde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839629" y="267630"/>
            <a:ext cx="6553112" cy="5355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Arial Rounded MT Bold" panose="020F0704030504030204" pitchFamily="34" charset="0"/>
              </a:rPr>
              <a:t>tahun</a:t>
            </a:r>
            <a:r>
              <a:rPr lang="en-US" dirty="0">
                <a:latin typeface="Arial Rounded MT Bold" panose="020F0704030504030204" pitchFamily="34" charset="0"/>
              </a:rPr>
              <a:t> 1968 </a:t>
            </a:r>
            <a:r>
              <a:rPr lang="en-US" dirty="0" err="1">
                <a:latin typeface="Arial Rounded MT Bold" panose="020F0704030504030204" pitchFamily="34" charset="0"/>
              </a:rPr>
              <a:t>Presiden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Soeharto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mengeluarkan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Instruksi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Presiden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Nomor</a:t>
            </a:r>
            <a:r>
              <a:rPr lang="en-US" dirty="0">
                <a:latin typeface="Arial Rounded MT Bold" panose="020F0704030504030204" pitchFamily="34" charset="0"/>
              </a:rPr>
              <a:t> 12 </a:t>
            </a:r>
            <a:r>
              <a:rPr lang="en-US" dirty="0" err="1">
                <a:latin typeface="Arial Rounded MT Bold" panose="020F0704030504030204" pitchFamily="34" charset="0"/>
              </a:rPr>
              <a:t>tahun</a:t>
            </a:r>
            <a:r>
              <a:rPr lang="en-US" dirty="0">
                <a:latin typeface="Arial Rounded MT Bold" panose="020F0704030504030204" pitchFamily="34" charset="0"/>
              </a:rPr>
              <a:t> 1968 yang </a:t>
            </a:r>
            <a:r>
              <a:rPr lang="en-US" dirty="0" err="1">
                <a:latin typeface="Arial Rounded MT Bold" panose="020F0704030504030204" pitchFamily="34" charset="0"/>
              </a:rPr>
              <a:t>menjadi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panduan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dalam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mengucapkan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Pancasila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sebagai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dasar</a:t>
            </a:r>
            <a:r>
              <a:rPr lang="en-US" dirty="0">
                <a:latin typeface="Arial Rounded MT Bold" panose="020F0704030504030204" pitchFamily="34" charset="0"/>
              </a:rPr>
              <a:t> Negara</a:t>
            </a:r>
          </a:p>
          <a:p>
            <a:pPr marL="914400" indent="-914400">
              <a:buNone/>
            </a:pPr>
            <a:r>
              <a:rPr lang="en-US" dirty="0" err="1">
                <a:latin typeface="Arial Rounded MT Bold" panose="020F0704030504030204" pitchFamily="34" charset="0"/>
              </a:rPr>
              <a:t>Satu</a:t>
            </a:r>
            <a:r>
              <a:rPr lang="en-US" dirty="0">
                <a:latin typeface="Arial Rounded MT Bold" panose="020F0704030504030204" pitchFamily="34" charset="0"/>
              </a:rPr>
              <a:t>   : </a:t>
            </a:r>
            <a:r>
              <a:rPr lang="en-US" dirty="0" err="1">
                <a:latin typeface="Arial Rounded MT Bold" panose="020F0704030504030204" pitchFamily="34" charset="0"/>
              </a:rPr>
              <a:t>Ke</a:t>
            </a:r>
            <a:r>
              <a:rPr lang="en-US" dirty="0">
                <a:latin typeface="Arial Rounded MT Bold" panose="020F0704030504030204" pitchFamily="34" charset="0"/>
              </a:rPr>
              <a:t>-</a:t>
            </a:r>
            <a:r>
              <a:rPr lang="en-US" dirty="0" err="1">
                <a:latin typeface="Arial Rounded MT Bold" panose="020F0704030504030204" pitchFamily="34" charset="0"/>
              </a:rPr>
              <a:t>Tuhan</a:t>
            </a:r>
            <a:r>
              <a:rPr lang="en-US" dirty="0">
                <a:latin typeface="Arial Rounded MT Bold" panose="020F0704030504030204" pitchFamily="34" charset="0"/>
              </a:rPr>
              <a:t>-an Yang </a:t>
            </a:r>
            <a:r>
              <a:rPr lang="en-US" dirty="0" err="1">
                <a:latin typeface="Arial Rounded MT Bold" panose="020F0704030504030204" pitchFamily="34" charset="0"/>
              </a:rPr>
              <a:t>Maha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Esa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</a:p>
          <a:p>
            <a:pPr marL="914400" indent="-914400">
              <a:buNone/>
            </a:pPr>
            <a:r>
              <a:rPr lang="en-US" dirty="0" err="1">
                <a:latin typeface="Arial Rounded MT Bold" panose="020F0704030504030204" pitchFamily="34" charset="0"/>
              </a:rPr>
              <a:t>Dua</a:t>
            </a:r>
            <a:r>
              <a:rPr lang="en-US" dirty="0">
                <a:latin typeface="Arial Rounded MT Bold" panose="020F0704030504030204" pitchFamily="34" charset="0"/>
              </a:rPr>
              <a:t>     : </a:t>
            </a:r>
            <a:r>
              <a:rPr lang="en-US" dirty="0" err="1">
                <a:latin typeface="Arial Rounded MT Bold" panose="020F0704030504030204" pitchFamily="34" charset="0"/>
              </a:rPr>
              <a:t>Kemanusiaan</a:t>
            </a:r>
            <a:r>
              <a:rPr lang="en-US" dirty="0">
                <a:latin typeface="Arial Rounded MT Bold" panose="020F0704030504030204" pitchFamily="34" charset="0"/>
              </a:rPr>
              <a:t> yang </a:t>
            </a:r>
            <a:r>
              <a:rPr lang="en-US" dirty="0" err="1">
                <a:latin typeface="Arial Rounded MT Bold" panose="020F0704030504030204" pitchFamily="34" charset="0"/>
              </a:rPr>
              <a:t>adil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beradab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</a:p>
          <a:p>
            <a:pPr marL="914400" indent="-914400">
              <a:buNone/>
            </a:pPr>
            <a:r>
              <a:rPr lang="en-US" dirty="0" err="1">
                <a:latin typeface="Arial Rounded MT Bold" panose="020F0704030504030204" pitchFamily="34" charset="0"/>
              </a:rPr>
              <a:t>Tiga</a:t>
            </a:r>
            <a:r>
              <a:rPr lang="en-US" dirty="0">
                <a:latin typeface="Arial Rounded MT Bold" panose="020F0704030504030204" pitchFamily="34" charset="0"/>
              </a:rPr>
              <a:t>    : </a:t>
            </a:r>
            <a:r>
              <a:rPr lang="en-US" dirty="0" err="1">
                <a:latin typeface="Arial Rounded MT Bold" panose="020F0704030504030204" pitchFamily="34" charset="0"/>
              </a:rPr>
              <a:t>Persatuan</a:t>
            </a:r>
            <a:r>
              <a:rPr lang="en-US" dirty="0">
                <a:latin typeface="Arial Rounded MT Bold" panose="020F0704030504030204" pitchFamily="34" charset="0"/>
              </a:rPr>
              <a:t> Indonesia </a:t>
            </a:r>
          </a:p>
          <a:p>
            <a:pPr marL="914400" indent="-914400">
              <a:buNone/>
            </a:pPr>
            <a:r>
              <a:rPr lang="en-US" dirty="0" err="1">
                <a:latin typeface="Arial Rounded MT Bold" panose="020F0704030504030204" pitchFamily="34" charset="0"/>
              </a:rPr>
              <a:t>Empat</a:t>
            </a:r>
            <a:r>
              <a:rPr lang="en-US" dirty="0">
                <a:latin typeface="Arial Rounded MT Bold" panose="020F0704030504030204" pitchFamily="34" charset="0"/>
              </a:rPr>
              <a:t> : </a:t>
            </a:r>
            <a:r>
              <a:rPr lang="en-US" dirty="0" err="1">
                <a:latin typeface="Arial Rounded MT Bold" panose="020F0704030504030204" pitchFamily="34" charset="0"/>
              </a:rPr>
              <a:t>Kerakyatan</a:t>
            </a:r>
            <a:r>
              <a:rPr lang="en-US" dirty="0">
                <a:latin typeface="Arial Rounded MT Bold" panose="020F0704030504030204" pitchFamily="34" charset="0"/>
              </a:rPr>
              <a:t> yang </a:t>
            </a:r>
            <a:r>
              <a:rPr lang="en-US" dirty="0" err="1">
                <a:latin typeface="Arial Rounded MT Bold" panose="020F0704030504030204" pitchFamily="34" charset="0"/>
              </a:rPr>
              <a:t>dipimpin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oleh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hikmat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kebijaksanaan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dalam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permusyawaratan</a:t>
            </a:r>
            <a:r>
              <a:rPr lang="en-US" dirty="0">
                <a:latin typeface="Arial Rounded MT Bold" panose="020F0704030504030204" pitchFamily="34" charset="0"/>
              </a:rPr>
              <a:t>/ </a:t>
            </a:r>
            <a:r>
              <a:rPr lang="en-US" dirty="0" err="1">
                <a:latin typeface="Arial Rounded MT Bold" panose="020F0704030504030204" pitchFamily="34" charset="0"/>
              </a:rPr>
              <a:t>perwakilan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</a:p>
          <a:p>
            <a:pPr marL="914400" indent="-914400">
              <a:buNone/>
            </a:pPr>
            <a:r>
              <a:rPr lang="en-US" dirty="0">
                <a:latin typeface="Arial Rounded MT Bold" panose="020F0704030504030204" pitchFamily="34" charset="0"/>
              </a:rPr>
              <a:t>Lima   : </a:t>
            </a:r>
            <a:r>
              <a:rPr lang="en-US" dirty="0" err="1">
                <a:latin typeface="Arial Rounded MT Bold" panose="020F0704030504030204" pitchFamily="34" charset="0"/>
              </a:rPr>
              <a:t>Keadilan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sosial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bagi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seluruh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rakyat</a:t>
            </a:r>
            <a:r>
              <a:rPr lang="en-US" dirty="0">
                <a:latin typeface="Arial Rounded MT Bold" panose="020F0704030504030204" pitchFamily="34" charset="0"/>
              </a:rPr>
              <a:t> Indonesia.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82" y="1172574"/>
            <a:ext cx="3200400" cy="43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7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579864"/>
            <a:ext cx="10394707" cy="47947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22 </a:t>
            </a:r>
            <a:r>
              <a:rPr lang="en-US" sz="2400" dirty="0" err="1">
                <a:latin typeface="Arial Rounded MT Bold" panose="020F0704030504030204" pitchFamily="34" charset="0"/>
              </a:rPr>
              <a:t>Maret</a:t>
            </a:r>
            <a:r>
              <a:rPr lang="en-US" sz="2400" dirty="0">
                <a:latin typeface="Arial Rounded MT Bold" panose="020F0704030504030204" pitchFamily="34" charset="0"/>
              </a:rPr>
              <a:t> 1978 </a:t>
            </a:r>
            <a:r>
              <a:rPr lang="en-US" sz="2400" dirty="0" err="1">
                <a:latin typeface="Arial Rounded MT Bold" panose="020F0704030504030204" pitchFamily="34" charset="0"/>
              </a:rPr>
              <a:t>ditetapkan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ketetapan</a:t>
            </a:r>
            <a:r>
              <a:rPr lang="en-US" sz="2400" dirty="0">
                <a:latin typeface="Arial Rounded MT Bold" panose="020F0704030504030204" pitchFamily="34" charset="0"/>
              </a:rPr>
              <a:t> (</a:t>
            </a:r>
            <a:r>
              <a:rPr lang="en-US" sz="2400" dirty="0" err="1">
                <a:latin typeface="Arial Rounded MT Bold" panose="020F0704030504030204" pitchFamily="34" charset="0"/>
              </a:rPr>
              <a:t>disingkat</a:t>
            </a:r>
            <a:r>
              <a:rPr lang="en-US" sz="2400" dirty="0">
                <a:latin typeface="Arial Rounded MT Bold" panose="020F0704030504030204" pitchFamily="34" charset="0"/>
              </a:rPr>
              <a:t> TAP) MPR </a:t>
            </a:r>
            <a:r>
              <a:rPr lang="en-US" sz="2400" dirty="0" err="1">
                <a:latin typeface="Arial Rounded MT Bold" panose="020F0704030504030204" pitchFamily="34" charset="0"/>
              </a:rPr>
              <a:t>Nomor</a:t>
            </a:r>
            <a:r>
              <a:rPr lang="en-US" sz="2400" dirty="0">
                <a:latin typeface="Arial Rounded MT Bold" panose="020F0704030504030204" pitchFamily="34" charset="0"/>
              </a:rPr>
              <a:t> II/MPR/1978 </a:t>
            </a:r>
            <a:r>
              <a:rPr lang="en-US" sz="2400" dirty="0" err="1">
                <a:latin typeface="Arial Rounded MT Bold" panose="020F0704030504030204" pitchFamily="34" charset="0"/>
              </a:rPr>
              <a:t>tentang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Pedoman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Penghayatan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dan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Pengamalan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Pancasila</a:t>
            </a:r>
            <a:r>
              <a:rPr lang="en-US" sz="2400" dirty="0">
                <a:latin typeface="Arial Rounded MT Bold" panose="020F0704030504030204" pitchFamily="34" charset="0"/>
              </a:rPr>
              <a:t> (</a:t>
            </a:r>
            <a:r>
              <a:rPr lang="en-US" sz="2400" dirty="0" err="1">
                <a:latin typeface="Arial Rounded MT Bold" panose="020F0704030504030204" pitchFamily="34" charset="0"/>
              </a:rPr>
              <a:t>Ekaprasetya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Pancakarsa</a:t>
            </a:r>
            <a:r>
              <a:rPr lang="en-US" sz="2400">
                <a:latin typeface="Arial Rounded MT Bold" panose="020F0704030504030204" pitchFamily="34" charset="0"/>
              </a:rPr>
              <a:t>).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sv-SE" sz="2400" dirty="0">
                <a:latin typeface="Arial Rounded MT Bold" panose="020F0704030504030204" pitchFamily="34" charset="0"/>
              </a:rPr>
              <a:t>nilai dan norma-norma yang terkandung dalam Pedoman Penghayatan dan Pengamalan Pancasila (Ekaprasetya Pancakarsa) berdasarkan ketetapan tersebut meliputi 36 butir,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621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639" y="641194"/>
            <a:ext cx="4934411" cy="115196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Era </a:t>
            </a:r>
            <a:r>
              <a:rPr lang="en-US" dirty="0" err="1">
                <a:solidFill>
                  <a:srgbClr val="0070C0"/>
                </a:solidFill>
              </a:rPr>
              <a:t>reformasi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2777" y="1884975"/>
            <a:ext cx="10942593" cy="375754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>
                <a:latin typeface="Arial Rounded MT Bold" panose="020F0704030504030204" pitchFamily="34" charset="0"/>
              </a:rPr>
              <a:t>Pancasila</a:t>
            </a:r>
            <a:r>
              <a:rPr lang="en-US" dirty="0">
                <a:latin typeface="Arial Rounded MT Bold" panose="020F0704030504030204" pitchFamily="34" charset="0"/>
              </a:rPr>
              <a:t> yang </a:t>
            </a:r>
            <a:r>
              <a:rPr lang="en-US" dirty="0" err="1">
                <a:latin typeface="Arial Rounded MT Bold" panose="020F0704030504030204" pitchFamily="34" charset="0"/>
              </a:rPr>
              <a:t>seharusnya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sebagai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 Rounded MT Bold" panose="020F0704030504030204" pitchFamily="34" charset="0"/>
              </a:rPr>
              <a:t>   </a:t>
            </a:r>
            <a:r>
              <a:rPr lang="en-US" dirty="0" err="1">
                <a:latin typeface="Arial Rounded MT Bold" panose="020F0704030504030204" pitchFamily="34" charset="0"/>
              </a:rPr>
              <a:t>nilai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dasar</a:t>
            </a:r>
            <a:r>
              <a:rPr lang="en-US" dirty="0">
                <a:latin typeface="Arial Rounded MT Bold" panose="020F0704030504030204" pitchFamily="34" charset="0"/>
              </a:rPr>
              <a:t> moral </a:t>
            </a:r>
            <a:r>
              <a:rPr lang="en-US" dirty="0" err="1">
                <a:latin typeface="Arial Rounded MT Bold" panose="020F0704030504030204" pitchFamily="34" charset="0"/>
              </a:rPr>
              <a:t>etik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bagi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negara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dan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 Rounded MT Bold" panose="020F0704030504030204" pitchFamily="34" charset="0"/>
              </a:rPr>
              <a:t>   </a:t>
            </a:r>
            <a:r>
              <a:rPr lang="en-US" dirty="0" err="1">
                <a:latin typeface="Arial Rounded MT Bold" panose="020F0704030504030204" pitchFamily="34" charset="0"/>
              </a:rPr>
              <a:t>aparat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pelaksana</a:t>
            </a:r>
            <a:r>
              <a:rPr lang="en-US" dirty="0">
                <a:latin typeface="Arial Rounded MT Bold" panose="020F0704030504030204" pitchFamily="34" charset="0"/>
              </a:rPr>
              <a:t> Negara,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 Rounded MT Bold" panose="020F0704030504030204" pitchFamily="34" charset="0"/>
              </a:rPr>
              <a:t>   </a:t>
            </a:r>
            <a:r>
              <a:rPr lang="en-US" dirty="0" err="1">
                <a:latin typeface="Arial Rounded MT Bold" panose="020F0704030504030204" pitchFamily="34" charset="0"/>
              </a:rPr>
              <a:t>dalam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kenyataannya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digunakan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sebagai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alat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legitimasi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politik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Arial Rounded MT Bold" panose="020F0704030504030204" pitchFamily="34" charset="0"/>
              </a:rPr>
              <a:t>Pancasila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menjadi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dasar</a:t>
            </a:r>
            <a:r>
              <a:rPr lang="en-US" dirty="0">
                <a:latin typeface="Arial Rounded MT Bold" panose="020F0704030504030204" pitchFamily="34" charset="0"/>
              </a:rPr>
              <a:t> Negara </a:t>
            </a:r>
            <a:r>
              <a:rPr lang="en-US" dirty="0" err="1">
                <a:latin typeface="Arial Rounded MT Bold" panose="020F0704030504030204" pitchFamily="34" charset="0"/>
              </a:rPr>
              <a:t>Republik</a:t>
            </a:r>
            <a:r>
              <a:rPr lang="en-US" dirty="0">
                <a:latin typeface="Arial Rounded MT Bold" panose="020F0704030504030204" pitchFamily="34" charset="0"/>
              </a:rPr>
              <a:t> Indonesia </a:t>
            </a:r>
            <a:r>
              <a:rPr lang="en-US" dirty="0" err="1">
                <a:latin typeface="Arial Rounded MT Bold" panose="020F0704030504030204" pitchFamily="34" charset="0"/>
              </a:rPr>
              <a:t>secara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normatif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tercantum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dalam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ketetapan</a:t>
            </a:r>
            <a:r>
              <a:rPr lang="en-US" dirty="0">
                <a:latin typeface="Arial Rounded MT Bold" panose="020F0704030504030204" pitchFamily="34" charset="0"/>
              </a:rPr>
              <a:t> MPR. </a:t>
            </a:r>
            <a:r>
              <a:rPr lang="en-US" dirty="0" err="1">
                <a:latin typeface="Arial Rounded MT Bold" panose="020F0704030504030204" pitchFamily="34" charset="0"/>
              </a:rPr>
              <a:t>Ketetapan</a:t>
            </a:r>
            <a:r>
              <a:rPr lang="en-US" dirty="0">
                <a:latin typeface="Arial Rounded MT Bold" panose="020F0704030504030204" pitchFamily="34" charset="0"/>
              </a:rPr>
              <a:t> MPR </a:t>
            </a:r>
            <a:r>
              <a:rPr lang="en-US" dirty="0" err="1">
                <a:latin typeface="Arial Rounded MT Bold" panose="020F0704030504030204" pitchFamily="34" charset="0"/>
              </a:rPr>
              <a:t>Nomor</a:t>
            </a:r>
            <a:r>
              <a:rPr lang="en-US" dirty="0">
                <a:latin typeface="Arial Rounded MT Bold" panose="020F0704030504030204" pitchFamily="34" charset="0"/>
              </a:rPr>
              <a:t> XVIII/MPR/1998 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Arial Rounded MT Bold" panose="020F0704030504030204" pitchFamily="34" charset="0"/>
              </a:rPr>
              <a:t>Pancasila</a:t>
            </a:r>
            <a:r>
              <a:rPr lang="en-US" dirty="0">
                <a:latin typeface="Arial Rounded MT Bold" panose="020F0704030504030204" pitchFamily="34" charset="0"/>
              </a:rPr>
              <a:t> pun </a:t>
            </a:r>
            <a:r>
              <a:rPr lang="en-US" dirty="0" err="1">
                <a:latin typeface="Arial Rounded MT Bold" panose="020F0704030504030204" pitchFamily="34" charset="0"/>
              </a:rPr>
              <a:t>menjadi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sumber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hukum</a:t>
            </a:r>
            <a:r>
              <a:rPr lang="en-US" dirty="0">
                <a:latin typeface="Arial Rounded MT Bold" panose="020F0704030504030204" pitchFamily="34" charset="0"/>
              </a:rPr>
              <a:t> yang </a:t>
            </a:r>
            <a:r>
              <a:rPr lang="en-US" dirty="0" err="1">
                <a:latin typeface="Arial Rounded MT Bold" panose="020F0704030504030204" pitchFamily="34" charset="0"/>
              </a:rPr>
              <a:t>ditetapkan</a:t>
            </a:r>
            <a:r>
              <a:rPr lang="en-US" dirty="0">
                <a:latin typeface="Arial Rounded MT Bold" panose="020F0704030504030204" pitchFamily="34" charset="0"/>
              </a:rPr>
              <a:t>  </a:t>
            </a:r>
            <a:r>
              <a:rPr lang="en-US" dirty="0" err="1">
                <a:latin typeface="Arial Rounded MT Bold" panose="020F0704030504030204" pitchFamily="34" charset="0"/>
              </a:rPr>
              <a:t>dalam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Ketetapan</a:t>
            </a:r>
            <a:r>
              <a:rPr lang="en-US" dirty="0">
                <a:latin typeface="Arial Rounded MT Bold" panose="020F0704030504030204" pitchFamily="34" charset="0"/>
              </a:rPr>
              <a:t> MPR </a:t>
            </a:r>
            <a:r>
              <a:rPr lang="en-US" dirty="0" err="1">
                <a:latin typeface="Arial Rounded MT Bold" panose="020F0704030504030204" pitchFamily="34" charset="0"/>
              </a:rPr>
              <a:t>Nomor</a:t>
            </a:r>
            <a:r>
              <a:rPr lang="en-US" dirty="0">
                <a:latin typeface="Arial Rounded MT Bold" panose="020F0704030504030204" pitchFamily="34" charset="0"/>
              </a:rPr>
              <a:t> III/MPR/2000 </a:t>
            </a:r>
          </a:p>
        </p:txBody>
      </p:sp>
      <p:pic>
        <p:nvPicPr>
          <p:cNvPr id="10242" name="Picture 2" descr="http://4.bp.blogspot.com/_jsHrRCbF8Xs/TTvwLFQn7yI/AAAAAAAABTU/pwhxKj-cdS4/s1600/reformasi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518" y="312238"/>
            <a:ext cx="4469855" cy="277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71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9627"/>
            <a:ext cx="10396883" cy="1151965"/>
          </a:xfrm>
        </p:spPr>
        <p:txBody>
          <a:bodyPr/>
          <a:lstStyle/>
          <a:p>
            <a:r>
              <a:rPr lang="en-US" dirty="0"/>
              <a:t>PENEGASAN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501592"/>
            <a:ext cx="10394707" cy="3792311"/>
          </a:xfrm>
        </p:spPr>
        <p:txBody>
          <a:bodyPr>
            <a:noAutofit/>
          </a:bodyPr>
          <a:lstStyle/>
          <a:p>
            <a:r>
              <a:rPr lang="en-US" sz="2400" dirty="0" err="1"/>
              <a:t>Uu</a:t>
            </a:r>
            <a:r>
              <a:rPr lang="en-US" sz="2400" dirty="0"/>
              <a:t>  No. 11 </a:t>
            </a:r>
            <a:r>
              <a:rPr lang="en-US" sz="2400" dirty="0" err="1"/>
              <a:t>Tahun</a:t>
            </a:r>
            <a:r>
              <a:rPr lang="en-US" sz="2400" dirty="0"/>
              <a:t> 2012 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Pembentukan</a:t>
            </a:r>
            <a:r>
              <a:rPr lang="en-US" sz="2400" dirty="0"/>
              <a:t> </a:t>
            </a:r>
            <a:r>
              <a:rPr lang="en-US" sz="2400" dirty="0" err="1"/>
              <a:t>Peraturan</a:t>
            </a:r>
            <a:r>
              <a:rPr lang="en-US" sz="2400" dirty="0"/>
              <a:t> </a:t>
            </a:r>
            <a:r>
              <a:rPr lang="en-US" sz="2400" dirty="0" err="1"/>
              <a:t>Perundang-Undangan</a:t>
            </a:r>
            <a:r>
              <a:rPr lang="en-US" sz="2400" dirty="0"/>
              <a:t> </a:t>
            </a:r>
            <a:r>
              <a:rPr lang="en-US" sz="2400" dirty="0" err="1"/>
              <a:t>Pasal</a:t>
            </a:r>
            <a:r>
              <a:rPr lang="en-US" sz="2400" dirty="0"/>
              <a:t> 2 </a:t>
            </a:r>
            <a:r>
              <a:rPr lang="en-US" sz="2400" dirty="0" err="1"/>
              <a:t>bahwa</a:t>
            </a:r>
            <a:r>
              <a:rPr lang="en-US" sz="2400" dirty="0"/>
              <a:t>:  “</a:t>
            </a:r>
            <a:r>
              <a:rPr lang="en-US" sz="2400" dirty="0" err="1"/>
              <a:t>Penempatan</a:t>
            </a:r>
            <a:r>
              <a:rPr lang="en-US" sz="2400" dirty="0"/>
              <a:t> </a:t>
            </a:r>
            <a:r>
              <a:rPr lang="en-US" sz="2400" dirty="0" err="1"/>
              <a:t>Pancasila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segala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hukum</a:t>
            </a:r>
            <a:r>
              <a:rPr lang="en-US" sz="2400" dirty="0"/>
              <a:t> </a:t>
            </a:r>
            <a:r>
              <a:rPr lang="en-US" sz="2400" dirty="0" err="1"/>
              <a:t>negara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Pembukaan</a:t>
            </a:r>
            <a:r>
              <a:rPr lang="en-US" sz="2400" dirty="0"/>
              <a:t> UUD NRI </a:t>
            </a:r>
            <a:r>
              <a:rPr lang="en-US" sz="2400" dirty="0" err="1"/>
              <a:t>Tahun</a:t>
            </a:r>
            <a:r>
              <a:rPr lang="en-US" sz="2400" dirty="0"/>
              <a:t> 1945 </a:t>
            </a:r>
            <a:r>
              <a:rPr lang="en-US" sz="2400" dirty="0" err="1"/>
              <a:t>alinea</a:t>
            </a:r>
            <a:r>
              <a:rPr lang="en-US" sz="2400" dirty="0"/>
              <a:t> </a:t>
            </a:r>
            <a:r>
              <a:rPr lang="en-US" sz="2400" dirty="0" err="1"/>
              <a:t>keempat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Ketuhanan</a:t>
            </a:r>
            <a:r>
              <a:rPr lang="en-US" sz="2400" dirty="0"/>
              <a:t> Yang </a:t>
            </a:r>
            <a:r>
              <a:rPr lang="en-US" sz="2400" dirty="0" err="1"/>
              <a:t>Maha</a:t>
            </a:r>
            <a:r>
              <a:rPr lang="en-US" sz="2400" dirty="0"/>
              <a:t> </a:t>
            </a:r>
            <a:r>
              <a:rPr lang="en-US" sz="2400" dirty="0" err="1"/>
              <a:t>Esa</a:t>
            </a:r>
            <a:r>
              <a:rPr lang="en-US" sz="2400" dirty="0"/>
              <a:t>, </a:t>
            </a:r>
            <a:r>
              <a:rPr lang="en-US" sz="2400" dirty="0" err="1"/>
              <a:t>Kemanusiaan</a:t>
            </a:r>
            <a:r>
              <a:rPr lang="en-US" sz="2400" dirty="0"/>
              <a:t> yang </a:t>
            </a:r>
            <a:r>
              <a:rPr lang="en-US" sz="2400" dirty="0" err="1"/>
              <a:t>adil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beradab</a:t>
            </a:r>
            <a:r>
              <a:rPr lang="en-US" sz="2400" dirty="0"/>
              <a:t>, </a:t>
            </a:r>
            <a:r>
              <a:rPr lang="en-US" sz="2400" dirty="0" err="1"/>
              <a:t>Persatuan</a:t>
            </a:r>
            <a:r>
              <a:rPr lang="en-US" sz="2400" dirty="0"/>
              <a:t> Indonesia, </a:t>
            </a:r>
            <a:r>
              <a:rPr lang="en-US" sz="2400" dirty="0" err="1"/>
              <a:t>Kerakyatan</a:t>
            </a:r>
            <a:r>
              <a:rPr lang="en-US" sz="2400" dirty="0"/>
              <a:t> yang </a:t>
            </a:r>
            <a:r>
              <a:rPr lang="en-US" sz="2400" dirty="0" err="1"/>
              <a:t>dipimpin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hikmat</a:t>
            </a:r>
            <a:r>
              <a:rPr lang="en-US" sz="2400" dirty="0"/>
              <a:t> </a:t>
            </a:r>
            <a:r>
              <a:rPr lang="en-US" sz="2400" dirty="0" err="1"/>
              <a:t>kebijaksanaan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Permusyawaratan</a:t>
            </a:r>
            <a:r>
              <a:rPr lang="en-US" sz="2400" dirty="0"/>
              <a:t>/</a:t>
            </a:r>
            <a:r>
              <a:rPr lang="en-US" sz="2400" dirty="0" err="1"/>
              <a:t>Perwakilan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Keadilan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rakyat</a:t>
            </a:r>
            <a:r>
              <a:rPr lang="en-US" sz="2400" dirty="0"/>
              <a:t> Indonesia. </a:t>
            </a:r>
            <a:r>
              <a:rPr lang="en-US" sz="2400" dirty="0" err="1"/>
              <a:t>Menempatkan</a:t>
            </a:r>
            <a:r>
              <a:rPr lang="en-US" sz="2400" dirty="0"/>
              <a:t> </a:t>
            </a:r>
            <a:r>
              <a:rPr lang="en-US" sz="2400" dirty="0" err="1"/>
              <a:t>Pancasila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ideologi</a:t>
            </a:r>
            <a:r>
              <a:rPr lang="en-US" sz="2400" dirty="0"/>
              <a:t> </a:t>
            </a:r>
            <a:r>
              <a:rPr lang="en-US" sz="2400" dirty="0" err="1"/>
              <a:t>negara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sekaligus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filosofis</a:t>
            </a:r>
            <a:r>
              <a:rPr lang="en-US" sz="2400" dirty="0"/>
              <a:t> </a:t>
            </a:r>
            <a:r>
              <a:rPr lang="en-US" sz="2400" dirty="0" err="1"/>
              <a:t>negara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materi</a:t>
            </a:r>
            <a:r>
              <a:rPr lang="en-US" sz="2400" dirty="0"/>
              <a:t> </a:t>
            </a:r>
            <a:r>
              <a:rPr lang="en-US" sz="2400" dirty="0" err="1"/>
              <a:t>muatan</a:t>
            </a:r>
            <a:r>
              <a:rPr lang="en-US" sz="2400" dirty="0"/>
              <a:t> </a:t>
            </a:r>
            <a:r>
              <a:rPr lang="en-US" sz="2400" dirty="0" err="1"/>
              <a:t>Peraturan</a:t>
            </a:r>
            <a:r>
              <a:rPr lang="en-US" sz="2400" dirty="0"/>
              <a:t> </a:t>
            </a:r>
            <a:r>
              <a:rPr lang="en-US" sz="2400" dirty="0" err="1"/>
              <a:t>Perundang-undangan</a:t>
            </a:r>
            <a:r>
              <a:rPr lang="en-US" sz="2400" dirty="0"/>
              <a:t> …”</a:t>
            </a:r>
          </a:p>
        </p:txBody>
      </p:sp>
    </p:spTree>
    <p:extLst>
      <p:ext uri="{BB962C8B-B14F-4D97-AF65-F5344CB8AC3E}">
        <p14:creationId xmlns:p14="http://schemas.microsoft.com/office/powerpoint/2010/main" val="1584589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349624"/>
            <a:ext cx="10394707" cy="1613647"/>
          </a:xfrm>
        </p:spPr>
        <p:txBody>
          <a:bodyPr>
            <a:normAutofit/>
          </a:bodyPr>
          <a:lstStyle/>
          <a:p>
            <a:r>
              <a:rPr lang="en-US" sz="2400" dirty="0" err="1"/>
              <a:t>Pasal</a:t>
            </a:r>
            <a:r>
              <a:rPr lang="en-US" sz="2400" dirty="0"/>
              <a:t> 35 </a:t>
            </a:r>
            <a:r>
              <a:rPr lang="en-US" sz="2400" dirty="0" err="1"/>
              <a:t>Undang-Undang</a:t>
            </a:r>
            <a:r>
              <a:rPr lang="en-US" sz="2400" dirty="0"/>
              <a:t> </a:t>
            </a:r>
            <a:r>
              <a:rPr lang="en-US" sz="2400" dirty="0" err="1"/>
              <a:t>Nomor</a:t>
            </a:r>
            <a:r>
              <a:rPr lang="en-US" sz="2400" dirty="0"/>
              <a:t> 12 </a:t>
            </a:r>
            <a:r>
              <a:rPr lang="en-US" sz="2400" dirty="0" err="1"/>
              <a:t>tahun</a:t>
            </a:r>
            <a:r>
              <a:rPr lang="en-US" sz="2400" dirty="0"/>
              <a:t> 2012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Pendidikan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yang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Kurikulum</a:t>
            </a:r>
            <a:r>
              <a:rPr lang="en-US" sz="2400" dirty="0"/>
              <a:t> </a:t>
            </a:r>
            <a:r>
              <a:rPr lang="en-US" sz="2400" dirty="0" err="1"/>
              <a:t>Pendidikan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wajib</a:t>
            </a:r>
            <a:r>
              <a:rPr lang="en-US" sz="2400" dirty="0"/>
              <a:t> </a:t>
            </a:r>
            <a:r>
              <a:rPr lang="en-US" sz="2400" dirty="0" err="1"/>
              <a:t>memuat</a:t>
            </a:r>
            <a:r>
              <a:rPr lang="en-US" sz="2400" dirty="0"/>
              <a:t>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kuliah</a:t>
            </a:r>
            <a:r>
              <a:rPr lang="en-US" sz="2400" dirty="0"/>
              <a:t> Agama, PANCASILA, KEWARGANEGARAAN DAN BAHASA INDONESIA.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4413" y="3420035"/>
            <a:ext cx="10394707" cy="1613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pengkajian</a:t>
            </a:r>
            <a:r>
              <a:rPr lang="en-US" sz="2400" dirty="0"/>
              <a:t> </a:t>
            </a:r>
            <a:r>
              <a:rPr lang="en-US" sz="2400" dirty="0" err="1"/>
              <a:t>sosialisasi</a:t>
            </a:r>
            <a:r>
              <a:rPr lang="en-US" sz="2400" dirty="0"/>
              <a:t> </a:t>
            </a:r>
            <a:r>
              <a:rPr lang="en-US" sz="2400" dirty="0" err="1"/>
              <a:t>nilai-nilai</a:t>
            </a:r>
            <a:r>
              <a:rPr lang="en-US" sz="2400" dirty="0"/>
              <a:t> </a:t>
            </a:r>
            <a:r>
              <a:rPr lang="en-US" sz="2400" dirty="0" err="1"/>
              <a:t>Pancasila</a:t>
            </a:r>
            <a:r>
              <a:rPr lang="en-US" sz="2400" dirty="0"/>
              <a:t> DAN 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kebijakan</a:t>
            </a:r>
            <a:r>
              <a:rPr lang="en-US" sz="2400" dirty="0"/>
              <a:t> </a:t>
            </a:r>
            <a:r>
              <a:rPr lang="en-US" sz="2400" dirty="0" err="1"/>
              <a:t>nasional</a:t>
            </a:r>
            <a:r>
              <a:rPr lang="en-US" sz="2400" dirty="0"/>
              <a:t> yang </a:t>
            </a:r>
            <a:r>
              <a:rPr lang="en-US" sz="2400" dirty="0" err="1"/>
              <a:t>sejalan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semangat</a:t>
            </a:r>
            <a:r>
              <a:rPr lang="en-US" sz="2400" dirty="0"/>
              <a:t> MELESTARIKAN PANCASILA DI KALANGAN MAHASISWA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73706" y="2245659"/>
            <a:ext cx="2326341" cy="833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9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TUGAS  </a:t>
            </a:r>
            <a:r>
              <a:rPr lang="en-US" dirty="0" err="1"/>
              <a:t>kelompok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dirty="0" err="1"/>
              <a:t>Sosialisasikan</a:t>
            </a:r>
            <a:r>
              <a:rPr lang="en-US" sz="4000" b="1" dirty="0"/>
              <a:t> </a:t>
            </a:r>
            <a:r>
              <a:rPr lang="en-US" sz="4000" b="1" dirty="0" err="1"/>
              <a:t>Nilai</a:t>
            </a:r>
            <a:r>
              <a:rPr lang="en-US" sz="4000" b="1" dirty="0"/>
              <a:t> </a:t>
            </a:r>
            <a:r>
              <a:rPr lang="en-US" sz="4000" b="1" dirty="0" err="1"/>
              <a:t>Pancasila</a:t>
            </a:r>
            <a:r>
              <a:rPr lang="en-US" sz="4000" b="1" dirty="0"/>
              <a:t> </a:t>
            </a:r>
            <a:r>
              <a:rPr lang="en-US" sz="4000" b="1" dirty="0" err="1"/>
              <a:t>melalui</a:t>
            </a:r>
            <a:r>
              <a:rPr lang="en-US" sz="4000" b="1" dirty="0"/>
              <a:t> </a:t>
            </a:r>
            <a:r>
              <a:rPr lang="en-US" sz="4000" b="1" dirty="0" err="1"/>
              <a:t>Youtube</a:t>
            </a:r>
            <a:r>
              <a:rPr lang="en-US" sz="4000" b="1" dirty="0"/>
              <a:t> !!!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284" y="878781"/>
            <a:ext cx="4215161" cy="4085241"/>
          </a:xfrm>
        </p:spPr>
      </p:pic>
    </p:spTree>
    <p:extLst>
      <p:ext uri="{BB962C8B-B14F-4D97-AF65-F5344CB8AC3E}">
        <p14:creationId xmlns:p14="http://schemas.microsoft.com/office/powerpoint/2010/main" val="363389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12209884"/>
              </p:ext>
            </p:extLst>
          </p:nvPr>
        </p:nvGraphicFramePr>
        <p:xfrm>
          <a:off x="685800" y="2063750"/>
          <a:ext cx="379699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0441" y="321201"/>
            <a:ext cx="4462242" cy="365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4750420" y="4549700"/>
            <a:ext cx="1561170" cy="669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48287" y="4081346"/>
            <a:ext cx="3746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Kehidupan</a:t>
            </a:r>
            <a:r>
              <a:rPr lang="en-US" sz="4000" dirty="0"/>
              <a:t> </a:t>
            </a:r>
            <a:r>
              <a:rPr lang="en-US" sz="4000" dirty="0" err="1"/>
              <a:t>seseorang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3029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17457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Cicero (106-43 SM)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0057410"/>
              </p:ext>
            </p:extLst>
          </p:nvPr>
        </p:nvGraphicFramePr>
        <p:xfrm>
          <a:off x="1405054" y="1538868"/>
          <a:ext cx="9277814" cy="4599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10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66" y="328966"/>
            <a:ext cx="10396882" cy="1151965"/>
          </a:xfrm>
          <a:solidFill>
            <a:srgbClr val="0070C0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Era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kemerdekaan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5145" y="2018791"/>
            <a:ext cx="10220093" cy="331118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Dr. </a:t>
            </a:r>
            <a:r>
              <a:rPr lang="en-US" sz="2400" dirty="0" err="1">
                <a:latin typeface="Arial Rounded MT Bold" panose="020F0704030504030204" pitchFamily="34" charset="0"/>
              </a:rPr>
              <a:t>Radjiman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Wediodiningrat</a:t>
            </a:r>
            <a:r>
              <a:rPr lang="en-US" sz="2400" dirty="0">
                <a:latin typeface="Arial Rounded MT Bold" panose="020F0704030504030204" pitchFamily="34" charset="0"/>
              </a:rPr>
              <a:t> (</a:t>
            </a:r>
            <a:r>
              <a:rPr lang="en-US" sz="2400" dirty="0" err="1">
                <a:latin typeface="Arial Rounded MT Bold" panose="020F0704030504030204" pitchFamily="34" charset="0"/>
              </a:rPr>
              <a:t>Ketua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Badan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dan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Penyelidik</a:t>
            </a:r>
            <a:r>
              <a:rPr lang="en-US" sz="2400" dirty="0">
                <a:latin typeface="Arial Rounded MT Bold" panose="020F0704030504030204" pitchFamily="34" charset="0"/>
              </a:rPr>
              <a:t> Usaha </a:t>
            </a:r>
            <a:r>
              <a:rPr lang="en-US" sz="2400" dirty="0" err="1">
                <a:latin typeface="Arial Rounded MT Bold" panose="020F0704030504030204" pitchFamily="34" charset="0"/>
              </a:rPr>
              <a:t>Persiapan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Kemerdekaan</a:t>
            </a:r>
            <a:r>
              <a:rPr lang="en-US" sz="2400" dirty="0">
                <a:latin typeface="Arial Rounded MT Bold" panose="020F0704030504030204" pitchFamily="34" charset="0"/>
              </a:rPr>
              <a:t> (BPUPK), </a:t>
            </a:r>
            <a:r>
              <a:rPr lang="en-US" sz="2400" dirty="0" err="1">
                <a:latin typeface="Arial Rounded MT Bold" panose="020F0704030504030204" pitchFamily="34" charset="0"/>
              </a:rPr>
              <a:t>pada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tanggal</a:t>
            </a:r>
            <a:r>
              <a:rPr lang="en-US" sz="2400" dirty="0">
                <a:latin typeface="Arial Rounded MT Bold" panose="020F0704030504030204" pitchFamily="34" charset="0"/>
              </a:rPr>
              <a:t> 29 Mei 1945, </a:t>
            </a:r>
            <a:r>
              <a:rPr lang="en-US" sz="2400" dirty="0" err="1">
                <a:latin typeface="Arial Rounded MT Bold" panose="020F0704030504030204" pitchFamily="34" charset="0"/>
              </a:rPr>
              <a:t>meminta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kepada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sidang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untuk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mengemukakan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dasar</a:t>
            </a:r>
            <a:r>
              <a:rPr lang="en-US" sz="2400" dirty="0">
                <a:latin typeface="Arial Rounded MT Bold" panose="020F0704030504030204" pitchFamily="34" charset="0"/>
              </a:rPr>
              <a:t> (</a:t>
            </a:r>
            <a:r>
              <a:rPr lang="en-US" sz="2400" dirty="0" err="1">
                <a:latin typeface="Arial Rounded MT Bold" panose="020F0704030504030204" pitchFamily="34" charset="0"/>
              </a:rPr>
              <a:t>negara</a:t>
            </a:r>
            <a:r>
              <a:rPr lang="en-US" sz="2400" dirty="0">
                <a:latin typeface="Arial Rounded MT Bold" panose="020F0704030504030204" pitchFamily="34" charset="0"/>
              </a:rPr>
              <a:t>) Indonesia </a:t>
            </a:r>
            <a:r>
              <a:rPr lang="en-US" sz="2400" dirty="0" err="1">
                <a:latin typeface="Arial Rounded MT Bold" panose="020F0704030504030204" pitchFamily="34" charset="0"/>
              </a:rPr>
              <a:t>merdeka</a:t>
            </a:r>
            <a:r>
              <a:rPr lang="en-US" sz="2400" dirty="0">
                <a:latin typeface="Arial Rounded MT Bold" panose="020F0704030504030204" pitchFamily="34" charset="0"/>
              </a:rPr>
              <a:t>.</a:t>
            </a:r>
          </a:p>
          <a:p>
            <a:endParaRPr lang="en-US" sz="1000" dirty="0">
              <a:latin typeface="Arial Rounded MT Bold" panose="020F0704030504030204" pitchFamily="34" charset="0"/>
            </a:endParaRPr>
          </a:p>
          <a:p>
            <a:r>
              <a:rPr lang="en-US" sz="2400" dirty="0" err="1">
                <a:latin typeface="Arial Rounded MT Bold" panose="020F0704030504030204" pitchFamily="34" charset="0"/>
              </a:rPr>
              <a:t>Pada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sidang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pertama</a:t>
            </a:r>
            <a:r>
              <a:rPr lang="en-US" sz="2400" dirty="0">
                <a:latin typeface="Arial Rounded MT Bold" panose="020F0704030504030204" pitchFamily="34" charset="0"/>
              </a:rPr>
              <a:t> BPUPKI yang </a:t>
            </a:r>
            <a:r>
              <a:rPr lang="en-US" sz="2400" dirty="0" err="1">
                <a:latin typeface="Arial Rounded MT Bold" panose="020F0704030504030204" pitchFamily="34" charset="0"/>
              </a:rPr>
              <a:t>dilaksanakan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dari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tanggal</a:t>
            </a:r>
            <a:r>
              <a:rPr lang="en-US" sz="2400" dirty="0">
                <a:latin typeface="Arial Rounded MT Bold" panose="020F0704030504030204" pitchFamily="34" charset="0"/>
              </a:rPr>
              <a:t> 29 Mei - 1 </a:t>
            </a:r>
            <a:r>
              <a:rPr lang="en-US" sz="2400" dirty="0" err="1">
                <a:latin typeface="Arial Rounded MT Bold" panose="020F0704030504030204" pitchFamily="34" charset="0"/>
              </a:rPr>
              <a:t>Juni</a:t>
            </a:r>
            <a:r>
              <a:rPr lang="en-US" sz="2400" dirty="0">
                <a:latin typeface="Arial Rounded MT Bold" panose="020F0704030504030204" pitchFamily="34" charset="0"/>
              </a:rPr>
              <a:t> 1945, </a:t>
            </a:r>
            <a:r>
              <a:rPr lang="en-US" sz="2400" dirty="0" err="1">
                <a:latin typeface="Arial Rounded MT Bold" panose="020F0704030504030204" pitchFamily="34" charset="0"/>
              </a:rPr>
              <a:t>tampil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berturut-turut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untuk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berpidato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menyampaikan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usulannya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tentang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dasar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atin typeface="Arial Rounded MT Bold" panose="020F0704030504030204" pitchFamily="34" charset="0"/>
              </a:rPr>
              <a:t>negara</a:t>
            </a:r>
            <a:r>
              <a:rPr lang="en-US" sz="2400" dirty="0">
                <a:latin typeface="Arial Rounded MT Bold" panose="020F07040305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801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5268950" cy="1151965"/>
          </a:xfrm>
        </p:spPr>
        <p:txBody>
          <a:bodyPr>
            <a:noAutofit/>
          </a:bodyPr>
          <a:lstStyle/>
          <a:p>
            <a:r>
              <a:rPr lang="en-US" sz="4800" dirty="0" err="1">
                <a:solidFill>
                  <a:srgbClr val="0070C0"/>
                </a:solidFill>
                <a:latin typeface="Agency FB" panose="020B0503020202020204" pitchFamily="34" charset="0"/>
              </a:rPr>
              <a:t>Tanggal</a:t>
            </a:r>
            <a:r>
              <a:rPr lang="en-US" sz="4800" dirty="0">
                <a:solidFill>
                  <a:srgbClr val="0070C0"/>
                </a:solidFill>
                <a:latin typeface="Agency FB" panose="020B0503020202020204" pitchFamily="34" charset="0"/>
              </a:rPr>
              <a:t> 29 Mei 1945 </a:t>
            </a:r>
            <a:br>
              <a:rPr lang="en-US" sz="4800" dirty="0">
                <a:solidFill>
                  <a:srgbClr val="0070C0"/>
                </a:solidFill>
                <a:latin typeface="Agency FB" panose="020B0503020202020204" pitchFamily="34" charset="0"/>
              </a:rPr>
            </a:br>
            <a:r>
              <a:rPr lang="en-US" sz="4800" dirty="0">
                <a:solidFill>
                  <a:srgbClr val="0070C0"/>
                </a:solidFill>
                <a:latin typeface="Agency FB" panose="020B0503020202020204" pitchFamily="34" charset="0"/>
              </a:rPr>
              <a:t>Mr. Muhammad </a:t>
            </a:r>
            <a:r>
              <a:rPr lang="en-US" sz="4800" dirty="0" err="1">
                <a:solidFill>
                  <a:srgbClr val="0070C0"/>
                </a:solidFill>
                <a:latin typeface="Agency FB" panose="020B0503020202020204" pitchFamily="34" charset="0"/>
              </a:rPr>
              <a:t>Yamin</a:t>
            </a:r>
            <a:r>
              <a:rPr lang="en-US" sz="4800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73029932"/>
              </p:ext>
            </p:extLst>
          </p:nvPr>
        </p:nvGraphicFramePr>
        <p:xfrm>
          <a:off x="-468353" y="2627933"/>
          <a:ext cx="9300117" cy="3532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http://www.orbitdigital.net/sites/default/files/styles/panopoly_image_featured/public/artikel110.jpg?itok=Q3q02bq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958" y="219001"/>
            <a:ext cx="5040893" cy="252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63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425" y="351272"/>
            <a:ext cx="10396882" cy="1151965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70C0"/>
                </a:solidFill>
                <a:latin typeface="Agency FB" panose="020B0503020202020204" pitchFamily="34" charset="0"/>
              </a:rPr>
              <a:t>Prof. Dr. </a:t>
            </a:r>
            <a:r>
              <a:rPr lang="en-US" sz="4000" dirty="0" err="1">
                <a:solidFill>
                  <a:srgbClr val="0070C0"/>
                </a:solidFill>
                <a:latin typeface="Agency FB" panose="020B0503020202020204" pitchFamily="34" charset="0"/>
              </a:rPr>
              <a:t>Soepomo</a:t>
            </a:r>
            <a:r>
              <a:rPr lang="en-US" sz="4000" dirty="0">
                <a:solidFill>
                  <a:srgbClr val="0070C0"/>
                </a:solidFill>
                <a:latin typeface="Agency FB" panose="020B0503020202020204" pitchFamily="34" charset="0"/>
              </a:rPr>
              <a:t>, 3  </a:t>
            </a:r>
            <a:r>
              <a:rPr lang="en-US" sz="4000" dirty="0" err="1">
                <a:solidFill>
                  <a:srgbClr val="0070C0"/>
                </a:solidFill>
                <a:latin typeface="Agency FB" panose="020B0503020202020204" pitchFamily="34" charset="0"/>
              </a:rPr>
              <a:t>tanggal</a:t>
            </a:r>
            <a:r>
              <a:rPr lang="en-US" sz="4000" dirty="0">
                <a:solidFill>
                  <a:srgbClr val="0070C0"/>
                </a:solidFill>
                <a:latin typeface="Agency FB" panose="020B0503020202020204" pitchFamily="34" charset="0"/>
              </a:rPr>
              <a:t> 30 Mei 1945</a:t>
            </a:r>
          </a:p>
        </p:txBody>
      </p:sp>
      <p:pic>
        <p:nvPicPr>
          <p:cNvPr id="2050" name="Picture 2" descr="http://3.bp.blogspot.com/-51thfGKhV40/T7YSLbTQzOI/AAAAAAAAAIQ/k76XictRSkA/s400/Suasana+Sidang+BPUPK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84" y="752707"/>
            <a:ext cx="3429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72016557"/>
              </p:ext>
            </p:extLst>
          </p:nvPr>
        </p:nvGraphicFramePr>
        <p:xfrm>
          <a:off x="2478050" y="1837765"/>
          <a:ext cx="9319941" cy="4300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639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23804979"/>
              </p:ext>
            </p:extLst>
          </p:nvPr>
        </p:nvGraphicFramePr>
        <p:xfrm>
          <a:off x="470827" y="1717288"/>
          <a:ext cx="9074615" cy="4421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68" y="351265"/>
            <a:ext cx="7253863" cy="115196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70C0"/>
                </a:solidFill>
                <a:latin typeface="Agency FB" panose="020B0503020202020204" pitchFamily="34" charset="0"/>
              </a:rPr>
              <a:t>Ir. </a:t>
            </a:r>
            <a:r>
              <a:rPr lang="en-US" sz="4800" dirty="0" err="1">
                <a:solidFill>
                  <a:srgbClr val="0070C0"/>
                </a:solidFill>
                <a:latin typeface="Agency FB" panose="020B0503020202020204" pitchFamily="34" charset="0"/>
              </a:rPr>
              <a:t>Soekarno</a:t>
            </a:r>
            <a:r>
              <a:rPr lang="en-US" sz="4800" dirty="0">
                <a:solidFill>
                  <a:srgbClr val="0070C0"/>
                </a:solidFill>
                <a:latin typeface="Agency FB" panose="020B0503020202020204" pitchFamily="34" charset="0"/>
              </a:rPr>
              <a:t>, </a:t>
            </a:r>
            <a:r>
              <a:rPr lang="en-US" sz="4800" dirty="0" err="1">
                <a:solidFill>
                  <a:srgbClr val="0070C0"/>
                </a:solidFill>
                <a:latin typeface="Agency FB" panose="020B0503020202020204" pitchFamily="34" charset="0"/>
              </a:rPr>
              <a:t>tanggal</a:t>
            </a:r>
            <a:r>
              <a:rPr lang="en-US" sz="4800" dirty="0">
                <a:solidFill>
                  <a:srgbClr val="0070C0"/>
                </a:solidFill>
                <a:latin typeface="Agency FB" panose="020B0503020202020204" pitchFamily="34" charset="0"/>
              </a:rPr>
              <a:t> 1 </a:t>
            </a:r>
            <a:r>
              <a:rPr lang="en-US" sz="4800" dirty="0" err="1">
                <a:solidFill>
                  <a:srgbClr val="0070C0"/>
                </a:solidFill>
                <a:latin typeface="Agency FB" panose="020B0503020202020204" pitchFamily="34" charset="0"/>
              </a:rPr>
              <a:t>Juni</a:t>
            </a:r>
            <a:r>
              <a:rPr lang="en-US" sz="4800" dirty="0">
                <a:solidFill>
                  <a:srgbClr val="0070C0"/>
                </a:solidFill>
                <a:latin typeface="Agency FB" panose="020B0503020202020204" pitchFamily="34" charset="0"/>
              </a:rPr>
              <a:t> 1945</a:t>
            </a:r>
          </a:p>
        </p:txBody>
      </p:sp>
      <p:pic>
        <p:nvPicPr>
          <p:cNvPr id="3074" name="Picture 2" descr="http://static.republika.co.id/uploads/images/detailnews/mantan-presiden-soekarno-_110601151941-34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127" y="282925"/>
            <a:ext cx="3429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67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918" y="391794"/>
            <a:ext cx="8010832" cy="557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02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62" y="306661"/>
            <a:ext cx="6696306" cy="115196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Pancasila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merupakan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khasanah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budaya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Indonesia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78165906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10845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TC104033927[[fn=Main Event]]</Template>
  <TotalTime>335</TotalTime>
  <Words>583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Agency FB</vt:lpstr>
      <vt:lpstr>Aharoni</vt:lpstr>
      <vt:lpstr>Arial</vt:lpstr>
      <vt:lpstr>Arial Rounded MT Bold</vt:lpstr>
      <vt:lpstr>Calibri</vt:lpstr>
      <vt:lpstr>Calibri Light</vt:lpstr>
      <vt:lpstr>Gill Sans MT</vt:lpstr>
      <vt:lpstr>Gallery</vt:lpstr>
      <vt:lpstr>Office Theme</vt:lpstr>
      <vt:lpstr>Pancasila dalam kajian sejarah bangsa</vt:lpstr>
      <vt:lpstr>pendahuluan</vt:lpstr>
      <vt:lpstr>Cicero (106-43 SM) </vt:lpstr>
      <vt:lpstr>Era pra kemerdekaan</vt:lpstr>
      <vt:lpstr>Tanggal 29 Mei 1945  Mr. Muhammad Yamin </vt:lpstr>
      <vt:lpstr>Prof. Dr. Soepomo, 3  tanggal 30 Mei 1945</vt:lpstr>
      <vt:lpstr>Ir. Soekarno, tanggal 1 Juni 1945</vt:lpstr>
      <vt:lpstr>PowerPoint Presentation</vt:lpstr>
      <vt:lpstr>Pancasila merupakan khasanah budaya Indonesia</vt:lpstr>
      <vt:lpstr>Era kemerdekaan</vt:lpstr>
      <vt:lpstr>Era orde lama</vt:lpstr>
      <vt:lpstr>Era orde baru</vt:lpstr>
      <vt:lpstr>PowerPoint Presentation</vt:lpstr>
      <vt:lpstr>Era reformasi</vt:lpstr>
      <vt:lpstr>PENEGASAN</vt:lpstr>
      <vt:lpstr>PowerPoint Presentation</vt:lpstr>
      <vt:lpstr>TUGAS  kelompok</vt:lpstr>
      <vt:lpstr>Sekian 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Pancasila dalam kajian sejarah bangsa</dc:title>
  <dc:creator>D-Wie</dc:creator>
  <cp:lastModifiedBy>User</cp:lastModifiedBy>
  <cp:revision>28</cp:revision>
  <dcterms:created xsi:type="dcterms:W3CDTF">2013-09-26T02:46:26Z</dcterms:created>
  <dcterms:modified xsi:type="dcterms:W3CDTF">2020-08-04T08:12:59Z</dcterms:modified>
</cp:coreProperties>
</file>