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1" r:id="rId2"/>
  </p:sldMasterIdLst>
  <p:sldIdLst>
    <p:sldId id="256" r:id="rId3"/>
    <p:sldId id="268" r:id="rId4"/>
    <p:sldId id="258" r:id="rId5"/>
    <p:sldId id="259" r:id="rId6"/>
    <p:sldId id="260" r:id="rId7"/>
    <p:sldId id="269" r:id="rId8"/>
    <p:sldId id="261" r:id="rId9"/>
    <p:sldId id="271" r:id="rId10"/>
    <p:sldId id="27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033CC-1B85-4E1A-AA9F-2D69EC4D521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37D75-64AD-438E-AA82-A8CE741195A9}">
      <dgm:prSet phldrT="[Text]"/>
      <dgm:spPr/>
      <dgm:t>
        <a:bodyPr/>
        <a:lstStyle/>
        <a:p>
          <a:r>
            <a:rPr lang="en-US" dirty="0" err="1">
              <a:latin typeface="Arial Rounded MT Bold" panose="020F0704030504030204" pitchFamily="34" charset="0"/>
            </a:rPr>
            <a:t>Kerajaan</a:t>
          </a:r>
          <a:r>
            <a:rPr lang="en-US" dirty="0">
              <a:latin typeface="Arial Rounded MT Bold" panose="020F0704030504030204" pitchFamily="34" charset="0"/>
            </a:rPr>
            <a:t> </a:t>
          </a:r>
          <a:r>
            <a:rPr lang="en-US" dirty="0" err="1">
              <a:latin typeface="Arial Rounded MT Bold" panose="020F0704030504030204" pitchFamily="34" charset="0"/>
            </a:rPr>
            <a:t>Kutai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C3B2C4B-84A9-4F95-9A33-7FFE8AFC7080}" type="parTrans" cxnId="{B3258254-3382-4E1F-975D-1C2CCEB75C51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02DF9C2-2E17-4478-AD05-235B741AB006}" type="sibTrans" cxnId="{B3258254-3382-4E1F-975D-1C2CCEB75C51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8081232D-AB68-4D68-B80F-25E9A9B8E1FA}">
      <dgm:prSet phldrT="[Text]"/>
      <dgm:spPr/>
      <dgm:t>
        <a:bodyPr/>
        <a:lstStyle/>
        <a:p>
          <a:r>
            <a:rPr lang="en-US" dirty="0" err="1">
              <a:latin typeface="Arial Rounded MT Bold" panose="020F0704030504030204" pitchFamily="34" charset="0"/>
            </a:rPr>
            <a:t>Kerajaan</a:t>
          </a:r>
          <a:r>
            <a:rPr lang="en-US" dirty="0">
              <a:latin typeface="Arial Rounded MT Bold" panose="020F0704030504030204" pitchFamily="34" charset="0"/>
            </a:rPr>
            <a:t> </a:t>
          </a:r>
          <a:r>
            <a:rPr lang="en-US" dirty="0" err="1">
              <a:latin typeface="Arial Rounded MT Bold" panose="020F0704030504030204" pitchFamily="34" charset="0"/>
            </a:rPr>
            <a:t>Sriwijaya</a:t>
          </a:r>
          <a:endParaRPr lang="en-US" dirty="0">
            <a:latin typeface="Arial Rounded MT Bold" panose="020F0704030504030204" pitchFamily="34" charset="0"/>
          </a:endParaRPr>
        </a:p>
      </dgm:t>
    </dgm:pt>
    <dgm:pt modelId="{F807AFB8-7BBE-4497-9CD7-1BDEA596B268}" type="parTrans" cxnId="{C890836A-6790-49CF-A738-FE8D7EEB218B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6A8B8EC7-B650-4F84-8E04-575E9E5C9C16}" type="sibTrans" cxnId="{C890836A-6790-49CF-A738-FE8D7EEB218B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89013A68-236A-46D0-AE17-46C2EBE5CF11}">
      <dgm:prSet phldrT="[Text]"/>
      <dgm:spPr/>
      <dgm:t>
        <a:bodyPr/>
        <a:lstStyle/>
        <a:p>
          <a:r>
            <a:rPr lang="en-US" dirty="0" err="1">
              <a:latin typeface="Arial Rounded MT Bold" panose="020F0704030504030204" pitchFamily="34" charset="0"/>
            </a:rPr>
            <a:t>Kerajaan</a:t>
          </a:r>
          <a:r>
            <a:rPr lang="en-US" dirty="0">
              <a:latin typeface="Arial Rounded MT Bold" panose="020F0704030504030204" pitchFamily="34" charset="0"/>
            </a:rPr>
            <a:t> </a:t>
          </a:r>
          <a:r>
            <a:rPr lang="en-US" dirty="0" err="1">
              <a:latin typeface="Arial Rounded MT Bold" panose="020F0704030504030204" pitchFamily="34" charset="0"/>
            </a:rPr>
            <a:t>Majapahit</a:t>
          </a:r>
          <a:endParaRPr lang="en-US" dirty="0">
            <a:latin typeface="Arial Rounded MT Bold" panose="020F0704030504030204" pitchFamily="34" charset="0"/>
          </a:endParaRPr>
        </a:p>
      </dgm:t>
    </dgm:pt>
    <dgm:pt modelId="{8CE4A3B7-CAE7-4517-A48A-8396C0CA8796}" type="parTrans" cxnId="{9C10C4E8-24D2-4D5F-9D70-235EB04E42ED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209CDAB-76BE-4237-9900-34E03B801F69}" type="sibTrans" cxnId="{9C10C4E8-24D2-4D5F-9D70-235EB04E42ED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B031787-2F05-40D2-AB4B-119C7BE6DFE0}" type="pres">
      <dgm:prSet presAssocID="{99D033CC-1B85-4E1A-AA9F-2D69EC4D52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4CB500BD-91A7-465F-87A2-FEBA3C474B41}" type="pres">
      <dgm:prSet presAssocID="{A1E37D75-64AD-438E-AA82-A8CE741195A9}" presName="parentLin" presStyleCnt="0"/>
      <dgm:spPr/>
    </dgm:pt>
    <dgm:pt modelId="{9CAB855E-855B-49BA-85EE-EE57CB7E3326}" type="pres">
      <dgm:prSet presAssocID="{A1E37D75-64AD-438E-AA82-A8CE741195A9}" presName="parentLeftMargin" presStyleLbl="node1" presStyleIdx="0" presStyleCnt="3"/>
      <dgm:spPr/>
      <dgm:t>
        <a:bodyPr/>
        <a:lstStyle/>
        <a:p>
          <a:endParaRPr lang="en-AU"/>
        </a:p>
      </dgm:t>
    </dgm:pt>
    <dgm:pt modelId="{DAE0B277-5DEC-4609-B546-E8653BED4A0A}" type="pres">
      <dgm:prSet presAssocID="{A1E37D75-64AD-438E-AA82-A8CE741195A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5DA0B81-7931-4A15-9C54-836A4BB3358B}" type="pres">
      <dgm:prSet presAssocID="{A1E37D75-64AD-438E-AA82-A8CE741195A9}" presName="negativeSpace" presStyleCnt="0"/>
      <dgm:spPr/>
    </dgm:pt>
    <dgm:pt modelId="{1DC37703-18F8-433D-9791-1F08F44C9A8B}" type="pres">
      <dgm:prSet presAssocID="{A1E37D75-64AD-438E-AA82-A8CE741195A9}" presName="childText" presStyleLbl="conFgAcc1" presStyleIdx="0" presStyleCnt="3">
        <dgm:presLayoutVars>
          <dgm:bulletEnabled val="1"/>
        </dgm:presLayoutVars>
      </dgm:prSet>
      <dgm:spPr/>
    </dgm:pt>
    <dgm:pt modelId="{971309E9-D5F0-4355-ACFE-D72582069357}" type="pres">
      <dgm:prSet presAssocID="{702DF9C2-2E17-4478-AD05-235B741AB006}" presName="spaceBetweenRectangles" presStyleCnt="0"/>
      <dgm:spPr/>
    </dgm:pt>
    <dgm:pt modelId="{D4378BF0-B5FB-4D0C-AEDA-BE59CF45F241}" type="pres">
      <dgm:prSet presAssocID="{8081232D-AB68-4D68-B80F-25E9A9B8E1FA}" presName="parentLin" presStyleCnt="0"/>
      <dgm:spPr/>
    </dgm:pt>
    <dgm:pt modelId="{C2BEA11C-E9C4-4A0D-8B54-815C753C1EDA}" type="pres">
      <dgm:prSet presAssocID="{8081232D-AB68-4D68-B80F-25E9A9B8E1FA}" presName="parentLeftMargin" presStyleLbl="node1" presStyleIdx="0" presStyleCnt="3"/>
      <dgm:spPr/>
      <dgm:t>
        <a:bodyPr/>
        <a:lstStyle/>
        <a:p>
          <a:endParaRPr lang="en-AU"/>
        </a:p>
      </dgm:t>
    </dgm:pt>
    <dgm:pt modelId="{2F79390D-FFCA-4B71-BB0C-C4E1460F1F37}" type="pres">
      <dgm:prSet presAssocID="{8081232D-AB68-4D68-B80F-25E9A9B8E1F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E908378-9F89-4DC8-98F2-9FC246B8FF65}" type="pres">
      <dgm:prSet presAssocID="{8081232D-AB68-4D68-B80F-25E9A9B8E1FA}" presName="negativeSpace" presStyleCnt="0"/>
      <dgm:spPr/>
    </dgm:pt>
    <dgm:pt modelId="{31DE65D0-51C7-4EA5-8A34-ED1A0A21A70A}" type="pres">
      <dgm:prSet presAssocID="{8081232D-AB68-4D68-B80F-25E9A9B8E1FA}" presName="childText" presStyleLbl="conFgAcc1" presStyleIdx="1" presStyleCnt="3">
        <dgm:presLayoutVars>
          <dgm:bulletEnabled val="1"/>
        </dgm:presLayoutVars>
      </dgm:prSet>
      <dgm:spPr/>
    </dgm:pt>
    <dgm:pt modelId="{3DD05827-39BB-46B2-AD48-1AFE75EF6E56}" type="pres">
      <dgm:prSet presAssocID="{6A8B8EC7-B650-4F84-8E04-575E9E5C9C16}" presName="spaceBetweenRectangles" presStyleCnt="0"/>
      <dgm:spPr/>
    </dgm:pt>
    <dgm:pt modelId="{D3A17014-DA6C-46C4-B973-37F9F43C8B84}" type="pres">
      <dgm:prSet presAssocID="{89013A68-236A-46D0-AE17-46C2EBE5CF11}" presName="parentLin" presStyleCnt="0"/>
      <dgm:spPr/>
    </dgm:pt>
    <dgm:pt modelId="{6DB66547-2439-4A5F-A11D-C9A0B31643CA}" type="pres">
      <dgm:prSet presAssocID="{89013A68-236A-46D0-AE17-46C2EBE5CF11}" presName="parentLeftMargin" presStyleLbl="node1" presStyleIdx="1" presStyleCnt="3"/>
      <dgm:spPr/>
      <dgm:t>
        <a:bodyPr/>
        <a:lstStyle/>
        <a:p>
          <a:endParaRPr lang="en-AU"/>
        </a:p>
      </dgm:t>
    </dgm:pt>
    <dgm:pt modelId="{CF5BA0F5-8810-46F1-B93E-F6B3B42A7251}" type="pres">
      <dgm:prSet presAssocID="{89013A68-236A-46D0-AE17-46C2EBE5CF1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43195A9-7F45-4D2E-9FCA-DA77A9353C0B}" type="pres">
      <dgm:prSet presAssocID="{89013A68-236A-46D0-AE17-46C2EBE5CF11}" presName="negativeSpace" presStyleCnt="0"/>
      <dgm:spPr/>
    </dgm:pt>
    <dgm:pt modelId="{D11DACFB-D9BF-435C-B100-15CE951B365E}" type="pres">
      <dgm:prSet presAssocID="{89013A68-236A-46D0-AE17-46C2EBE5CF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7FB14C-B336-47C4-BD94-F88BFF307CB0}" type="presOf" srcId="{A1E37D75-64AD-438E-AA82-A8CE741195A9}" destId="{9CAB855E-855B-49BA-85EE-EE57CB7E3326}" srcOrd="0" destOrd="0" presId="urn:microsoft.com/office/officeart/2005/8/layout/list1"/>
    <dgm:cxn modelId="{FB6ADC6A-937E-481C-A2BF-B4A037EC2D0B}" type="presOf" srcId="{8081232D-AB68-4D68-B80F-25E9A9B8E1FA}" destId="{2F79390D-FFCA-4B71-BB0C-C4E1460F1F37}" srcOrd="1" destOrd="0" presId="urn:microsoft.com/office/officeart/2005/8/layout/list1"/>
    <dgm:cxn modelId="{1E28FA42-4311-4C90-9D4A-55429BC1A8D9}" type="presOf" srcId="{A1E37D75-64AD-438E-AA82-A8CE741195A9}" destId="{DAE0B277-5DEC-4609-B546-E8653BED4A0A}" srcOrd="1" destOrd="0" presId="urn:microsoft.com/office/officeart/2005/8/layout/list1"/>
    <dgm:cxn modelId="{246D4873-F96C-4CF0-8D8E-E0E3D5DC58F6}" type="presOf" srcId="{99D033CC-1B85-4E1A-AA9F-2D69EC4D521A}" destId="{AB031787-2F05-40D2-AB4B-119C7BE6DFE0}" srcOrd="0" destOrd="0" presId="urn:microsoft.com/office/officeart/2005/8/layout/list1"/>
    <dgm:cxn modelId="{9C10C4E8-24D2-4D5F-9D70-235EB04E42ED}" srcId="{99D033CC-1B85-4E1A-AA9F-2D69EC4D521A}" destId="{89013A68-236A-46D0-AE17-46C2EBE5CF11}" srcOrd="2" destOrd="0" parTransId="{8CE4A3B7-CAE7-4517-A48A-8396C0CA8796}" sibTransId="{A209CDAB-76BE-4237-9900-34E03B801F69}"/>
    <dgm:cxn modelId="{518BB618-551D-4DE9-B08A-40B0E3D51F53}" type="presOf" srcId="{89013A68-236A-46D0-AE17-46C2EBE5CF11}" destId="{CF5BA0F5-8810-46F1-B93E-F6B3B42A7251}" srcOrd="1" destOrd="0" presId="urn:microsoft.com/office/officeart/2005/8/layout/list1"/>
    <dgm:cxn modelId="{C890836A-6790-49CF-A738-FE8D7EEB218B}" srcId="{99D033CC-1B85-4E1A-AA9F-2D69EC4D521A}" destId="{8081232D-AB68-4D68-B80F-25E9A9B8E1FA}" srcOrd="1" destOrd="0" parTransId="{F807AFB8-7BBE-4497-9CD7-1BDEA596B268}" sibTransId="{6A8B8EC7-B650-4F84-8E04-575E9E5C9C16}"/>
    <dgm:cxn modelId="{B2B8572B-A730-4267-A206-B7ED0870FE7E}" type="presOf" srcId="{8081232D-AB68-4D68-B80F-25E9A9B8E1FA}" destId="{C2BEA11C-E9C4-4A0D-8B54-815C753C1EDA}" srcOrd="0" destOrd="0" presId="urn:microsoft.com/office/officeart/2005/8/layout/list1"/>
    <dgm:cxn modelId="{BC2996F5-E7B6-4EA3-914F-D9AD37B8D0D7}" type="presOf" srcId="{89013A68-236A-46D0-AE17-46C2EBE5CF11}" destId="{6DB66547-2439-4A5F-A11D-C9A0B31643CA}" srcOrd="0" destOrd="0" presId="urn:microsoft.com/office/officeart/2005/8/layout/list1"/>
    <dgm:cxn modelId="{B3258254-3382-4E1F-975D-1C2CCEB75C51}" srcId="{99D033CC-1B85-4E1A-AA9F-2D69EC4D521A}" destId="{A1E37D75-64AD-438E-AA82-A8CE741195A9}" srcOrd="0" destOrd="0" parTransId="{2C3B2C4B-84A9-4F95-9A33-7FFE8AFC7080}" sibTransId="{702DF9C2-2E17-4478-AD05-235B741AB006}"/>
    <dgm:cxn modelId="{FA6C8A5F-18E2-4B7E-94EF-164E156F2B85}" type="presParOf" srcId="{AB031787-2F05-40D2-AB4B-119C7BE6DFE0}" destId="{4CB500BD-91A7-465F-87A2-FEBA3C474B41}" srcOrd="0" destOrd="0" presId="urn:microsoft.com/office/officeart/2005/8/layout/list1"/>
    <dgm:cxn modelId="{2600015D-2513-44B9-941E-8B42C978B224}" type="presParOf" srcId="{4CB500BD-91A7-465F-87A2-FEBA3C474B41}" destId="{9CAB855E-855B-49BA-85EE-EE57CB7E3326}" srcOrd="0" destOrd="0" presId="urn:microsoft.com/office/officeart/2005/8/layout/list1"/>
    <dgm:cxn modelId="{2D501FC8-1774-45C7-BE57-72E82927DF88}" type="presParOf" srcId="{4CB500BD-91A7-465F-87A2-FEBA3C474B41}" destId="{DAE0B277-5DEC-4609-B546-E8653BED4A0A}" srcOrd="1" destOrd="0" presId="urn:microsoft.com/office/officeart/2005/8/layout/list1"/>
    <dgm:cxn modelId="{70C88CFD-0C66-459F-9A9C-CECAFBF8FD7C}" type="presParOf" srcId="{AB031787-2F05-40D2-AB4B-119C7BE6DFE0}" destId="{B5DA0B81-7931-4A15-9C54-836A4BB3358B}" srcOrd="1" destOrd="0" presId="urn:microsoft.com/office/officeart/2005/8/layout/list1"/>
    <dgm:cxn modelId="{39CE1B2A-C91F-4D67-854F-4B17FCE62600}" type="presParOf" srcId="{AB031787-2F05-40D2-AB4B-119C7BE6DFE0}" destId="{1DC37703-18F8-433D-9791-1F08F44C9A8B}" srcOrd="2" destOrd="0" presId="urn:microsoft.com/office/officeart/2005/8/layout/list1"/>
    <dgm:cxn modelId="{6800B68B-1630-416D-AC71-86B8B93CF728}" type="presParOf" srcId="{AB031787-2F05-40D2-AB4B-119C7BE6DFE0}" destId="{971309E9-D5F0-4355-ACFE-D72582069357}" srcOrd="3" destOrd="0" presId="urn:microsoft.com/office/officeart/2005/8/layout/list1"/>
    <dgm:cxn modelId="{DDEF10B4-F4A5-4B45-816C-DC24150DF925}" type="presParOf" srcId="{AB031787-2F05-40D2-AB4B-119C7BE6DFE0}" destId="{D4378BF0-B5FB-4D0C-AEDA-BE59CF45F241}" srcOrd="4" destOrd="0" presId="urn:microsoft.com/office/officeart/2005/8/layout/list1"/>
    <dgm:cxn modelId="{C71531D4-3216-40AF-8EC1-2F4FFEBF9974}" type="presParOf" srcId="{D4378BF0-B5FB-4D0C-AEDA-BE59CF45F241}" destId="{C2BEA11C-E9C4-4A0D-8B54-815C753C1EDA}" srcOrd="0" destOrd="0" presId="urn:microsoft.com/office/officeart/2005/8/layout/list1"/>
    <dgm:cxn modelId="{45D52BEB-C017-4FE2-8AFD-ED063778F6BE}" type="presParOf" srcId="{D4378BF0-B5FB-4D0C-AEDA-BE59CF45F241}" destId="{2F79390D-FFCA-4B71-BB0C-C4E1460F1F37}" srcOrd="1" destOrd="0" presId="urn:microsoft.com/office/officeart/2005/8/layout/list1"/>
    <dgm:cxn modelId="{98C2558A-B875-44DD-807D-B715D827831D}" type="presParOf" srcId="{AB031787-2F05-40D2-AB4B-119C7BE6DFE0}" destId="{7E908378-9F89-4DC8-98F2-9FC246B8FF65}" srcOrd="5" destOrd="0" presId="urn:microsoft.com/office/officeart/2005/8/layout/list1"/>
    <dgm:cxn modelId="{38538300-0221-49B8-B40E-26278816E2E2}" type="presParOf" srcId="{AB031787-2F05-40D2-AB4B-119C7BE6DFE0}" destId="{31DE65D0-51C7-4EA5-8A34-ED1A0A21A70A}" srcOrd="6" destOrd="0" presId="urn:microsoft.com/office/officeart/2005/8/layout/list1"/>
    <dgm:cxn modelId="{C1E3C201-7B3C-4ABC-90D3-648E64B3513B}" type="presParOf" srcId="{AB031787-2F05-40D2-AB4B-119C7BE6DFE0}" destId="{3DD05827-39BB-46B2-AD48-1AFE75EF6E56}" srcOrd="7" destOrd="0" presId="urn:microsoft.com/office/officeart/2005/8/layout/list1"/>
    <dgm:cxn modelId="{B2FF9593-63AD-48D3-A8AE-46BD70B2818E}" type="presParOf" srcId="{AB031787-2F05-40D2-AB4B-119C7BE6DFE0}" destId="{D3A17014-DA6C-46C4-B973-37F9F43C8B84}" srcOrd="8" destOrd="0" presId="urn:microsoft.com/office/officeart/2005/8/layout/list1"/>
    <dgm:cxn modelId="{856EA927-BC5E-4C5B-B5E8-C9B9D2F94863}" type="presParOf" srcId="{D3A17014-DA6C-46C4-B973-37F9F43C8B84}" destId="{6DB66547-2439-4A5F-A11D-C9A0B31643CA}" srcOrd="0" destOrd="0" presId="urn:microsoft.com/office/officeart/2005/8/layout/list1"/>
    <dgm:cxn modelId="{6143C8BA-F0AA-4583-AB78-3EB08F6629F6}" type="presParOf" srcId="{D3A17014-DA6C-46C4-B973-37F9F43C8B84}" destId="{CF5BA0F5-8810-46F1-B93E-F6B3B42A7251}" srcOrd="1" destOrd="0" presId="urn:microsoft.com/office/officeart/2005/8/layout/list1"/>
    <dgm:cxn modelId="{E5991C69-284B-46EA-A2E2-3BCFC29E15C9}" type="presParOf" srcId="{AB031787-2F05-40D2-AB4B-119C7BE6DFE0}" destId="{443195A9-7F45-4D2E-9FCA-DA77A9353C0B}" srcOrd="9" destOrd="0" presId="urn:microsoft.com/office/officeart/2005/8/layout/list1"/>
    <dgm:cxn modelId="{ADCF2FF9-2BCE-4FF3-854D-B8A385EB465D}" type="presParOf" srcId="{AB031787-2F05-40D2-AB4B-119C7BE6DFE0}" destId="{D11DACFB-D9BF-435C-B100-15CE951B365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82197-6750-46B1-9EF8-DA3A9789BF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B289A7-AEA9-4617-A719-881F71304366}">
      <dgm:prSet phldrT="[Text]" custT="1"/>
      <dgm:spPr/>
      <dgm:t>
        <a:bodyPr/>
        <a:lstStyle/>
        <a:p>
          <a:r>
            <a:rPr lang="en-US" sz="2000" dirty="0" err="1">
              <a:latin typeface="Arial Rounded MT Bold" panose="020F0704030504030204" pitchFamily="34" charset="0"/>
            </a:rPr>
            <a:t>Pembubaran</a:t>
          </a:r>
          <a:r>
            <a:rPr lang="en-US" sz="2000" dirty="0">
              <a:latin typeface="Arial Rounded MT Bold" panose="020F0704030504030204" pitchFamily="34" charset="0"/>
            </a:rPr>
            <a:t> </a:t>
          </a:r>
          <a:r>
            <a:rPr lang="en-US" sz="2000" dirty="0" err="1">
              <a:latin typeface="Arial Rounded MT Bold" panose="020F0704030504030204" pitchFamily="34" charset="0"/>
            </a:rPr>
            <a:t>konstituante</a:t>
          </a:r>
          <a:r>
            <a:rPr lang="en-US" sz="2000" dirty="0">
              <a:latin typeface="Arial Rounded MT Bold" panose="020F0704030504030204" pitchFamily="34" charset="0"/>
            </a:rPr>
            <a:t>; </a:t>
          </a:r>
        </a:p>
      </dgm:t>
    </dgm:pt>
    <dgm:pt modelId="{2A4EAF3B-B19C-4707-9108-F480342192B9}" type="parTrans" cxnId="{64FBE7D0-B2B6-422E-9F5C-2FED43AFF802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2EC1730F-E351-4A61-9EE7-40B793C0CFB4}" type="sibTrans" cxnId="{64FBE7D0-B2B6-422E-9F5C-2FED43AFF802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5D086259-A1CC-414B-B2E3-D4600FA99D8B}">
      <dgm:prSet phldrT="[Text]" custT="1"/>
      <dgm:spPr/>
      <dgm:t>
        <a:bodyPr/>
        <a:lstStyle/>
        <a:p>
          <a:r>
            <a:rPr lang="en-US" sz="2000" dirty="0" err="1">
              <a:latin typeface="Arial Rounded MT Bold" panose="020F0704030504030204" pitchFamily="34" charset="0"/>
            </a:rPr>
            <a:t>Undang-Undang</a:t>
          </a:r>
          <a:r>
            <a:rPr lang="en-US" sz="2000" dirty="0">
              <a:latin typeface="Arial Rounded MT Bold" panose="020F0704030504030204" pitchFamily="34" charset="0"/>
            </a:rPr>
            <a:t> </a:t>
          </a:r>
          <a:r>
            <a:rPr lang="en-US" sz="2000" dirty="0" err="1">
              <a:latin typeface="Arial Rounded MT Bold" panose="020F0704030504030204" pitchFamily="34" charset="0"/>
            </a:rPr>
            <a:t>Dasar</a:t>
          </a:r>
          <a:r>
            <a:rPr lang="en-US" sz="2000" dirty="0">
              <a:latin typeface="Arial Rounded MT Bold" panose="020F0704030504030204" pitchFamily="34" charset="0"/>
            </a:rPr>
            <a:t> 1945 </a:t>
          </a:r>
          <a:r>
            <a:rPr lang="en-US" sz="2000" dirty="0" err="1">
              <a:latin typeface="Arial Rounded MT Bold" panose="020F0704030504030204" pitchFamily="34" charset="0"/>
            </a:rPr>
            <a:t>kembali</a:t>
          </a:r>
          <a:r>
            <a:rPr lang="en-US" sz="2000" dirty="0">
              <a:latin typeface="Arial Rounded MT Bold" panose="020F0704030504030204" pitchFamily="34" charset="0"/>
            </a:rPr>
            <a:t> </a:t>
          </a:r>
          <a:r>
            <a:rPr lang="en-US" sz="2000" dirty="0" err="1">
              <a:latin typeface="Arial Rounded MT Bold" panose="020F0704030504030204" pitchFamily="34" charset="0"/>
            </a:rPr>
            <a:t>berlaku</a:t>
          </a:r>
          <a:r>
            <a:rPr lang="en-US" sz="2000" dirty="0">
              <a:latin typeface="Arial Rounded MT Bold" panose="020F0704030504030204" pitchFamily="34" charset="0"/>
            </a:rPr>
            <a:t>; </a:t>
          </a:r>
        </a:p>
      </dgm:t>
    </dgm:pt>
    <dgm:pt modelId="{1535E78A-DD2C-47D2-A8D8-434376EFE663}" type="parTrans" cxnId="{C19AF759-E2A4-4BB1-B99F-0E1F32EF49BF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C318B575-5BA6-4A24-BFC5-E835BF253F84}" type="sibTrans" cxnId="{C19AF759-E2A4-4BB1-B99F-0E1F32EF49BF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74F07894-0519-41FF-BC2A-B025E797DC67}">
      <dgm:prSet phldrT="[Text]" custT="1"/>
      <dgm:spPr/>
      <dgm:t>
        <a:bodyPr/>
        <a:lstStyle/>
        <a:p>
          <a:r>
            <a:rPr lang="en-US" sz="2000">
              <a:latin typeface="Arial Rounded MT Bold" panose="020F0704030504030204" pitchFamily="34" charset="0"/>
            </a:rPr>
            <a:t>Pembentukan </a:t>
          </a:r>
          <a:r>
            <a:rPr lang="en-US" sz="2000" dirty="0" err="1">
              <a:latin typeface="Arial Rounded MT Bold" panose="020F0704030504030204" pitchFamily="34" charset="0"/>
            </a:rPr>
            <a:t>Majelis</a:t>
          </a:r>
          <a:r>
            <a:rPr lang="en-US" sz="2000" dirty="0">
              <a:latin typeface="Arial Rounded MT Bold" panose="020F0704030504030204" pitchFamily="34" charset="0"/>
            </a:rPr>
            <a:t> </a:t>
          </a:r>
          <a:r>
            <a:rPr lang="en-US" sz="2000" dirty="0" err="1">
              <a:latin typeface="Arial Rounded MT Bold" panose="020F0704030504030204" pitchFamily="34" charset="0"/>
            </a:rPr>
            <a:t>Permusyawaratan</a:t>
          </a:r>
          <a:r>
            <a:rPr lang="en-US" sz="2000" dirty="0">
              <a:latin typeface="Arial Rounded MT Bold" panose="020F0704030504030204" pitchFamily="34" charset="0"/>
            </a:rPr>
            <a:t> Rakyat </a:t>
          </a:r>
          <a:r>
            <a:rPr lang="en-US" sz="2000" dirty="0" err="1">
              <a:latin typeface="Arial Rounded MT Bold" panose="020F0704030504030204" pitchFamily="34" charset="0"/>
            </a:rPr>
            <a:t>Sementara</a:t>
          </a:r>
          <a:r>
            <a:rPr lang="en-US" sz="2000" dirty="0">
              <a:latin typeface="Arial Rounded MT Bold" panose="020F0704030504030204" pitchFamily="34" charset="0"/>
            </a:rPr>
            <a:t>. </a:t>
          </a:r>
        </a:p>
      </dgm:t>
    </dgm:pt>
    <dgm:pt modelId="{44A2C649-BF3B-4C08-A7AB-754958FD6B53}" type="parTrans" cxnId="{3521FF5B-3AD9-4819-A186-4EF1DA85DFBA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6E46160B-C4F9-4EBC-AE9B-9242825E7B77}" type="sibTrans" cxnId="{3521FF5B-3AD9-4819-A186-4EF1DA85DFBA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1814F31B-B2DB-4FE3-BEC6-22EBAB13B1D8}" type="pres">
      <dgm:prSet presAssocID="{D0C82197-6750-46B1-9EF8-DA3A9789BF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E0840532-C619-4AD5-BAB0-2AA33AD22CAB}" type="pres">
      <dgm:prSet presAssocID="{FCB289A7-AEA9-4617-A719-881F71304366}" presName="parentLin" presStyleCnt="0"/>
      <dgm:spPr/>
    </dgm:pt>
    <dgm:pt modelId="{41B3D732-1BE9-4E3C-A3FF-A4888120ABB2}" type="pres">
      <dgm:prSet presAssocID="{FCB289A7-AEA9-4617-A719-881F71304366}" presName="parentLeftMargin" presStyleLbl="node1" presStyleIdx="0" presStyleCnt="3"/>
      <dgm:spPr/>
      <dgm:t>
        <a:bodyPr/>
        <a:lstStyle/>
        <a:p>
          <a:endParaRPr lang="en-AU"/>
        </a:p>
      </dgm:t>
    </dgm:pt>
    <dgm:pt modelId="{E4F1B6A0-6D14-4A37-A87C-5B3C7F366388}" type="pres">
      <dgm:prSet presAssocID="{FCB289A7-AEA9-4617-A719-881F7130436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F961933-FC84-4CF7-B3AA-EC97AB5F7C35}" type="pres">
      <dgm:prSet presAssocID="{FCB289A7-AEA9-4617-A719-881F71304366}" presName="negativeSpace" presStyleCnt="0"/>
      <dgm:spPr/>
    </dgm:pt>
    <dgm:pt modelId="{C4A06ED2-B14F-456F-953E-3A21E709B785}" type="pres">
      <dgm:prSet presAssocID="{FCB289A7-AEA9-4617-A719-881F71304366}" presName="childText" presStyleLbl="conFgAcc1" presStyleIdx="0" presStyleCnt="3">
        <dgm:presLayoutVars>
          <dgm:bulletEnabled val="1"/>
        </dgm:presLayoutVars>
      </dgm:prSet>
      <dgm:spPr/>
    </dgm:pt>
    <dgm:pt modelId="{92164079-D3B8-4FDB-80A4-8EBB2F8B83DD}" type="pres">
      <dgm:prSet presAssocID="{2EC1730F-E351-4A61-9EE7-40B793C0CFB4}" presName="spaceBetweenRectangles" presStyleCnt="0"/>
      <dgm:spPr/>
    </dgm:pt>
    <dgm:pt modelId="{DB50D59F-96AB-4C38-A28C-A4F713EED90A}" type="pres">
      <dgm:prSet presAssocID="{5D086259-A1CC-414B-B2E3-D4600FA99D8B}" presName="parentLin" presStyleCnt="0"/>
      <dgm:spPr/>
    </dgm:pt>
    <dgm:pt modelId="{C6B395DD-DA3E-4626-B2DB-6A6B8474427F}" type="pres">
      <dgm:prSet presAssocID="{5D086259-A1CC-414B-B2E3-D4600FA99D8B}" presName="parentLeftMargin" presStyleLbl="node1" presStyleIdx="0" presStyleCnt="3"/>
      <dgm:spPr/>
      <dgm:t>
        <a:bodyPr/>
        <a:lstStyle/>
        <a:p>
          <a:endParaRPr lang="en-AU"/>
        </a:p>
      </dgm:t>
    </dgm:pt>
    <dgm:pt modelId="{641332FF-C6FC-4BF0-8D70-F10791F1F86F}" type="pres">
      <dgm:prSet presAssocID="{5D086259-A1CC-414B-B2E3-D4600FA99D8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59F4186-74CA-4959-AE59-71AAB794D769}" type="pres">
      <dgm:prSet presAssocID="{5D086259-A1CC-414B-B2E3-D4600FA99D8B}" presName="negativeSpace" presStyleCnt="0"/>
      <dgm:spPr/>
    </dgm:pt>
    <dgm:pt modelId="{0B8B4CD6-F678-4783-9B94-3CD1B2D53F5F}" type="pres">
      <dgm:prSet presAssocID="{5D086259-A1CC-414B-B2E3-D4600FA99D8B}" presName="childText" presStyleLbl="conFgAcc1" presStyleIdx="1" presStyleCnt="3" custLinFactNeighborX="-242">
        <dgm:presLayoutVars>
          <dgm:bulletEnabled val="1"/>
        </dgm:presLayoutVars>
      </dgm:prSet>
      <dgm:spPr/>
    </dgm:pt>
    <dgm:pt modelId="{C6E4247B-2A2A-4CFC-9043-F60BAA647E72}" type="pres">
      <dgm:prSet presAssocID="{C318B575-5BA6-4A24-BFC5-E835BF253F84}" presName="spaceBetweenRectangles" presStyleCnt="0"/>
      <dgm:spPr/>
    </dgm:pt>
    <dgm:pt modelId="{9C67BB67-1C59-4AC2-8487-D6DA3F04890E}" type="pres">
      <dgm:prSet presAssocID="{74F07894-0519-41FF-BC2A-B025E797DC67}" presName="parentLin" presStyleCnt="0"/>
      <dgm:spPr/>
    </dgm:pt>
    <dgm:pt modelId="{6560FCCE-753A-4232-9389-6CB8FF59FCB5}" type="pres">
      <dgm:prSet presAssocID="{74F07894-0519-41FF-BC2A-B025E797DC67}" presName="parentLeftMargin" presStyleLbl="node1" presStyleIdx="1" presStyleCnt="3"/>
      <dgm:spPr/>
      <dgm:t>
        <a:bodyPr/>
        <a:lstStyle/>
        <a:p>
          <a:endParaRPr lang="en-AU"/>
        </a:p>
      </dgm:t>
    </dgm:pt>
    <dgm:pt modelId="{2BC8D75F-E3DE-4751-8E03-5DC488489A36}" type="pres">
      <dgm:prSet presAssocID="{74F07894-0519-41FF-BC2A-B025E797DC6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64431E0-BA2D-48E2-9546-039FDC8A0C10}" type="pres">
      <dgm:prSet presAssocID="{74F07894-0519-41FF-BC2A-B025E797DC67}" presName="negativeSpace" presStyleCnt="0"/>
      <dgm:spPr/>
    </dgm:pt>
    <dgm:pt modelId="{6728AAA8-2505-4946-9FC3-E9CCDE701176}" type="pres">
      <dgm:prSet presAssocID="{74F07894-0519-41FF-BC2A-B025E797DC6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9AF759-E2A4-4BB1-B99F-0E1F32EF49BF}" srcId="{D0C82197-6750-46B1-9EF8-DA3A9789BF36}" destId="{5D086259-A1CC-414B-B2E3-D4600FA99D8B}" srcOrd="1" destOrd="0" parTransId="{1535E78A-DD2C-47D2-A8D8-434376EFE663}" sibTransId="{C318B575-5BA6-4A24-BFC5-E835BF253F84}"/>
    <dgm:cxn modelId="{9F12AF5B-4219-4301-B6AC-F4A261D948F5}" type="presOf" srcId="{5D086259-A1CC-414B-B2E3-D4600FA99D8B}" destId="{641332FF-C6FC-4BF0-8D70-F10791F1F86F}" srcOrd="1" destOrd="0" presId="urn:microsoft.com/office/officeart/2005/8/layout/list1"/>
    <dgm:cxn modelId="{C90759D9-9D4C-43AE-85C0-853445B23A87}" type="presOf" srcId="{FCB289A7-AEA9-4617-A719-881F71304366}" destId="{41B3D732-1BE9-4E3C-A3FF-A4888120ABB2}" srcOrd="0" destOrd="0" presId="urn:microsoft.com/office/officeart/2005/8/layout/list1"/>
    <dgm:cxn modelId="{45DE6301-CB94-4E60-82FF-BA4F1ABF9444}" type="presOf" srcId="{5D086259-A1CC-414B-B2E3-D4600FA99D8B}" destId="{C6B395DD-DA3E-4626-B2DB-6A6B8474427F}" srcOrd="0" destOrd="0" presId="urn:microsoft.com/office/officeart/2005/8/layout/list1"/>
    <dgm:cxn modelId="{7C6C03C2-1711-4432-BD0C-5DC633F6F1F3}" type="presOf" srcId="{74F07894-0519-41FF-BC2A-B025E797DC67}" destId="{2BC8D75F-E3DE-4751-8E03-5DC488489A36}" srcOrd="1" destOrd="0" presId="urn:microsoft.com/office/officeart/2005/8/layout/list1"/>
    <dgm:cxn modelId="{3521FF5B-3AD9-4819-A186-4EF1DA85DFBA}" srcId="{D0C82197-6750-46B1-9EF8-DA3A9789BF36}" destId="{74F07894-0519-41FF-BC2A-B025E797DC67}" srcOrd="2" destOrd="0" parTransId="{44A2C649-BF3B-4C08-A7AB-754958FD6B53}" sibTransId="{6E46160B-C4F9-4EBC-AE9B-9242825E7B77}"/>
    <dgm:cxn modelId="{21E04B3C-F456-47C5-887E-5AD4AB93C525}" type="presOf" srcId="{FCB289A7-AEA9-4617-A719-881F71304366}" destId="{E4F1B6A0-6D14-4A37-A87C-5B3C7F366388}" srcOrd="1" destOrd="0" presId="urn:microsoft.com/office/officeart/2005/8/layout/list1"/>
    <dgm:cxn modelId="{09894170-168C-42D5-A7F6-05438AFAC0CE}" type="presOf" srcId="{D0C82197-6750-46B1-9EF8-DA3A9789BF36}" destId="{1814F31B-B2DB-4FE3-BEC6-22EBAB13B1D8}" srcOrd="0" destOrd="0" presId="urn:microsoft.com/office/officeart/2005/8/layout/list1"/>
    <dgm:cxn modelId="{64FBE7D0-B2B6-422E-9F5C-2FED43AFF802}" srcId="{D0C82197-6750-46B1-9EF8-DA3A9789BF36}" destId="{FCB289A7-AEA9-4617-A719-881F71304366}" srcOrd="0" destOrd="0" parTransId="{2A4EAF3B-B19C-4707-9108-F480342192B9}" sibTransId="{2EC1730F-E351-4A61-9EE7-40B793C0CFB4}"/>
    <dgm:cxn modelId="{DE929647-FF4B-4701-A19C-DBC4913E79F9}" type="presOf" srcId="{74F07894-0519-41FF-BC2A-B025E797DC67}" destId="{6560FCCE-753A-4232-9389-6CB8FF59FCB5}" srcOrd="0" destOrd="0" presId="urn:microsoft.com/office/officeart/2005/8/layout/list1"/>
    <dgm:cxn modelId="{746F911F-D0CC-40DC-ACFE-0A8359A06D0C}" type="presParOf" srcId="{1814F31B-B2DB-4FE3-BEC6-22EBAB13B1D8}" destId="{E0840532-C619-4AD5-BAB0-2AA33AD22CAB}" srcOrd="0" destOrd="0" presId="urn:microsoft.com/office/officeart/2005/8/layout/list1"/>
    <dgm:cxn modelId="{B68EEAA7-AC56-4C36-B734-908928D811ED}" type="presParOf" srcId="{E0840532-C619-4AD5-BAB0-2AA33AD22CAB}" destId="{41B3D732-1BE9-4E3C-A3FF-A4888120ABB2}" srcOrd="0" destOrd="0" presId="urn:microsoft.com/office/officeart/2005/8/layout/list1"/>
    <dgm:cxn modelId="{501DFF20-FE95-4F7E-A822-06B378D31155}" type="presParOf" srcId="{E0840532-C619-4AD5-BAB0-2AA33AD22CAB}" destId="{E4F1B6A0-6D14-4A37-A87C-5B3C7F366388}" srcOrd="1" destOrd="0" presId="urn:microsoft.com/office/officeart/2005/8/layout/list1"/>
    <dgm:cxn modelId="{CF85E9BA-2376-416B-9AFA-13E2A053014D}" type="presParOf" srcId="{1814F31B-B2DB-4FE3-BEC6-22EBAB13B1D8}" destId="{4F961933-FC84-4CF7-B3AA-EC97AB5F7C35}" srcOrd="1" destOrd="0" presId="urn:microsoft.com/office/officeart/2005/8/layout/list1"/>
    <dgm:cxn modelId="{774C63E2-7DF0-41ED-A894-155266251355}" type="presParOf" srcId="{1814F31B-B2DB-4FE3-BEC6-22EBAB13B1D8}" destId="{C4A06ED2-B14F-456F-953E-3A21E709B785}" srcOrd="2" destOrd="0" presId="urn:microsoft.com/office/officeart/2005/8/layout/list1"/>
    <dgm:cxn modelId="{0BADBE45-7D3F-47B8-A76E-BED59BFD5FB5}" type="presParOf" srcId="{1814F31B-B2DB-4FE3-BEC6-22EBAB13B1D8}" destId="{92164079-D3B8-4FDB-80A4-8EBB2F8B83DD}" srcOrd="3" destOrd="0" presId="urn:microsoft.com/office/officeart/2005/8/layout/list1"/>
    <dgm:cxn modelId="{70B6E786-5BBC-4849-87B0-A06729F17D50}" type="presParOf" srcId="{1814F31B-B2DB-4FE3-BEC6-22EBAB13B1D8}" destId="{DB50D59F-96AB-4C38-A28C-A4F713EED90A}" srcOrd="4" destOrd="0" presId="urn:microsoft.com/office/officeart/2005/8/layout/list1"/>
    <dgm:cxn modelId="{820988E1-5139-42FD-A549-38951770A627}" type="presParOf" srcId="{DB50D59F-96AB-4C38-A28C-A4F713EED90A}" destId="{C6B395DD-DA3E-4626-B2DB-6A6B8474427F}" srcOrd="0" destOrd="0" presId="urn:microsoft.com/office/officeart/2005/8/layout/list1"/>
    <dgm:cxn modelId="{CED0C51B-EFBB-45DE-A2B5-CF1B4477F20D}" type="presParOf" srcId="{DB50D59F-96AB-4C38-A28C-A4F713EED90A}" destId="{641332FF-C6FC-4BF0-8D70-F10791F1F86F}" srcOrd="1" destOrd="0" presId="urn:microsoft.com/office/officeart/2005/8/layout/list1"/>
    <dgm:cxn modelId="{30EE5192-F931-4D94-93BF-05B5DE170642}" type="presParOf" srcId="{1814F31B-B2DB-4FE3-BEC6-22EBAB13B1D8}" destId="{959F4186-74CA-4959-AE59-71AAB794D769}" srcOrd="5" destOrd="0" presId="urn:microsoft.com/office/officeart/2005/8/layout/list1"/>
    <dgm:cxn modelId="{5A1A7AFE-5E86-423B-A760-6934648892C3}" type="presParOf" srcId="{1814F31B-B2DB-4FE3-BEC6-22EBAB13B1D8}" destId="{0B8B4CD6-F678-4783-9B94-3CD1B2D53F5F}" srcOrd="6" destOrd="0" presId="urn:microsoft.com/office/officeart/2005/8/layout/list1"/>
    <dgm:cxn modelId="{F86F03A9-C9EB-4FD5-A42B-D2F54E68C59D}" type="presParOf" srcId="{1814F31B-B2DB-4FE3-BEC6-22EBAB13B1D8}" destId="{C6E4247B-2A2A-4CFC-9043-F60BAA647E72}" srcOrd="7" destOrd="0" presId="urn:microsoft.com/office/officeart/2005/8/layout/list1"/>
    <dgm:cxn modelId="{22773506-2DF1-41CA-9C93-B2588041F70C}" type="presParOf" srcId="{1814F31B-B2DB-4FE3-BEC6-22EBAB13B1D8}" destId="{9C67BB67-1C59-4AC2-8487-D6DA3F04890E}" srcOrd="8" destOrd="0" presId="urn:microsoft.com/office/officeart/2005/8/layout/list1"/>
    <dgm:cxn modelId="{73FD4786-596D-47AB-87DE-7AD379630EAC}" type="presParOf" srcId="{9C67BB67-1C59-4AC2-8487-D6DA3F04890E}" destId="{6560FCCE-753A-4232-9389-6CB8FF59FCB5}" srcOrd="0" destOrd="0" presId="urn:microsoft.com/office/officeart/2005/8/layout/list1"/>
    <dgm:cxn modelId="{8D569D43-CFAA-498F-973D-59148B851CAC}" type="presParOf" srcId="{9C67BB67-1C59-4AC2-8487-D6DA3F04890E}" destId="{2BC8D75F-E3DE-4751-8E03-5DC488489A36}" srcOrd="1" destOrd="0" presId="urn:microsoft.com/office/officeart/2005/8/layout/list1"/>
    <dgm:cxn modelId="{88B0BD97-DFBD-4989-BB71-774B38BF030E}" type="presParOf" srcId="{1814F31B-B2DB-4FE3-BEC6-22EBAB13B1D8}" destId="{A64431E0-BA2D-48E2-9546-039FDC8A0C10}" srcOrd="9" destOrd="0" presId="urn:microsoft.com/office/officeart/2005/8/layout/list1"/>
    <dgm:cxn modelId="{631A4B0E-F46E-459B-AB74-B64EAF4EADC7}" type="presParOf" srcId="{1814F31B-B2DB-4FE3-BEC6-22EBAB13B1D8}" destId="{6728AAA8-2505-4946-9FC3-E9CCDE70117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37703-18F8-433D-9791-1F08F44C9A8B}">
      <dsp:nvSpPr>
        <dsp:cNvPr id="0" name=""/>
        <dsp:cNvSpPr/>
      </dsp:nvSpPr>
      <dsp:spPr>
        <a:xfrm>
          <a:off x="0" y="391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0B277-5DEC-4609-B546-E8653BED4A0A}">
      <dsp:nvSpPr>
        <dsp:cNvPr id="0" name=""/>
        <dsp:cNvSpPr/>
      </dsp:nvSpPr>
      <dsp:spPr>
        <a:xfrm>
          <a:off x="519747" y="22262"/>
          <a:ext cx="727646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>
              <a:latin typeface="Arial Rounded MT Bold" panose="020F0704030504030204" pitchFamily="34" charset="0"/>
            </a:rPr>
            <a:t>Kerajaan</a:t>
          </a:r>
          <a:r>
            <a:rPr lang="en-US" sz="2500" kern="1200" dirty="0">
              <a:latin typeface="Arial Rounded MT Bold" panose="020F0704030504030204" pitchFamily="34" charset="0"/>
            </a:rPr>
            <a:t> </a:t>
          </a:r>
          <a:r>
            <a:rPr lang="en-US" sz="2500" kern="1200" dirty="0" err="1">
              <a:latin typeface="Arial Rounded MT Bold" panose="020F0704030504030204" pitchFamily="34" charset="0"/>
            </a:rPr>
            <a:t>Kutai</a:t>
          </a:r>
          <a:endParaRPr lang="en-US" sz="2500" kern="1200" dirty="0">
            <a:latin typeface="Arial Rounded MT Bold" panose="020F0704030504030204" pitchFamily="34" charset="0"/>
          </a:endParaRPr>
        </a:p>
      </dsp:txBody>
      <dsp:txXfrm>
        <a:off x="555773" y="58288"/>
        <a:ext cx="7204413" cy="665948"/>
      </dsp:txXfrm>
    </dsp:sp>
    <dsp:sp modelId="{31DE65D0-51C7-4EA5-8A34-ED1A0A21A70A}">
      <dsp:nvSpPr>
        <dsp:cNvPr id="0" name=""/>
        <dsp:cNvSpPr/>
      </dsp:nvSpPr>
      <dsp:spPr>
        <a:xfrm>
          <a:off x="0" y="1525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9390D-FFCA-4B71-BB0C-C4E1460F1F37}">
      <dsp:nvSpPr>
        <dsp:cNvPr id="0" name=""/>
        <dsp:cNvSpPr/>
      </dsp:nvSpPr>
      <dsp:spPr>
        <a:xfrm>
          <a:off x="519747" y="1156262"/>
          <a:ext cx="727646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>
              <a:latin typeface="Arial Rounded MT Bold" panose="020F0704030504030204" pitchFamily="34" charset="0"/>
            </a:rPr>
            <a:t>Kerajaan</a:t>
          </a:r>
          <a:r>
            <a:rPr lang="en-US" sz="2500" kern="1200" dirty="0">
              <a:latin typeface="Arial Rounded MT Bold" panose="020F0704030504030204" pitchFamily="34" charset="0"/>
            </a:rPr>
            <a:t> </a:t>
          </a:r>
          <a:r>
            <a:rPr lang="en-US" sz="2500" kern="1200" dirty="0" err="1">
              <a:latin typeface="Arial Rounded MT Bold" panose="020F0704030504030204" pitchFamily="34" charset="0"/>
            </a:rPr>
            <a:t>Sriwijaya</a:t>
          </a:r>
          <a:endParaRPr lang="en-US" sz="2500" kern="1200" dirty="0">
            <a:latin typeface="Arial Rounded MT Bold" panose="020F0704030504030204" pitchFamily="34" charset="0"/>
          </a:endParaRPr>
        </a:p>
      </dsp:txBody>
      <dsp:txXfrm>
        <a:off x="555773" y="1192288"/>
        <a:ext cx="7204413" cy="665948"/>
      </dsp:txXfrm>
    </dsp:sp>
    <dsp:sp modelId="{D11DACFB-D9BF-435C-B100-15CE951B365E}">
      <dsp:nvSpPr>
        <dsp:cNvPr id="0" name=""/>
        <dsp:cNvSpPr/>
      </dsp:nvSpPr>
      <dsp:spPr>
        <a:xfrm>
          <a:off x="0" y="2659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BA0F5-8810-46F1-B93E-F6B3B42A7251}">
      <dsp:nvSpPr>
        <dsp:cNvPr id="0" name=""/>
        <dsp:cNvSpPr/>
      </dsp:nvSpPr>
      <dsp:spPr>
        <a:xfrm>
          <a:off x="519747" y="2290262"/>
          <a:ext cx="727646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>
              <a:latin typeface="Arial Rounded MT Bold" panose="020F0704030504030204" pitchFamily="34" charset="0"/>
            </a:rPr>
            <a:t>Kerajaan</a:t>
          </a:r>
          <a:r>
            <a:rPr lang="en-US" sz="2500" kern="1200" dirty="0">
              <a:latin typeface="Arial Rounded MT Bold" panose="020F0704030504030204" pitchFamily="34" charset="0"/>
            </a:rPr>
            <a:t> </a:t>
          </a:r>
          <a:r>
            <a:rPr lang="en-US" sz="2500" kern="1200" dirty="0" err="1">
              <a:latin typeface="Arial Rounded MT Bold" panose="020F0704030504030204" pitchFamily="34" charset="0"/>
            </a:rPr>
            <a:t>Majapahit</a:t>
          </a:r>
          <a:endParaRPr lang="en-US" sz="2500" kern="1200" dirty="0">
            <a:latin typeface="Arial Rounded MT Bold" panose="020F0704030504030204" pitchFamily="34" charset="0"/>
          </a:endParaRPr>
        </a:p>
      </dsp:txBody>
      <dsp:txXfrm>
        <a:off x="555773" y="2326288"/>
        <a:ext cx="720441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06ED2-B14F-456F-953E-3A21E709B785}">
      <dsp:nvSpPr>
        <dsp:cNvPr id="0" name=""/>
        <dsp:cNvSpPr/>
      </dsp:nvSpPr>
      <dsp:spPr>
        <a:xfrm>
          <a:off x="0" y="543409"/>
          <a:ext cx="8249424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1B6A0-6D14-4A37-A87C-5B3C7F366388}">
      <dsp:nvSpPr>
        <dsp:cNvPr id="0" name=""/>
        <dsp:cNvSpPr/>
      </dsp:nvSpPr>
      <dsp:spPr>
        <a:xfrm>
          <a:off x="412471" y="41569"/>
          <a:ext cx="5774596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66" tIns="0" rIns="21826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Arial Rounded MT Bold" panose="020F0704030504030204" pitchFamily="34" charset="0"/>
            </a:rPr>
            <a:t>Pembubaran</a:t>
          </a:r>
          <a:r>
            <a:rPr lang="en-US" sz="2000" kern="1200" dirty="0">
              <a:latin typeface="Arial Rounded MT Bold" panose="020F0704030504030204" pitchFamily="34" charset="0"/>
            </a:rPr>
            <a:t> </a:t>
          </a:r>
          <a:r>
            <a:rPr lang="en-US" sz="2000" kern="1200" dirty="0" err="1">
              <a:latin typeface="Arial Rounded MT Bold" panose="020F0704030504030204" pitchFamily="34" charset="0"/>
            </a:rPr>
            <a:t>konstituante</a:t>
          </a:r>
          <a:r>
            <a:rPr lang="en-US" sz="2000" kern="1200" dirty="0">
              <a:latin typeface="Arial Rounded MT Bold" panose="020F0704030504030204" pitchFamily="34" charset="0"/>
            </a:rPr>
            <a:t>; </a:t>
          </a:r>
        </a:p>
      </dsp:txBody>
      <dsp:txXfrm>
        <a:off x="461467" y="90565"/>
        <a:ext cx="5676604" cy="905688"/>
      </dsp:txXfrm>
    </dsp:sp>
    <dsp:sp modelId="{0B8B4CD6-F678-4783-9B94-3CD1B2D53F5F}">
      <dsp:nvSpPr>
        <dsp:cNvPr id="0" name=""/>
        <dsp:cNvSpPr/>
      </dsp:nvSpPr>
      <dsp:spPr>
        <a:xfrm>
          <a:off x="0" y="2085649"/>
          <a:ext cx="8249424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332FF-C6FC-4BF0-8D70-F10791F1F86F}">
      <dsp:nvSpPr>
        <dsp:cNvPr id="0" name=""/>
        <dsp:cNvSpPr/>
      </dsp:nvSpPr>
      <dsp:spPr>
        <a:xfrm>
          <a:off x="412471" y="1583809"/>
          <a:ext cx="5774596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66" tIns="0" rIns="21826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Arial Rounded MT Bold" panose="020F0704030504030204" pitchFamily="34" charset="0"/>
            </a:rPr>
            <a:t>Undang-Undang</a:t>
          </a:r>
          <a:r>
            <a:rPr lang="en-US" sz="2000" kern="1200" dirty="0">
              <a:latin typeface="Arial Rounded MT Bold" panose="020F0704030504030204" pitchFamily="34" charset="0"/>
            </a:rPr>
            <a:t> </a:t>
          </a:r>
          <a:r>
            <a:rPr lang="en-US" sz="2000" kern="1200" dirty="0" err="1">
              <a:latin typeface="Arial Rounded MT Bold" panose="020F0704030504030204" pitchFamily="34" charset="0"/>
            </a:rPr>
            <a:t>Dasar</a:t>
          </a:r>
          <a:r>
            <a:rPr lang="en-US" sz="2000" kern="1200" dirty="0">
              <a:latin typeface="Arial Rounded MT Bold" panose="020F0704030504030204" pitchFamily="34" charset="0"/>
            </a:rPr>
            <a:t> 1945 </a:t>
          </a:r>
          <a:r>
            <a:rPr lang="en-US" sz="2000" kern="1200" dirty="0" err="1">
              <a:latin typeface="Arial Rounded MT Bold" panose="020F0704030504030204" pitchFamily="34" charset="0"/>
            </a:rPr>
            <a:t>kembali</a:t>
          </a:r>
          <a:r>
            <a:rPr lang="en-US" sz="2000" kern="1200" dirty="0">
              <a:latin typeface="Arial Rounded MT Bold" panose="020F0704030504030204" pitchFamily="34" charset="0"/>
            </a:rPr>
            <a:t> </a:t>
          </a:r>
          <a:r>
            <a:rPr lang="en-US" sz="2000" kern="1200" dirty="0" err="1">
              <a:latin typeface="Arial Rounded MT Bold" panose="020F0704030504030204" pitchFamily="34" charset="0"/>
            </a:rPr>
            <a:t>berlaku</a:t>
          </a:r>
          <a:r>
            <a:rPr lang="en-US" sz="2000" kern="1200" dirty="0">
              <a:latin typeface="Arial Rounded MT Bold" panose="020F0704030504030204" pitchFamily="34" charset="0"/>
            </a:rPr>
            <a:t>; </a:t>
          </a:r>
        </a:p>
      </dsp:txBody>
      <dsp:txXfrm>
        <a:off x="461467" y="1632805"/>
        <a:ext cx="5676604" cy="905688"/>
      </dsp:txXfrm>
    </dsp:sp>
    <dsp:sp modelId="{6728AAA8-2505-4946-9FC3-E9CCDE701176}">
      <dsp:nvSpPr>
        <dsp:cNvPr id="0" name=""/>
        <dsp:cNvSpPr/>
      </dsp:nvSpPr>
      <dsp:spPr>
        <a:xfrm>
          <a:off x="0" y="3627889"/>
          <a:ext cx="8249424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8D75F-E3DE-4751-8E03-5DC488489A36}">
      <dsp:nvSpPr>
        <dsp:cNvPr id="0" name=""/>
        <dsp:cNvSpPr/>
      </dsp:nvSpPr>
      <dsp:spPr>
        <a:xfrm>
          <a:off x="412471" y="3126048"/>
          <a:ext cx="5774596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66" tIns="0" rIns="21826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Arial Rounded MT Bold" panose="020F0704030504030204" pitchFamily="34" charset="0"/>
            </a:rPr>
            <a:t>Pembentukan </a:t>
          </a:r>
          <a:r>
            <a:rPr lang="en-US" sz="2000" kern="1200" dirty="0" err="1">
              <a:latin typeface="Arial Rounded MT Bold" panose="020F0704030504030204" pitchFamily="34" charset="0"/>
            </a:rPr>
            <a:t>Majelis</a:t>
          </a:r>
          <a:r>
            <a:rPr lang="en-US" sz="2000" kern="1200" dirty="0">
              <a:latin typeface="Arial Rounded MT Bold" panose="020F0704030504030204" pitchFamily="34" charset="0"/>
            </a:rPr>
            <a:t> </a:t>
          </a:r>
          <a:r>
            <a:rPr lang="en-US" sz="2000" kern="1200" dirty="0" err="1">
              <a:latin typeface="Arial Rounded MT Bold" panose="020F0704030504030204" pitchFamily="34" charset="0"/>
            </a:rPr>
            <a:t>Permusyawaratan</a:t>
          </a:r>
          <a:r>
            <a:rPr lang="en-US" sz="2000" kern="1200" dirty="0">
              <a:latin typeface="Arial Rounded MT Bold" panose="020F0704030504030204" pitchFamily="34" charset="0"/>
            </a:rPr>
            <a:t> Rakyat </a:t>
          </a:r>
          <a:r>
            <a:rPr lang="en-US" sz="2000" kern="1200" dirty="0" err="1">
              <a:latin typeface="Arial Rounded MT Bold" panose="020F0704030504030204" pitchFamily="34" charset="0"/>
            </a:rPr>
            <a:t>Sementara</a:t>
          </a:r>
          <a:r>
            <a:rPr lang="en-US" sz="2000" kern="1200" dirty="0">
              <a:latin typeface="Arial Rounded MT Bold" panose="020F0704030504030204" pitchFamily="34" charset="0"/>
            </a:rPr>
            <a:t>. </a:t>
          </a:r>
        </a:p>
      </dsp:txBody>
      <dsp:txXfrm>
        <a:off x="461467" y="3175044"/>
        <a:ext cx="5676604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5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72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62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C21D0-737F-4C11-B265-D7FDD1299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1FB120-BF19-463B-9807-DF92CA8D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AB1F37-0864-4469-813F-B5DC294B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C59318-C1A0-40DE-AAE9-42B9F25C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7DFF97-1126-4429-9AB3-CF1C9978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9A126-5D35-4D7D-8497-005D7766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8DAA12-9A3C-4671-8C46-101BF78E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299206-506E-4E1A-B4A9-47B6AD5A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6DA4BD-01A9-41EC-A515-7487BB5E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D6D9B7-620E-4D92-96D7-A57DBF4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209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79A47B-24B0-4C30-86FA-C981E1AA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871CBE-62BC-4803-9466-89AAA7E4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F77BB9-4F64-45EC-AF16-0F8D60BA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096BBB-4384-4618-8ED7-87BC6E9B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050D8E-2A87-4B2E-A409-67D70895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9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16478-583A-45AA-8FF6-73FD40D1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BACD48-6EE7-499C-A8B1-CE6C0E454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875139E-9FD9-48A9-ABBE-DE06FBF9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D3FE2-E44B-4D98-8E68-EF775377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9FDED2-9307-4F96-823F-7F483C4D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B9DB9D-0069-4A92-A76B-DB0CAD0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590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2617A-AB7C-4A56-BD20-2ACD9D4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6197BD-C325-4E92-A2B2-3C3DA4990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37C115-6547-48FE-A4E0-04EB72AC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9FA6A71-5E59-4A64-981A-D67286D13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7DBDC-6607-4F67-8AD3-976B1D1F0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7329DE6-A1BD-4C37-B8D3-E757D98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2D981AD-2F24-438C-A4C3-95F1AA23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80B170-D71B-48B3-9B06-8EF3929F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28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339F-5613-468B-9108-281FB121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F0AFC4-4CD5-4C30-B50A-BC7F83F4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60AB0E-D7E6-47D7-A417-9DD02E6D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B7F130-F0D7-4323-B5E8-B1D8E4D6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8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A7A3148-0546-4F62-A5D8-312D8038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0E80D0-DF4F-4E46-BC0B-B1BC0DB0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785759-CC69-4313-A29F-7D12E7FA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84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D06B18-7E58-4BD4-BF2E-F023FBB3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60DBEA-F6BB-4D65-B759-A7616220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EA695B-CFB3-4BB7-9618-3BD56448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459FE8-C8A3-4C80-97A8-85ADB0C8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678A02-2250-49AC-A403-AD21389E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34DF66-2C16-4786-B1DC-76E72BAF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18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0246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D81141-B2D2-4D4A-94BD-65B3CE10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274F34-BC41-4F87-B773-74CE0CE6E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E46601-935F-4F6F-8481-B455BA03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22A4AF-0275-4559-9310-5E2E19B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EEB93B-539B-4C4A-B0A8-6C4DAFF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CE7623-3FC9-4341-800C-E64BEC48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27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9EB9D-9398-4AFC-8691-50049180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9DFDD0-007D-4663-9C79-0597E27F1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5989F-E800-4245-B9AE-1AD79C7E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446AF-AA1B-4106-974E-BE4C4A33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45610C-872F-4A49-A4F0-D8321BE2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5635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9223256-7A8D-493F-82D6-A635AA134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51FA12-41F8-4A05-A5CA-C73E38E9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7C187B-ECE2-448E-86C1-098D61D6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F59FBC-FA4E-44D5-9D98-096956CB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AE3CEE-8AFF-4AE2-8F4C-2D74911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7248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9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516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89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8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8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916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5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C8E100-5A0D-43DF-B7C6-A9CEB5DB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0D6332-72B1-49CB-A8A9-0AD52A94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224380-2D95-474F-9B11-CB33C721F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8C527A-4FCF-4BE4-974F-D9CFDD04A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34D06C-8A92-4D9D-AFCE-26A2E324D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Pancasila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( II )</a:t>
            </a:r>
          </a:p>
        </p:txBody>
      </p:sp>
      <p:pic>
        <p:nvPicPr>
          <p:cNvPr id="4" name="Picture 2" descr="http://1.bp.blogspot.com/-MQuYtimMawk/T16t0hRnXQI/AAAAAAAAABM/8FPs1TFgugU/s1600/Lambang+Garuda+Pancasi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22" y="250787"/>
            <a:ext cx="2192969" cy="23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1D57495-7681-4CFA-A9C2-D6C273B46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ERLIN DOLPHINA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5FFF1B-08AB-4966-A859-98E699A0AC47}"/>
              </a:ext>
            </a:extLst>
          </p:cNvPr>
          <p:cNvSpPr txBox="1"/>
          <p:nvPr/>
        </p:nvSpPr>
        <p:spPr>
          <a:xfrm>
            <a:off x="2417779" y="424360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PERTEMUAN KE 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94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84" y="878781"/>
            <a:ext cx="4215161" cy="4085241"/>
          </a:xfrm>
        </p:spPr>
      </p:pic>
    </p:spTree>
    <p:extLst>
      <p:ext uri="{BB962C8B-B14F-4D97-AF65-F5344CB8AC3E}">
        <p14:creationId xmlns:p14="http://schemas.microsoft.com/office/powerpoint/2010/main" val="36338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62" y="306661"/>
            <a:ext cx="6696306" cy="115196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Pancasila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merupakan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khasanah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budaya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Indonesia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78165906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0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</a:t>
            </a:r>
            <a:r>
              <a:rPr lang="en-US" dirty="0" err="1"/>
              <a:t>kemerdekaan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Piagam</a:t>
            </a:r>
            <a:r>
              <a:rPr lang="en-US" dirty="0"/>
              <a:t> Jakarta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sidang</a:t>
            </a:r>
            <a:r>
              <a:rPr lang="en-US" dirty="0"/>
              <a:t> PPKI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18 </a:t>
            </a:r>
            <a:r>
              <a:rPr lang="en-US" dirty="0" err="1"/>
              <a:t>Agustus</a:t>
            </a:r>
            <a:r>
              <a:rPr lang="en-US" dirty="0"/>
              <a:t> 1945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UUD 1945,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7 (</a:t>
            </a:r>
            <a:r>
              <a:rPr lang="en-US" dirty="0" err="1"/>
              <a:t>tujuh</a:t>
            </a:r>
            <a:r>
              <a:rPr lang="en-US" dirty="0"/>
              <a:t>) kata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“</a:t>
            </a:r>
            <a:r>
              <a:rPr lang="en-US" dirty="0" err="1"/>
              <a:t>Ketuhanan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 Islam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pemeluk</a:t>
            </a:r>
            <a:r>
              <a:rPr lang="en-US" dirty="0"/>
              <a:t>- </a:t>
            </a:r>
            <a:r>
              <a:rPr lang="en-US" dirty="0" err="1"/>
              <a:t>pemeluknya</a:t>
            </a:r>
            <a:r>
              <a:rPr lang="en-US" dirty="0"/>
              <a:t>”,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Ketuhanan</a:t>
            </a:r>
            <a:r>
              <a:rPr lang="en-US" dirty="0"/>
              <a:t>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. </a:t>
            </a:r>
          </a:p>
        </p:txBody>
      </p:sp>
      <p:pic>
        <p:nvPicPr>
          <p:cNvPr id="7170" name="Picture 2" descr="https://encrypted-tbn2.gstatic.com/images?q=tbn:ANd9GcSSi4cB-EIcLsvNUqJl2mNp2cRKSH6eiZGePcLFwA5Vr4f4RFYij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752" y="267629"/>
            <a:ext cx="3234396" cy="231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291" y="328967"/>
            <a:ext cx="5625787" cy="115196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Era </a:t>
            </a:r>
            <a:r>
              <a:rPr lang="en-US" dirty="0" err="1">
                <a:solidFill>
                  <a:srgbClr val="0070C0"/>
                </a:solidFill>
              </a:rPr>
              <a:t>orde</a:t>
            </a:r>
            <a:r>
              <a:rPr lang="en-US" dirty="0">
                <a:solidFill>
                  <a:srgbClr val="0070C0"/>
                </a:solidFill>
              </a:rPr>
              <a:t> lama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42" y="182004"/>
            <a:ext cx="5042931" cy="3311525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05107022"/>
              </p:ext>
            </p:extLst>
          </p:nvPr>
        </p:nvGraphicFramePr>
        <p:xfrm>
          <a:off x="-19824" y="1612075"/>
          <a:ext cx="8249424" cy="452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20978" y="4237465"/>
            <a:ext cx="2516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Dekrit</a:t>
            </a:r>
            <a:r>
              <a:rPr lang="en-US" sz="2800" dirty="0"/>
              <a:t> </a:t>
            </a:r>
            <a:r>
              <a:rPr lang="en-US" sz="2800" dirty="0" err="1"/>
              <a:t>Presiden</a:t>
            </a:r>
            <a:r>
              <a:rPr lang="en-US" sz="2800" dirty="0"/>
              <a:t>,</a:t>
            </a:r>
          </a:p>
          <a:p>
            <a:pPr algn="ctr"/>
            <a:r>
              <a:rPr lang="en-US" sz="2800" dirty="0"/>
              <a:t>5 </a:t>
            </a:r>
            <a:r>
              <a:rPr lang="en-US" sz="2800" dirty="0" err="1"/>
              <a:t>Juli</a:t>
            </a:r>
            <a:r>
              <a:rPr lang="en-US" sz="2800" dirty="0"/>
              <a:t> 1959</a:t>
            </a:r>
          </a:p>
        </p:txBody>
      </p:sp>
    </p:spTree>
    <p:extLst>
      <p:ext uri="{BB962C8B-B14F-4D97-AF65-F5344CB8AC3E}">
        <p14:creationId xmlns:p14="http://schemas.microsoft.com/office/powerpoint/2010/main" val="33211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9" y="128245"/>
            <a:ext cx="10396882" cy="1151965"/>
          </a:xfrm>
        </p:spPr>
        <p:txBody>
          <a:bodyPr/>
          <a:lstStyle/>
          <a:p>
            <a:r>
              <a:rPr lang="en-US" dirty="0"/>
              <a:t>Era </a:t>
            </a:r>
            <a:r>
              <a:rPr lang="en-US" dirty="0" err="1"/>
              <a:t>orde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39629" y="267630"/>
            <a:ext cx="6553112" cy="5355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tahun</a:t>
            </a:r>
            <a:r>
              <a:rPr lang="en-US" dirty="0">
                <a:latin typeface="Arial Rounded MT Bold" panose="020F0704030504030204" pitchFamily="34" charset="0"/>
              </a:rPr>
              <a:t> 1968 </a:t>
            </a:r>
            <a:r>
              <a:rPr lang="en-US" dirty="0" err="1">
                <a:latin typeface="Arial Rounded MT Bold" panose="020F0704030504030204" pitchFamily="34" charset="0"/>
              </a:rPr>
              <a:t>Presiden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Soeharto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mengeluarkan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Instruksi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Presiden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Nomor</a:t>
            </a:r>
            <a:r>
              <a:rPr lang="en-US" dirty="0">
                <a:latin typeface="Arial Rounded MT Bold" panose="020F0704030504030204" pitchFamily="34" charset="0"/>
              </a:rPr>
              <a:t> 12 </a:t>
            </a:r>
            <a:r>
              <a:rPr lang="en-US" dirty="0" err="1">
                <a:latin typeface="Arial Rounded MT Bold" panose="020F0704030504030204" pitchFamily="34" charset="0"/>
              </a:rPr>
              <a:t>tahun</a:t>
            </a:r>
            <a:r>
              <a:rPr lang="en-US" dirty="0">
                <a:latin typeface="Arial Rounded MT Bold" panose="020F0704030504030204" pitchFamily="34" charset="0"/>
              </a:rPr>
              <a:t> 1968 yang </a:t>
            </a:r>
            <a:r>
              <a:rPr lang="en-US" dirty="0" err="1">
                <a:latin typeface="Arial Rounded MT Bold" panose="020F0704030504030204" pitchFamily="34" charset="0"/>
              </a:rPr>
              <a:t>menjadi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panduan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dalam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mengucapkan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Pancasila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sebagai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dasar</a:t>
            </a:r>
            <a:r>
              <a:rPr lang="en-US" dirty="0">
                <a:latin typeface="Arial Rounded MT Bold" panose="020F0704030504030204" pitchFamily="34" charset="0"/>
              </a:rPr>
              <a:t> Negara</a:t>
            </a:r>
          </a:p>
          <a:p>
            <a:pPr marL="914400" indent="-914400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Satu</a:t>
            </a:r>
            <a:r>
              <a:rPr lang="en-US" dirty="0">
                <a:latin typeface="Arial Rounded MT Bold" panose="020F0704030504030204" pitchFamily="34" charset="0"/>
              </a:rPr>
              <a:t>   : </a:t>
            </a:r>
            <a:r>
              <a:rPr lang="en-US" dirty="0" err="1">
                <a:latin typeface="Arial Rounded MT Bold" panose="020F0704030504030204" pitchFamily="34" charset="0"/>
              </a:rPr>
              <a:t>Ke</a:t>
            </a:r>
            <a:r>
              <a:rPr lang="en-US" dirty="0">
                <a:latin typeface="Arial Rounded MT Bold" panose="020F0704030504030204" pitchFamily="34" charset="0"/>
              </a:rPr>
              <a:t>-</a:t>
            </a:r>
            <a:r>
              <a:rPr lang="en-US" dirty="0" err="1">
                <a:latin typeface="Arial Rounded MT Bold" panose="020F0704030504030204" pitchFamily="34" charset="0"/>
              </a:rPr>
              <a:t>Tuhan</a:t>
            </a:r>
            <a:r>
              <a:rPr lang="en-US" dirty="0">
                <a:latin typeface="Arial Rounded MT Bold" panose="020F0704030504030204" pitchFamily="34" charset="0"/>
              </a:rPr>
              <a:t>-an Yang </a:t>
            </a:r>
            <a:r>
              <a:rPr lang="en-US" dirty="0" err="1">
                <a:latin typeface="Arial Rounded MT Bold" panose="020F0704030504030204" pitchFamily="34" charset="0"/>
              </a:rPr>
              <a:t>Maha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Esa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pPr marL="914400" indent="-914400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Dua</a:t>
            </a:r>
            <a:r>
              <a:rPr lang="en-US" dirty="0">
                <a:latin typeface="Arial Rounded MT Bold" panose="020F0704030504030204" pitchFamily="34" charset="0"/>
              </a:rPr>
              <a:t>     : </a:t>
            </a:r>
            <a:r>
              <a:rPr lang="en-US" dirty="0" err="1">
                <a:latin typeface="Arial Rounded MT Bold" panose="020F0704030504030204" pitchFamily="34" charset="0"/>
              </a:rPr>
              <a:t>Kemanusiaan</a:t>
            </a:r>
            <a:r>
              <a:rPr lang="en-US" dirty="0"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latin typeface="Arial Rounded MT Bold" panose="020F0704030504030204" pitchFamily="34" charset="0"/>
              </a:rPr>
              <a:t>adil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beradab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pPr marL="914400" indent="-914400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Tiga</a:t>
            </a:r>
            <a:r>
              <a:rPr lang="en-US" dirty="0">
                <a:latin typeface="Arial Rounded MT Bold" panose="020F0704030504030204" pitchFamily="34" charset="0"/>
              </a:rPr>
              <a:t>    : </a:t>
            </a:r>
            <a:r>
              <a:rPr lang="en-US" dirty="0" err="1">
                <a:latin typeface="Arial Rounded MT Bold" panose="020F0704030504030204" pitchFamily="34" charset="0"/>
              </a:rPr>
              <a:t>Persatuan</a:t>
            </a:r>
            <a:r>
              <a:rPr lang="en-US" dirty="0">
                <a:latin typeface="Arial Rounded MT Bold" panose="020F0704030504030204" pitchFamily="34" charset="0"/>
              </a:rPr>
              <a:t> Indonesia </a:t>
            </a:r>
          </a:p>
          <a:p>
            <a:pPr marL="914400" indent="-914400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Empat</a:t>
            </a:r>
            <a:r>
              <a:rPr lang="en-US" dirty="0">
                <a:latin typeface="Arial Rounded MT Bold" panose="020F0704030504030204" pitchFamily="34" charset="0"/>
              </a:rPr>
              <a:t> : </a:t>
            </a:r>
            <a:r>
              <a:rPr lang="en-US" dirty="0" err="1">
                <a:latin typeface="Arial Rounded MT Bold" panose="020F0704030504030204" pitchFamily="34" charset="0"/>
              </a:rPr>
              <a:t>Kerakyatan</a:t>
            </a:r>
            <a:r>
              <a:rPr lang="en-US" dirty="0"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latin typeface="Arial Rounded MT Bold" panose="020F0704030504030204" pitchFamily="34" charset="0"/>
              </a:rPr>
              <a:t>dipimpin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oleh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hikmat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kebijaksanaan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dalam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permusyawaratan</a:t>
            </a:r>
            <a:r>
              <a:rPr lang="en-US" dirty="0">
                <a:latin typeface="Arial Rounded MT Bold" panose="020F0704030504030204" pitchFamily="34" charset="0"/>
              </a:rPr>
              <a:t>/ </a:t>
            </a:r>
            <a:r>
              <a:rPr lang="en-US" dirty="0" err="1">
                <a:latin typeface="Arial Rounded MT Bold" panose="020F0704030504030204" pitchFamily="34" charset="0"/>
              </a:rPr>
              <a:t>perwakilan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pPr marL="914400" indent="-914400">
              <a:buNone/>
            </a:pPr>
            <a:r>
              <a:rPr lang="en-US" dirty="0">
                <a:latin typeface="Arial Rounded MT Bold" panose="020F0704030504030204" pitchFamily="34" charset="0"/>
              </a:rPr>
              <a:t>Lima   : </a:t>
            </a:r>
            <a:r>
              <a:rPr lang="en-US" dirty="0" err="1">
                <a:latin typeface="Arial Rounded MT Bold" panose="020F0704030504030204" pitchFamily="34" charset="0"/>
              </a:rPr>
              <a:t>Keadilan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sosial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bagi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seluruh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rakyat</a:t>
            </a:r>
            <a:r>
              <a:rPr lang="en-US" dirty="0">
                <a:latin typeface="Arial Rounded MT Bold" panose="020F0704030504030204" pitchFamily="34" charset="0"/>
              </a:rPr>
              <a:t> Indonesia.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2" y="1172574"/>
            <a:ext cx="3200400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579864"/>
            <a:ext cx="10394707" cy="47947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22 </a:t>
            </a:r>
            <a:r>
              <a:rPr lang="en-US" sz="2400" dirty="0" err="1">
                <a:latin typeface="Arial Rounded MT Bold" panose="020F0704030504030204" pitchFamily="34" charset="0"/>
              </a:rPr>
              <a:t>Maret</a:t>
            </a:r>
            <a:r>
              <a:rPr lang="en-US" sz="2400" dirty="0">
                <a:latin typeface="Arial Rounded MT Bold" panose="020F0704030504030204" pitchFamily="34" charset="0"/>
              </a:rPr>
              <a:t> 1978 </a:t>
            </a:r>
            <a:r>
              <a:rPr lang="en-US" sz="2400" dirty="0" err="1">
                <a:latin typeface="Arial Rounded MT Bold" panose="020F0704030504030204" pitchFamily="34" charset="0"/>
              </a:rPr>
              <a:t>ditetapkan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ketetapan</a:t>
            </a:r>
            <a:r>
              <a:rPr lang="en-US" sz="2400" dirty="0">
                <a:latin typeface="Arial Rounded MT Bold" panose="020F0704030504030204" pitchFamily="34" charset="0"/>
              </a:rPr>
              <a:t> (</a:t>
            </a:r>
            <a:r>
              <a:rPr lang="en-US" sz="2400" dirty="0" err="1">
                <a:latin typeface="Arial Rounded MT Bold" panose="020F0704030504030204" pitchFamily="34" charset="0"/>
              </a:rPr>
              <a:t>disingkat</a:t>
            </a:r>
            <a:r>
              <a:rPr lang="en-US" sz="2400" dirty="0">
                <a:latin typeface="Arial Rounded MT Bold" panose="020F0704030504030204" pitchFamily="34" charset="0"/>
              </a:rPr>
              <a:t> TAP) MPR </a:t>
            </a:r>
            <a:r>
              <a:rPr lang="en-US" sz="2400" dirty="0" err="1">
                <a:latin typeface="Arial Rounded MT Bold" panose="020F0704030504030204" pitchFamily="34" charset="0"/>
              </a:rPr>
              <a:t>Nomor</a:t>
            </a:r>
            <a:r>
              <a:rPr lang="en-US" sz="2400" dirty="0">
                <a:latin typeface="Arial Rounded MT Bold" panose="020F0704030504030204" pitchFamily="34" charset="0"/>
              </a:rPr>
              <a:t> II/MPR/1978 </a:t>
            </a:r>
            <a:r>
              <a:rPr lang="en-US" sz="2400" dirty="0" err="1">
                <a:latin typeface="Arial Rounded MT Bold" panose="020F0704030504030204" pitchFamily="34" charset="0"/>
              </a:rPr>
              <a:t>tentang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Pedoman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Penghayatan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dan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Pengamalan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Pancasila</a:t>
            </a:r>
            <a:r>
              <a:rPr lang="en-US" sz="2400" dirty="0">
                <a:latin typeface="Arial Rounded MT Bold" panose="020F0704030504030204" pitchFamily="34" charset="0"/>
              </a:rPr>
              <a:t> (</a:t>
            </a:r>
            <a:r>
              <a:rPr lang="en-US" sz="2400" dirty="0" err="1">
                <a:latin typeface="Arial Rounded MT Bold" panose="020F0704030504030204" pitchFamily="34" charset="0"/>
              </a:rPr>
              <a:t>Ekaprasetya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Pancakarsa</a:t>
            </a:r>
            <a:r>
              <a:rPr lang="en-US" sz="2400">
                <a:latin typeface="Arial Rounded MT Bold" panose="020F0704030504030204" pitchFamily="34" charset="0"/>
              </a:rPr>
              <a:t>).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sv-SE" sz="2400" dirty="0">
                <a:latin typeface="Arial Rounded MT Bold" panose="020F0704030504030204" pitchFamily="34" charset="0"/>
              </a:rPr>
              <a:t>nilai dan norma-norma yang terkandung dalam Pedoman Penghayatan dan Pengamalan Pancasila (Ekaprasetya Pancakarsa) berdasarkan ketetapan tersebut meliputi 36 butir,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2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639" y="641194"/>
            <a:ext cx="4934411" cy="115196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Era </a:t>
            </a:r>
            <a:r>
              <a:rPr lang="en-US" dirty="0" err="1">
                <a:solidFill>
                  <a:srgbClr val="0070C0"/>
                </a:solidFill>
              </a:rPr>
              <a:t>reformasi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2777" y="1884975"/>
            <a:ext cx="10942593" cy="375754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latin typeface="Arial Rounded MT Bold" panose="020F0704030504030204" pitchFamily="34" charset="0"/>
              </a:rPr>
              <a:t>Pancasila</a:t>
            </a:r>
            <a:r>
              <a:rPr lang="en-US" dirty="0"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latin typeface="Arial Rounded MT Bold" panose="020F0704030504030204" pitchFamily="34" charset="0"/>
              </a:rPr>
              <a:t>seharusnya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sebagai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 Rounded MT Bold" panose="020F0704030504030204" pitchFamily="34" charset="0"/>
              </a:rPr>
              <a:t>   </a:t>
            </a:r>
            <a:r>
              <a:rPr lang="en-US" dirty="0" err="1">
                <a:latin typeface="Arial Rounded MT Bold" panose="020F0704030504030204" pitchFamily="34" charset="0"/>
              </a:rPr>
              <a:t>nilai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dasar</a:t>
            </a:r>
            <a:r>
              <a:rPr lang="en-US" dirty="0">
                <a:latin typeface="Arial Rounded MT Bold" panose="020F0704030504030204" pitchFamily="34" charset="0"/>
              </a:rPr>
              <a:t> moral </a:t>
            </a:r>
            <a:r>
              <a:rPr lang="en-US" dirty="0" err="1">
                <a:latin typeface="Arial Rounded MT Bold" panose="020F0704030504030204" pitchFamily="34" charset="0"/>
              </a:rPr>
              <a:t>etik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bagi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negara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dan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 Rounded MT Bold" panose="020F0704030504030204" pitchFamily="34" charset="0"/>
              </a:rPr>
              <a:t>   </a:t>
            </a:r>
            <a:r>
              <a:rPr lang="en-US" dirty="0" err="1">
                <a:latin typeface="Arial Rounded MT Bold" panose="020F0704030504030204" pitchFamily="34" charset="0"/>
              </a:rPr>
              <a:t>aparat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pelaksana</a:t>
            </a:r>
            <a:r>
              <a:rPr lang="en-US" dirty="0">
                <a:latin typeface="Arial Rounded MT Bold" panose="020F0704030504030204" pitchFamily="34" charset="0"/>
              </a:rPr>
              <a:t> Negara,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 Rounded MT Bold" panose="020F0704030504030204" pitchFamily="34" charset="0"/>
              </a:rPr>
              <a:t>   </a:t>
            </a:r>
            <a:r>
              <a:rPr lang="en-US" dirty="0" err="1">
                <a:latin typeface="Arial Rounded MT Bold" panose="020F0704030504030204" pitchFamily="34" charset="0"/>
              </a:rPr>
              <a:t>dalam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kenyataannya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digunakan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sebagai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alat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legitimasi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politik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Arial Rounded MT Bold" panose="020F0704030504030204" pitchFamily="34" charset="0"/>
              </a:rPr>
              <a:t>Pancasila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menjadi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dasar</a:t>
            </a:r>
            <a:r>
              <a:rPr lang="en-US" dirty="0">
                <a:latin typeface="Arial Rounded MT Bold" panose="020F0704030504030204" pitchFamily="34" charset="0"/>
              </a:rPr>
              <a:t> Negara </a:t>
            </a:r>
            <a:r>
              <a:rPr lang="en-US" dirty="0" err="1">
                <a:latin typeface="Arial Rounded MT Bold" panose="020F0704030504030204" pitchFamily="34" charset="0"/>
              </a:rPr>
              <a:t>Republik</a:t>
            </a:r>
            <a:r>
              <a:rPr lang="en-US" dirty="0">
                <a:latin typeface="Arial Rounded MT Bold" panose="020F0704030504030204" pitchFamily="34" charset="0"/>
              </a:rPr>
              <a:t> Indonesia </a:t>
            </a:r>
            <a:r>
              <a:rPr lang="en-US" dirty="0" err="1">
                <a:latin typeface="Arial Rounded MT Bold" panose="020F0704030504030204" pitchFamily="34" charset="0"/>
              </a:rPr>
              <a:t>secara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normatif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tercantum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dalam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ketetapan</a:t>
            </a:r>
            <a:r>
              <a:rPr lang="en-US" dirty="0">
                <a:latin typeface="Arial Rounded MT Bold" panose="020F0704030504030204" pitchFamily="34" charset="0"/>
              </a:rPr>
              <a:t> MPR. </a:t>
            </a:r>
            <a:r>
              <a:rPr lang="en-US" dirty="0" err="1">
                <a:latin typeface="Arial Rounded MT Bold" panose="020F0704030504030204" pitchFamily="34" charset="0"/>
              </a:rPr>
              <a:t>Ketetapan</a:t>
            </a:r>
            <a:r>
              <a:rPr lang="en-US" dirty="0">
                <a:latin typeface="Arial Rounded MT Bold" panose="020F0704030504030204" pitchFamily="34" charset="0"/>
              </a:rPr>
              <a:t> MPR </a:t>
            </a:r>
            <a:r>
              <a:rPr lang="en-US" dirty="0" err="1">
                <a:latin typeface="Arial Rounded MT Bold" panose="020F0704030504030204" pitchFamily="34" charset="0"/>
              </a:rPr>
              <a:t>Nomor</a:t>
            </a:r>
            <a:r>
              <a:rPr lang="en-US" dirty="0">
                <a:latin typeface="Arial Rounded MT Bold" panose="020F0704030504030204" pitchFamily="34" charset="0"/>
              </a:rPr>
              <a:t> XVIII/MPR/1998 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Arial Rounded MT Bold" panose="020F0704030504030204" pitchFamily="34" charset="0"/>
              </a:rPr>
              <a:t>Pancasila</a:t>
            </a:r>
            <a:r>
              <a:rPr lang="en-US" dirty="0">
                <a:latin typeface="Arial Rounded MT Bold" panose="020F0704030504030204" pitchFamily="34" charset="0"/>
              </a:rPr>
              <a:t> pun </a:t>
            </a:r>
            <a:r>
              <a:rPr lang="en-US" dirty="0" err="1">
                <a:latin typeface="Arial Rounded MT Bold" panose="020F0704030504030204" pitchFamily="34" charset="0"/>
              </a:rPr>
              <a:t>menjadi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sumber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hukum</a:t>
            </a:r>
            <a:r>
              <a:rPr lang="en-US" dirty="0"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latin typeface="Arial Rounded MT Bold" panose="020F0704030504030204" pitchFamily="34" charset="0"/>
              </a:rPr>
              <a:t>ditetapkan</a:t>
            </a:r>
            <a:r>
              <a:rPr lang="en-US" dirty="0">
                <a:latin typeface="Arial Rounded MT Bold" panose="020F0704030504030204" pitchFamily="34" charset="0"/>
              </a:rPr>
              <a:t>  </a:t>
            </a:r>
            <a:r>
              <a:rPr lang="en-US" dirty="0" err="1">
                <a:latin typeface="Arial Rounded MT Bold" panose="020F0704030504030204" pitchFamily="34" charset="0"/>
              </a:rPr>
              <a:t>dalam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Ketetapan</a:t>
            </a:r>
            <a:r>
              <a:rPr lang="en-US" dirty="0">
                <a:latin typeface="Arial Rounded MT Bold" panose="020F0704030504030204" pitchFamily="34" charset="0"/>
              </a:rPr>
              <a:t> MPR </a:t>
            </a:r>
            <a:r>
              <a:rPr lang="en-US" dirty="0" err="1">
                <a:latin typeface="Arial Rounded MT Bold" panose="020F0704030504030204" pitchFamily="34" charset="0"/>
              </a:rPr>
              <a:t>Nomor</a:t>
            </a:r>
            <a:r>
              <a:rPr lang="en-US" dirty="0">
                <a:latin typeface="Arial Rounded MT Bold" panose="020F0704030504030204" pitchFamily="34" charset="0"/>
              </a:rPr>
              <a:t> III/MPR/2000 </a:t>
            </a:r>
          </a:p>
        </p:txBody>
      </p:sp>
      <p:pic>
        <p:nvPicPr>
          <p:cNvPr id="10242" name="Picture 2" descr="http://4.bp.blogspot.com/_jsHrRCbF8Xs/TTvwLFQn7yI/AAAAAAAABTU/pwhxKj-cdS4/s1600/reformasi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518" y="312238"/>
            <a:ext cx="4469855" cy="277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7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9627"/>
            <a:ext cx="10396883" cy="1151965"/>
          </a:xfrm>
        </p:spPr>
        <p:txBody>
          <a:bodyPr/>
          <a:lstStyle/>
          <a:p>
            <a:r>
              <a:rPr lang="en-US" dirty="0"/>
              <a:t>PENEGASAN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501592"/>
            <a:ext cx="10394707" cy="3792311"/>
          </a:xfrm>
        </p:spPr>
        <p:txBody>
          <a:bodyPr>
            <a:noAutofit/>
          </a:bodyPr>
          <a:lstStyle/>
          <a:p>
            <a:r>
              <a:rPr lang="en-US" sz="2400" dirty="0" err="1"/>
              <a:t>Uu</a:t>
            </a:r>
            <a:r>
              <a:rPr lang="en-US" sz="2400" dirty="0"/>
              <a:t>  No. 11 </a:t>
            </a:r>
            <a:r>
              <a:rPr lang="en-US" sz="2400" dirty="0" err="1"/>
              <a:t>Tahun</a:t>
            </a:r>
            <a:r>
              <a:rPr lang="en-US" sz="2400" dirty="0"/>
              <a:t> 2012 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Pembentukan</a:t>
            </a:r>
            <a:r>
              <a:rPr lang="en-US" sz="2400" dirty="0"/>
              <a:t> </a:t>
            </a:r>
            <a:r>
              <a:rPr lang="en-US" sz="2400" dirty="0" err="1"/>
              <a:t>Peraturan</a:t>
            </a:r>
            <a:r>
              <a:rPr lang="en-US" sz="2400" dirty="0"/>
              <a:t> </a:t>
            </a:r>
            <a:r>
              <a:rPr lang="en-US" sz="2400" dirty="0" err="1"/>
              <a:t>Perundang-Undangan</a:t>
            </a:r>
            <a:r>
              <a:rPr lang="en-US" sz="2400" dirty="0"/>
              <a:t> </a:t>
            </a:r>
            <a:r>
              <a:rPr lang="en-US" sz="2400" dirty="0" err="1"/>
              <a:t>Pasal</a:t>
            </a:r>
            <a:r>
              <a:rPr lang="en-US" sz="2400" dirty="0"/>
              <a:t> 2 </a:t>
            </a:r>
            <a:r>
              <a:rPr lang="en-US" sz="2400" dirty="0" err="1"/>
              <a:t>bahwa</a:t>
            </a:r>
            <a:r>
              <a:rPr lang="en-US" sz="2400" dirty="0"/>
              <a:t>:  “</a:t>
            </a:r>
            <a:r>
              <a:rPr lang="en-US" sz="2400" dirty="0" err="1"/>
              <a:t>Penempatan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segala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Pembukaan</a:t>
            </a:r>
            <a:r>
              <a:rPr lang="en-US" sz="2400" dirty="0"/>
              <a:t> UUD NRI </a:t>
            </a:r>
            <a:r>
              <a:rPr lang="en-US" sz="2400" dirty="0" err="1"/>
              <a:t>Tahun</a:t>
            </a:r>
            <a:r>
              <a:rPr lang="en-US" sz="2400" dirty="0"/>
              <a:t> 1945 </a:t>
            </a:r>
            <a:r>
              <a:rPr lang="en-US" sz="2400" dirty="0" err="1"/>
              <a:t>alinea</a:t>
            </a:r>
            <a:r>
              <a:rPr lang="en-US" sz="2400" dirty="0"/>
              <a:t> </a:t>
            </a:r>
            <a:r>
              <a:rPr lang="en-US" sz="2400" dirty="0" err="1"/>
              <a:t>keempat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Ketuhanan</a:t>
            </a:r>
            <a:r>
              <a:rPr lang="en-US" sz="2400" dirty="0"/>
              <a:t> Yang </a:t>
            </a:r>
            <a:r>
              <a:rPr lang="en-US" sz="2400" dirty="0" err="1"/>
              <a:t>Maha</a:t>
            </a:r>
            <a:r>
              <a:rPr lang="en-US" sz="2400" dirty="0"/>
              <a:t> </a:t>
            </a:r>
            <a:r>
              <a:rPr lang="en-US" sz="2400" dirty="0" err="1"/>
              <a:t>Esa</a:t>
            </a:r>
            <a:r>
              <a:rPr lang="en-US" sz="2400" dirty="0"/>
              <a:t>, </a:t>
            </a:r>
            <a:r>
              <a:rPr lang="en-US" sz="2400" dirty="0" err="1"/>
              <a:t>Kemanusiaan</a:t>
            </a:r>
            <a:r>
              <a:rPr lang="en-US" sz="2400" dirty="0"/>
              <a:t> yang </a:t>
            </a:r>
            <a:r>
              <a:rPr lang="en-US" sz="2400" dirty="0" err="1"/>
              <a:t>adil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beradab</a:t>
            </a:r>
            <a:r>
              <a:rPr lang="en-US" sz="2400" dirty="0"/>
              <a:t>, </a:t>
            </a:r>
            <a:r>
              <a:rPr lang="en-US" sz="2400" dirty="0" err="1"/>
              <a:t>Persatuan</a:t>
            </a:r>
            <a:r>
              <a:rPr lang="en-US" sz="2400" dirty="0"/>
              <a:t> Indonesia, </a:t>
            </a:r>
            <a:r>
              <a:rPr lang="en-US" sz="2400" dirty="0" err="1"/>
              <a:t>Kerakyatan</a:t>
            </a:r>
            <a:r>
              <a:rPr lang="en-US" sz="2400" dirty="0"/>
              <a:t> yang </a:t>
            </a:r>
            <a:r>
              <a:rPr lang="en-US" sz="2400" dirty="0" err="1"/>
              <a:t>dipimpin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hikmat</a:t>
            </a:r>
            <a:r>
              <a:rPr lang="en-US" sz="2400" dirty="0"/>
              <a:t> </a:t>
            </a:r>
            <a:r>
              <a:rPr lang="en-US" sz="2400" dirty="0" err="1"/>
              <a:t>kebijaksanaan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Permusyawaratan</a:t>
            </a:r>
            <a:r>
              <a:rPr lang="en-US" sz="2400" dirty="0"/>
              <a:t>/</a:t>
            </a:r>
            <a:r>
              <a:rPr lang="en-US" sz="2400" dirty="0" err="1"/>
              <a:t>Perwakilan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Keadilan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rakyat</a:t>
            </a:r>
            <a:r>
              <a:rPr lang="en-US" sz="2400" dirty="0"/>
              <a:t> Indonesia. </a:t>
            </a:r>
            <a:r>
              <a:rPr lang="en-US" sz="2400" dirty="0" err="1"/>
              <a:t>Menempatkan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ideologi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filosofis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muatan</a:t>
            </a:r>
            <a:r>
              <a:rPr lang="en-US" sz="2400" dirty="0"/>
              <a:t> </a:t>
            </a:r>
            <a:r>
              <a:rPr lang="en-US" sz="2400" dirty="0" err="1"/>
              <a:t>Peraturan</a:t>
            </a:r>
            <a:r>
              <a:rPr lang="en-US" sz="2400" dirty="0"/>
              <a:t> </a:t>
            </a:r>
            <a:r>
              <a:rPr lang="en-US" sz="2400" dirty="0" err="1"/>
              <a:t>Perundang-undangan</a:t>
            </a:r>
            <a:r>
              <a:rPr lang="en-US" sz="2400" dirty="0"/>
              <a:t> …”</a:t>
            </a:r>
          </a:p>
        </p:txBody>
      </p:sp>
    </p:spTree>
    <p:extLst>
      <p:ext uri="{BB962C8B-B14F-4D97-AF65-F5344CB8AC3E}">
        <p14:creationId xmlns:p14="http://schemas.microsoft.com/office/powerpoint/2010/main" val="15845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349624"/>
            <a:ext cx="10394707" cy="1613647"/>
          </a:xfrm>
        </p:spPr>
        <p:txBody>
          <a:bodyPr>
            <a:normAutofit/>
          </a:bodyPr>
          <a:lstStyle/>
          <a:p>
            <a:r>
              <a:rPr lang="en-US" sz="2400" dirty="0" err="1"/>
              <a:t>Pasal</a:t>
            </a:r>
            <a:r>
              <a:rPr lang="en-US" sz="2400" dirty="0"/>
              <a:t> 35 </a:t>
            </a:r>
            <a:r>
              <a:rPr lang="en-US" sz="2400" dirty="0" err="1"/>
              <a:t>Undang-Undang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12 </a:t>
            </a:r>
            <a:r>
              <a:rPr lang="en-US" sz="2400" dirty="0" err="1"/>
              <a:t>tahun</a:t>
            </a:r>
            <a:r>
              <a:rPr lang="en-US" sz="2400" dirty="0"/>
              <a:t> 2012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yang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Kurikulum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kuliah</a:t>
            </a:r>
            <a:r>
              <a:rPr lang="en-US" sz="2400" dirty="0"/>
              <a:t> Agama, PANCASILA, KEWARGANEGARAAN DAN BAHASA INDONESIA.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4413" y="3420035"/>
            <a:ext cx="10394707" cy="1613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pengkajian</a:t>
            </a:r>
            <a:r>
              <a:rPr lang="en-US" sz="2400" dirty="0"/>
              <a:t> </a:t>
            </a:r>
            <a:r>
              <a:rPr lang="en-US" sz="2400" dirty="0" err="1"/>
              <a:t>sosialisasi</a:t>
            </a:r>
            <a:r>
              <a:rPr lang="en-US" sz="2400" dirty="0"/>
              <a:t> </a:t>
            </a:r>
            <a:r>
              <a:rPr lang="en-US" sz="2400" dirty="0" err="1"/>
              <a:t>nilai-nilai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DAN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yang </a:t>
            </a:r>
            <a:r>
              <a:rPr lang="en-US" sz="2400" dirty="0" err="1"/>
              <a:t>sejalan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semangat</a:t>
            </a:r>
            <a:r>
              <a:rPr lang="en-US" sz="2400" dirty="0"/>
              <a:t> MELESTARIKAN PANCASILA DI KALANGAN MAHASISWA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73706" y="2245659"/>
            <a:ext cx="2326341" cy="833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337</TotalTime>
  <Words>398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Arial</vt:lpstr>
      <vt:lpstr>Arial Rounded MT Bold</vt:lpstr>
      <vt:lpstr>Calibri</vt:lpstr>
      <vt:lpstr>Calibri Light</vt:lpstr>
      <vt:lpstr>Gill Sans MT</vt:lpstr>
      <vt:lpstr>Gallery</vt:lpstr>
      <vt:lpstr>Office Theme</vt:lpstr>
      <vt:lpstr>Pancasila dalam kajian sejarah bangsa ( II )</vt:lpstr>
      <vt:lpstr>Pancasila merupakan khasanah budaya Indonesia</vt:lpstr>
      <vt:lpstr>Era kemerdekaan</vt:lpstr>
      <vt:lpstr>Era orde lama</vt:lpstr>
      <vt:lpstr>Era orde baru</vt:lpstr>
      <vt:lpstr>PowerPoint Presentation</vt:lpstr>
      <vt:lpstr>Era reformasi</vt:lpstr>
      <vt:lpstr>PENEGASAN</vt:lpstr>
      <vt:lpstr>PowerPoint Presentation</vt:lpstr>
      <vt:lpstr>Sekian 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Pancasila dalam kajian sejarah bangsa</dc:title>
  <dc:creator>D-Wie</dc:creator>
  <cp:lastModifiedBy>bbwinar</cp:lastModifiedBy>
  <cp:revision>30</cp:revision>
  <dcterms:created xsi:type="dcterms:W3CDTF">2013-09-26T02:46:26Z</dcterms:created>
  <dcterms:modified xsi:type="dcterms:W3CDTF">2023-09-24T06:14:50Z</dcterms:modified>
</cp:coreProperties>
</file>