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notesMasterIdLst>
    <p:notesMasterId r:id="rId16"/>
  </p:notesMasterIdLst>
  <p:sldIdLst>
    <p:sldId id="256" r:id="rId2"/>
    <p:sldId id="266" r:id="rId3"/>
    <p:sldId id="272" r:id="rId4"/>
    <p:sldId id="265" r:id="rId5"/>
    <p:sldId id="267" r:id="rId6"/>
    <p:sldId id="269" r:id="rId7"/>
    <p:sldId id="259" r:id="rId8"/>
    <p:sldId id="277" r:id="rId9"/>
    <p:sldId id="260" r:id="rId10"/>
    <p:sldId id="262" r:id="rId11"/>
    <p:sldId id="270" r:id="rId12"/>
    <p:sldId id="275" r:id="rId13"/>
    <p:sldId id="276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115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768B6-1C38-4904-B9C0-B11902F7F0AE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04EE6-2FD8-45BA-9C4D-BDE78AD55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7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5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7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989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2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1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6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86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8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5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D3E1F1C-A8FF-4918-8C70-A5C689945C98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C7B4-0435-4D2A-B36D-1525581F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374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aftarSidangK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363158" cy="3329581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lgerian" pitchFamily="82" charset="0"/>
              </a:rPr>
              <a:t>Pengarahan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 err="1">
                <a:latin typeface="Algerian" pitchFamily="82" charset="0"/>
              </a:rPr>
              <a:t>Kerja</a:t>
            </a:r>
            <a:r>
              <a:rPr lang="en-US" dirty="0">
                <a:latin typeface="Algerian" pitchFamily="82" charset="0"/>
              </a:rPr>
              <a:t> </a:t>
            </a:r>
            <a:r>
              <a:rPr lang="en-US" dirty="0" err="1">
                <a:latin typeface="Algerian" pitchFamily="82" charset="0"/>
              </a:rPr>
              <a:t>Praktek</a:t>
            </a:r>
            <a:br>
              <a:rPr lang="id-ID" dirty="0">
                <a:latin typeface="Algerian" pitchFamily="82" charset="0"/>
              </a:rPr>
            </a:br>
            <a:br>
              <a:rPr lang="id-ID" dirty="0">
                <a:latin typeface="Algerian" pitchFamily="82" charset="0"/>
              </a:rPr>
            </a:br>
            <a:r>
              <a:rPr lang="id-ID" sz="3600" dirty="0">
                <a:latin typeface="Algerian" pitchFamily="82" charset="0"/>
              </a:rPr>
              <a:t>YANI PARTI ASTUTI</a:t>
            </a:r>
            <a:r>
              <a:rPr lang="en-US" sz="3600" dirty="0">
                <a:latin typeface="Algerian" pitchFamily="82" charset="0"/>
              </a:rPr>
              <a:t> (</a:t>
            </a:r>
            <a:r>
              <a:rPr lang="id-ID" sz="3600" dirty="0">
                <a:latin typeface="Algerian" pitchFamily="82" charset="0"/>
              </a:rPr>
              <a:t>082133258726</a:t>
            </a:r>
            <a:r>
              <a:rPr lang="en-US" sz="3600" dirty="0">
                <a:latin typeface="Algerian" pitchFamily="82" charset="0"/>
              </a:rPr>
              <a:t>)</a:t>
            </a:r>
            <a:br>
              <a:rPr lang="en-US" sz="3600" dirty="0">
                <a:latin typeface="Algerian" pitchFamily="82" charset="0"/>
              </a:rPr>
            </a:br>
            <a:r>
              <a:rPr lang="en-US" sz="3600" dirty="0">
                <a:latin typeface="Algerian" pitchFamily="82" charset="0"/>
              </a:rPr>
              <a:t>NURUL ANISA (08112611994)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5181600"/>
            <a:ext cx="495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Bernard MT Condensed" pitchFamily="18" charset="0"/>
              </a:rPr>
              <a:t>Mahasiswa</a:t>
            </a:r>
            <a:r>
              <a:rPr lang="en-US" sz="2400" dirty="0">
                <a:latin typeface="Bernard MT Condensed" pitchFamily="18" charset="0"/>
              </a:rPr>
              <a:t> Program </a:t>
            </a:r>
            <a:r>
              <a:rPr lang="en-US" sz="2400" dirty="0" err="1">
                <a:latin typeface="Bernard MT Condensed" pitchFamily="18" charset="0"/>
              </a:rPr>
              <a:t>Studi</a:t>
            </a:r>
            <a:endParaRPr lang="en-US" sz="2400" dirty="0">
              <a:latin typeface="Bernard MT Condensed" pitchFamily="18" charset="0"/>
            </a:endParaRPr>
          </a:p>
          <a:p>
            <a:r>
              <a:rPr lang="id-ID" sz="2400" dirty="0">
                <a:latin typeface="Bernard MT Condensed" pitchFamily="18" charset="0"/>
              </a:rPr>
              <a:t>Sarjana </a:t>
            </a:r>
            <a:r>
              <a:rPr lang="en-US" sz="2400" dirty="0" err="1">
                <a:latin typeface="Bernard MT Condensed" pitchFamily="18" charset="0"/>
              </a:rPr>
              <a:t>Teknik</a:t>
            </a:r>
            <a:r>
              <a:rPr lang="en-US" sz="2400" dirty="0">
                <a:latin typeface="Bernard MT Condensed" pitchFamily="18" charset="0"/>
              </a:rPr>
              <a:t> </a:t>
            </a:r>
            <a:r>
              <a:rPr lang="en-US" sz="2400" dirty="0" err="1">
                <a:latin typeface="Bernard MT Condensed" pitchFamily="18" charset="0"/>
              </a:rPr>
              <a:t>Informatika</a:t>
            </a:r>
            <a:endParaRPr lang="en-US" sz="2400" dirty="0">
              <a:latin typeface="Bernard MT Condensed" pitchFamily="18" charset="0"/>
            </a:endParaRPr>
          </a:p>
          <a:p>
            <a:r>
              <a:rPr lang="en-US" sz="2400" dirty="0">
                <a:latin typeface="Bernard MT Condensed" pitchFamily="18" charset="0"/>
              </a:rPr>
              <a:t>FASILKOM – UDINUS</a:t>
            </a:r>
          </a:p>
        </p:txBody>
      </p:sp>
    </p:spTree>
    <p:extLst>
      <p:ext uri="{BB962C8B-B14F-4D97-AF65-F5344CB8AC3E}">
        <p14:creationId xmlns:p14="http://schemas.microsoft.com/office/powerpoint/2010/main" val="2433560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Catatan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 </a:t>
            </a:r>
            <a:r>
              <a:rPr lang="en-US" dirty="0" err="1"/>
              <a:t>pengurangan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KP, </a:t>
            </a:r>
            <a:r>
              <a:rPr lang="en-US" dirty="0" err="1"/>
              <a:t>jika</a:t>
            </a:r>
            <a:r>
              <a:rPr lang="en-US" dirty="0"/>
              <a:t> :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Memalsu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Tanda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Tangan</a:t>
            </a:r>
            <a:r>
              <a:rPr lang="id-ID" b="1" dirty="0">
                <a:solidFill>
                  <a:srgbClr val="FF0000"/>
                </a:solidFill>
              </a:rPr>
              <a:t> atau tidak datang saat sidang dijadwalkan</a:t>
            </a:r>
            <a:r>
              <a:rPr lang="en-US" b="1" dirty="0"/>
              <a:t> </a:t>
            </a:r>
            <a:r>
              <a:rPr lang="en-US" dirty="0"/>
              <a:t>→ </a:t>
            </a:r>
            <a:r>
              <a:rPr lang="en-US" dirty="0" err="1"/>
              <a:t>Nilai</a:t>
            </a:r>
            <a:r>
              <a:rPr lang="en-US" dirty="0"/>
              <a:t> E</a:t>
            </a:r>
          </a:p>
        </p:txBody>
      </p:sp>
    </p:spTree>
    <p:extLst>
      <p:ext uri="{BB962C8B-B14F-4D97-AF65-F5344CB8AC3E}">
        <p14:creationId xmlns:p14="http://schemas.microsoft.com/office/powerpoint/2010/main" val="4149494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614082"/>
          </a:xfrm>
        </p:spPr>
        <p:txBody>
          <a:bodyPr/>
          <a:lstStyle/>
          <a:p>
            <a:r>
              <a:rPr lang="en-US" sz="2800" dirty="0"/>
              <a:t>PERUSAHAAN YG BUTUH MHS MAGANG</a:t>
            </a:r>
            <a:endParaRPr lang="en-ID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458200" cy="50292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: GSS Software House Semarang</a:t>
            </a:r>
          </a:p>
          <a:p>
            <a:r>
              <a:rPr lang="en-US" dirty="0"/>
              <a:t>2. Contac Person : 089668303824  (Pak </a:t>
            </a:r>
            <a:r>
              <a:rPr lang="en-US" dirty="0" err="1"/>
              <a:t>Trias</a:t>
            </a:r>
            <a:r>
              <a:rPr lang="en-US" dirty="0"/>
              <a:t>)</a:t>
            </a:r>
          </a:p>
          <a:p>
            <a:pPr marL="457207" lvl="1" indent="0">
              <a:buNone/>
            </a:pPr>
            <a:r>
              <a:rPr lang="fr-FR" dirty="0"/>
              <a:t>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8800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609601"/>
            <a:ext cx="6711654" cy="56388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Laboratorium</a:t>
            </a:r>
            <a:r>
              <a:rPr lang="en-US" dirty="0"/>
              <a:t> SC </a:t>
            </a:r>
            <a:r>
              <a:rPr lang="en-US" dirty="0" err="1"/>
              <a:t>atau</a:t>
            </a:r>
            <a:r>
              <a:rPr lang="en-US" dirty="0"/>
              <a:t> RPL TI</a:t>
            </a:r>
          </a:p>
          <a:p>
            <a:pPr marL="0" indent="0">
              <a:buNone/>
            </a:pPr>
            <a:r>
              <a:rPr lang="en-US" dirty="0"/>
              <a:t>    Yang </a:t>
            </a:r>
            <a:r>
              <a:rPr lang="en-US" dirty="0" err="1"/>
              <a:t>dituju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Lab SC : </a:t>
            </a:r>
            <a:r>
              <a:rPr lang="en-US" dirty="0" err="1"/>
              <a:t>Hanny</a:t>
            </a:r>
            <a:r>
              <a:rPr lang="en-US" dirty="0"/>
              <a:t> </a:t>
            </a:r>
            <a:r>
              <a:rPr lang="en-US" dirty="0" err="1"/>
              <a:t>Haryanto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, M.T </a:t>
            </a:r>
          </a:p>
          <a:p>
            <a:pPr marL="0" indent="0">
              <a:buNone/>
            </a:pPr>
            <a:r>
              <a:rPr lang="en-US" dirty="0"/>
              <a:t>			(+62 877-3200-2605)</a:t>
            </a:r>
          </a:p>
          <a:p>
            <a:pPr marL="0" indent="0">
              <a:buNone/>
            </a:pPr>
            <a:r>
              <a:rPr lang="en-US" dirty="0"/>
              <a:t>    Lab RPL : </a:t>
            </a:r>
            <a:r>
              <a:rPr lang="en-US" dirty="0" err="1"/>
              <a:t>Feri</a:t>
            </a:r>
            <a:r>
              <a:rPr lang="en-US" dirty="0"/>
              <a:t> </a:t>
            </a:r>
            <a:r>
              <a:rPr lang="en-US" dirty="0" err="1"/>
              <a:t>Agustina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(+62 882-1500-6566)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556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615" t="31944" r="9615" b="29167"/>
          <a:stretch/>
        </p:blipFill>
        <p:spPr>
          <a:xfrm>
            <a:off x="1295400" y="1295400"/>
            <a:ext cx="65151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0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2490">
            <a:off x="1198132" y="2927544"/>
            <a:ext cx="5001547" cy="3464884"/>
          </a:xfrm>
        </p:spPr>
      </p:pic>
    </p:spTree>
    <p:extLst>
      <p:ext uri="{BB962C8B-B14F-4D97-AF65-F5344CB8AC3E}">
        <p14:creationId xmlns:p14="http://schemas.microsoft.com/office/powerpoint/2010/main" val="240951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599" cy="495300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tempat</a:t>
            </a:r>
            <a:r>
              <a:rPr lang="en-US" sz="2000" dirty="0"/>
              <a:t> </a:t>
            </a:r>
            <a:r>
              <a:rPr lang="en-US" sz="2000" dirty="0" err="1"/>
              <a:t>magang</a:t>
            </a:r>
            <a:r>
              <a:rPr lang="en-US" sz="2000" dirty="0"/>
              <a:t> yang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keinginan</a:t>
            </a:r>
            <a:r>
              <a:rPr lang="en-US" sz="2000" dirty="0"/>
              <a:t>.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Industri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meliputi</a:t>
            </a:r>
            <a:r>
              <a:rPr lang="en-US" sz="2000" dirty="0"/>
              <a:t> </a:t>
            </a:r>
            <a:r>
              <a:rPr lang="en-US" sz="2000" dirty="0" err="1"/>
              <a:t>kantor</a:t>
            </a:r>
            <a:r>
              <a:rPr lang="en-US" sz="2000" dirty="0"/>
              <a:t>,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dagang</a:t>
            </a:r>
            <a:r>
              <a:rPr lang="en-US" sz="2000" dirty="0"/>
              <a:t>, software house, </a:t>
            </a:r>
            <a:r>
              <a:rPr lang="en-US" sz="2000" dirty="0" err="1"/>
              <a:t>rumah</a:t>
            </a:r>
            <a:r>
              <a:rPr lang="en-US" sz="2000" dirty="0"/>
              <a:t> </a:t>
            </a:r>
            <a:r>
              <a:rPr lang="en-US" sz="2000" dirty="0" err="1"/>
              <a:t>sakit</a:t>
            </a:r>
            <a:r>
              <a:rPr lang="id-ID" sz="2000" dirty="0"/>
              <a:t>, sekolah,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Mengisi</a:t>
            </a:r>
            <a:r>
              <a:rPr lang="en-US" sz="2000" dirty="0"/>
              <a:t> form </a:t>
            </a:r>
            <a:r>
              <a:rPr lang="en-US" sz="2000" dirty="0" err="1"/>
              <a:t>permohonan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TU yang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url</a:t>
            </a:r>
            <a:r>
              <a:rPr lang="en-US" sz="2000" dirty="0"/>
              <a:t> </a:t>
            </a:r>
            <a:r>
              <a:rPr lang="id-ID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bit.ly/PermohonanSuratFasilkom</a:t>
            </a:r>
            <a:r>
              <a:rPr lang="en-US" sz="2000" dirty="0"/>
              <a:t> </a:t>
            </a:r>
            <a:r>
              <a:rPr lang="id-ID" sz="2000" dirty="0"/>
              <a:t>dengan email mahasiswa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kali,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ditolak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menunggu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sekurang2nya 2 </a:t>
            </a:r>
            <a:r>
              <a:rPr lang="en-US" dirty="0" err="1"/>
              <a:t>minggu</a:t>
            </a: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/>
              <a:t>Menunggu</a:t>
            </a:r>
            <a:r>
              <a:rPr lang="en-US" sz="2000" dirty="0"/>
              <a:t> proses </a:t>
            </a:r>
            <a:r>
              <a:rPr lang="en-US" sz="2000" dirty="0" err="1"/>
              <a:t>pembuatan</a:t>
            </a:r>
            <a:r>
              <a:rPr lang="en-US" sz="2000" dirty="0"/>
              <a:t> </a:t>
            </a:r>
            <a:r>
              <a:rPr lang="en-US" sz="2000" dirty="0" err="1"/>
              <a:t>surat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TU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 </a:t>
            </a:r>
            <a:r>
              <a:rPr lang="en-US" sz="2000" dirty="0" err="1"/>
              <a:t>kemudian</a:t>
            </a:r>
            <a:r>
              <a:rPr lang="en-US" sz="2000" dirty="0"/>
              <a:t> </a:t>
            </a:r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jadi</a:t>
            </a:r>
            <a:r>
              <a:rPr lang="en-US" sz="2000" dirty="0"/>
              <a:t>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melamar</a:t>
            </a:r>
            <a:r>
              <a:rPr lang="en-US" sz="2000" dirty="0"/>
              <a:t> </a:t>
            </a:r>
            <a:r>
              <a:rPr lang="en-US" sz="2000" dirty="0" err="1"/>
              <a:t>instansi</a:t>
            </a:r>
            <a:r>
              <a:rPr lang="en-US" sz="2000" dirty="0"/>
              <a:t> yang </a:t>
            </a:r>
            <a:r>
              <a:rPr lang="en-US" sz="2000" dirty="0" err="1"/>
              <a:t>diinginkan</a:t>
            </a:r>
            <a:r>
              <a:rPr lang="en-US" sz="2000" dirty="0"/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id-ID" sz="2000" dirty="0"/>
              <a:t>silakan join grup </a:t>
            </a:r>
            <a:r>
              <a:rPr lang="en-US" dirty="0" err="1"/>
              <a:t>whatsapp</a:t>
            </a:r>
            <a:r>
              <a:rPr lang="en-US" dirty="0"/>
              <a:t> https://chat.whatsapp.com/DfTKP4P7T3ZCJfecjRzyql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89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842682"/>
          </a:xfrm>
        </p:spPr>
        <p:txBody>
          <a:bodyPr/>
          <a:lstStyle/>
          <a:p>
            <a:r>
              <a:rPr lang="en-US" dirty="0"/>
              <a:t>PENGAJUAN DOSBING KP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1"/>
            <a:ext cx="8458200" cy="480060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matkul</a:t>
            </a:r>
            <a:r>
              <a:rPr lang="en-US" dirty="0"/>
              <a:t> KP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diplotkan</a:t>
            </a:r>
            <a:r>
              <a:rPr lang="en-US" dirty="0"/>
              <a:t> </a:t>
            </a:r>
            <a:r>
              <a:rPr lang="en-US" dirty="0" err="1"/>
              <a:t>pembimbingnya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Koordinator</a:t>
            </a:r>
            <a:r>
              <a:rPr lang="en-US" dirty="0"/>
              <a:t> KP </a:t>
            </a:r>
            <a:r>
              <a:rPr lang="en-US" dirty="0" err="1"/>
              <a:t>kecuali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ACC </a:t>
            </a:r>
            <a:r>
              <a:rPr lang="en-US" dirty="0" err="1"/>
              <a:t>dr</a:t>
            </a:r>
            <a:r>
              <a:rPr lang="en-US" dirty="0"/>
              <a:t>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kuota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Isi form </a:t>
            </a:r>
            <a:r>
              <a:rPr lang="en-US" dirty="0" err="1"/>
              <a:t>dosen</a:t>
            </a:r>
            <a:r>
              <a:rPr lang="en-US" dirty="0"/>
              <a:t> </a:t>
            </a:r>
            <a:r>
              <a:rPr lang="en-US" dirty="0" err="1"/>
              <a:t>pembimbing</a:t>
            </a:r>
            <a:r>
              <a:rPr lang="en-US" dirty="0"/>
              <a:t> di link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dishare</a:t>
            </a:r>
            <a:r>
              <a:rPr lang="en-US" dirty="0"/>
              <a:t> di </a:t>
            </a:r>
            <a:r>
              <a:rPr lang="en-US" dirty="0" err="1"/>
              <a:t>kulino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yang </a:t>
            </a:r>
            <a:r>
              <a:rPr lang="en-US" dirty="0" err="1"/>
              <a:t>mengulang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diplot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dosbing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kecuali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form </a:t>
            </a:r>
            <a:r>
              <a:rPr lang="en-US" dirty="0" err="1"/>
              <a:t>pergantian</a:t>
            </a:r>
            <a:r>
              <a:rPr lang="en-US" dirty="0"/>
              <a:t> </a:t>
            </a:r>
            <a:r>
              <a:rPr lang="en-US" dirty="0" err="1"/>
              <a:t>dosbing</a:t>
            </a:r>
            <a:r>
              <a:rPr lang="en-US" dirty="0"/>
              <a:t>. </a:t>
            </a:r>
          </a:p>
          <a:p>
            <a:pPr marL="457200" indent="-457200">
              <a:buAutoNum type="arabicPeriod"/>
            </a:pP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dosbing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yani</a:t>
            </a:r>
            <a:r>
              <a:rPr lang="en-US" dirty="0"/>
              <a:t> paling </a:t>
            </a:r>
            <a:r>
              <a:rPr lang="en-US" dirty="0" err="1"/>
              <a:t>lambat</a:t>
            </a:r>
            <a:r>
              <a:rPr lang="en-US" dirty="0"/>
              <a:t> </a:t>
            </a:r>
            <a:r>
              <a:rPr lang="en-US" dirty="0" err="1"/>
              <a:t>jumat</a:t>
            </a:r>
            <a:r>
              <a:rPr lang="en-US" dirty="0"/>
              <a:t> 27 September 2024 jam 16.00 agar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diplot</a:t>
            </a:r>
            <a:r>
              <a:rPr lang="en-US" dirty="0"/>
              <a:t> di </a:t>
            </a:r>
            <a:r>
              <a:rPr lang="en-US" dirty="0" err="1"/>
              <a:t>siadin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1916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Praktek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600200"/>
            <a:ext cx="6347714" cy="4724400"/>
          </a:xfrm>
        </p:spPr>
        <p:txBody>
          <a:bodyPr>
            <a:noAutofit/>
          </a:bodyPr>
          <a:lstStyle/>
          <a:p>
            <a:pPr algn="just"/>
            <a:r>
              <a:rPr lang="id-ID" sz="2000" dirty="0"/>
              <a:t>Lama waktu </a:t>
            </a:r>
            <a:r>
              <a:rPr lang="en-US" sz="2000" dirty="0" err="1"/>
              <a:t>magang</a:t>
            </a:r>
            <a:r>
              <a:rPr lang="en-US" sz="2000" dirty="0"/>
              <a:t> </a:t>
            </a:r>
            <a:r>
              <a:rPr lang="id-ID" sz="2000" dirty="0"/>
              <a:t>KP</a:t>
            </a:r>
            <a:r>
              <a:rPr lang="en-US" sz="2000" dirty="0"/>
              <a:t> </a:t>
            </a:r>
            <a:r>
              <a:rPr lang="en-US" sz="2000" b="1" dirty="0"/>
              <a:t>minimal 1 </a:t>
            </a:r>
            <a:r>
              <a:rPr lang="en-US" sz="2000" b="1" dirty="0" err="1"/>
              <a:t>bulan</a:t>
            </a:r>
            <a:r>
              <a:rPr lang="en-US" sz="2000" b="1" dirty="0"/>
              <a:t> </a:t>
            </a:r>
            <a:r>
              <a:rPr lang="id-ID" sz="2000" b="1" dirty="0"/>
              <a:t>dan maksimal 3 bulan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industri</a:t>
            </a:r>
            <a:r>
              <a:rPr lang="en-US" sz="2000" dirty="0"/>
              <a:t> </a:t>
            </a:r>
            <a:r>
              <a:rPr lang="en-US" sz="2000" dirty="0" err="1"/>
              <a:t>tertentu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kesepakatan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Project yang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berupa</a:t>
            </a:r>
            <a:r>
              <a:rPr lang="id-ID" sz="2000" dirty="0"/>
              <a:t>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US" sz="2000" dirty="0" err="1"/>
              <a:t>berbentuk</a:t>
            </a:r>
            <a:r>
              <a:rPr lang="en-US" sz="2000" dirty="0"/>
              <a:t> software, hardware,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perancangan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dll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kesepakatan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id-ID" sz="2000" dirty="0">
                <a:solidFill>
                  <a:srgbClr val="FF0000"/>
                </a:solidFill>
              </a:rPr>
              <a:t>mahasiswa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industri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pembimbing</a:t>
            </a:r>
            <a:r>
              <a:rPr lang="en-US" sz="2000" dirty="0">
                <a:solidFill>
                  <a:srgbClr val="FF0000"/>
                </a:solidFill>
              </a:rPr>
              <a:t> KP</a:t>
            </a:r>
            <a:r>
              <a:rPr lang="en-US" sz="2000" dirty="0"/>
              <a:t>.</a:t>
            </a:r>
            <a:r>
              <a:rPr lang="id-ID" sz="2000" dirty="0"/>
              <a:t> </a:t>
            </a:r>
            <a:endParaRPr lang="en-US" sz="2000" dirty="0"/>
          </a:p>
          <a:p>
            <a:pPr algn="just"/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81146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pPr algn="ctr"/>
            <a:r>
              <a:rPr lang="id-ID" dirty="0"/>
              <a:t>Pembimbingan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752600"/>
            <a:ext cx="6347714" cy="42887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proses </a:t>
            </a:r>
            <a:r>
              <a:rPr lang="en-US" sz="2000" dirty="0" err="1"/>
              <a:t>bimbingan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Pembimbing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minimal </a:t>
            </a:r>
            <a:r>
              <a:rPr lang="id-ID" sz="2000" dirty="0">
                <a:solidFill>
                  <a:srgbClr val="FF0000"/>
                </a:solidFill>
              </a:rPr>
              <a:t>5</a:t>
            </a:r>
            <a:r>
              <a:rPr lang="en-US" sz="2000" dirty="0">
                <a:solidFill>
                  <a:srgbClr val="FF0000"/>
                </a:solidFill>
              </a:rPr>
              <a:t>x </a:t>
            </a:r>
            <a:r>
              <a:rPr lang="en-US" sz="2000" dirty="0"/>
              <a:t>(lima kali) </a:t>
            </a:r>
            <a:r>
              <a:rPr lang="id-ID" sz="2000" dirty="0"/>
              <a:t>secara  luring</a:t>
            </a:r>
            <a:r>
              <a:rPr lang="en-US" sz="2000" dirty="0"/>
              <a:t>. </a:t>
            </a:r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pembimbing</a:t>
            </a:r>
            <a:r>
              <a:rPr lang="en-US" sz="2000" dirty="0"/>
              <a:t> </a:t>
            </a:r>
            <a:r>
              <a:rPr lang="en-US" sz="2000" dirty="0" err="1"/>
              <a:t>disesuaikan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yang </a:t>
            </a:r>
            <a:r>
              <a:rPr lang="en-US" sz="2000" dirty="0" err="1"/>
              <a:t>ada</a:t>
            </a:r>
            <a:r>
              <a:rPr lang="en-US" sz="2000" dirty="0"/>
              <a:t> di </a:t>
            </a:r>
            <a:r>
              <a:rPr lang="en-US" sz="2000" dirty="0" err="1"/>
              <a:t>siadin</a:t>
            </a:r>
            <a:endParaRPr lang="en-US" sz="2000" dirty="0"/>
          </a:p>
          <a:p>
            <a:pPr algn="just"/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janji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bimbingan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pembimbing</a:t>
            </a:r>
            <a:r>
              <a:rPr lang="en-US" sz="2000" dirty="0"/>
              <a:t> </a:t>
            </a:r>
            <a:r>
              <a:rPr lang="en-US" sz="2000" dirty="0" err="1"/>
              <a:t>sesuai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jadwal</a:t>
            </a:r>
            <a:r>
              <a:rPr lang="en-US" sz="2000" dirty="0"/>
              <a:t> </a:t>
            </a:r>
            <a:r>
              <a:rPr lang="en-US" sz="2000" dirty="0" err="1"/>
              <a:t>kosong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belah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 err="1"/>
              <a:t>Setelah</a:t>
            </a:r>
            <a:r>
              <a:rPr lang="en-US" sz="2000" dirty="0"/>
              <a:t> </a:t>
            </a:r>
            <a:r>
              <a:rPr lang="en-US" sz="2000" dirty="0" err="1"/>
              <a:t>selesai</a:t>
            </a:r>
            <a:r>
              <a:rPr lang="en-US" sz="2000" dirty="0"/>
              <a:t> </a:t>
            </a:r>
            <a:r>
              <a:rPr lang="en-US" sz="2000" dirty="0" err="1"/>
              <a:t>bimbingan</a:t>
            </a:r>
            <a:r>
              <a:rPr lang="en-US" sz="2000" dirty="0"/>
              <a:t> </a:t>
            </a:r>
            <a:r>
              <a:rPr lang="en-US" sz="2000" dirty="0" err="1"/>
              <a:t>sampai</a:t>
            </a:r>
            <a:r>
              <a:rPr lang="en-US" sz="2000" dirty="0"/>
              <a:t> </a:t>
            </a:r>
            <a:r>
              <a:rPr lang="en-US" sz="2000" dirty="0" err="1"/>
              <a:t>bab</a:t>
            </a:r>
            <a:r>
              <a:rPr lang="en-US" sz="2000" dirty="0"/>
              <a:t> 5, </a:t>
            </a:r>
            <a:r>
              <a:rPr lang="en-US" sz="2000" dirty="0" err="1"/>
              <a:t>mahasiswa</a:t>
            </a:r>
            <a:r>
              <a:rPr lang="en-US" sz="2000" dirty="0"/>
              <a:t> </a:t>
            </a:r>
            <a:r>
              <a:rPr lang="en-US" sz="2000" dirty="0" err="1"/>
              <a:t>diharap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FF0000"/>
                </a:solidFill>
              </a:rPr>
              <a:t>meminta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nilai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id-ID" sz="2000" dirty="0">
                <a:solidFill>
                  <a:srgbClr val="FF0000"/>
                </a:solidFill>
              </a:rPr>
              <a:t>bimbingan </a:t>
            </a:r>
            <a:r>
              <a:rPr lang="en-US" sz="2000" dirty="0" err="1">
                <a:solidFill>
                  <a:srgbClr val="FF0000"/>
                </a:solidFill>
              </a:rPr>
              <a:t>Kerja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Praktek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/>
              <a:t>kepada</a:t>
            </a:r>
            <a:r>
              <a:rPr lang="en-US" sz="2000" dirty="0"/>
              <a:t> </a:t>
            </a:r>
            <a:r>
              <a:rPr lang="en-US" sz="2000" dirty="0" err="1"/>
              <a:t>dosen</a:t>
            </a:r>
            <a:r>
              <a:rPr lang="en-US" sz="2000" dirty="0"/>
              <a:t> </a:t>
            </a:r>
            <a:r>
              <a:rPr lang="en-US" sz="2000" dirty="0" err="1"/>
              <a:t>Pembimbing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66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id-ID" dirty="0"/>
              <a:t>Pelaksanaan Magang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8229601" cy="5410200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id-ID" sz="2000" dirty="0"/>
              <a:t>Mahasiswa melaksanakan magang sesuai dengan ketentuan yang telah disepakati </a:t>
            </a:r>
          </a:p>
          <a:p>
            <a:pPr algn="just">
              <a:buAutoNum type="arabicPeriod"/>
            </a:pPr>
            <a:r>
              <a:rPr lang="id-ID" sz="2000" dirty="0"/>
              <a:t>Mahasiswa wajib mencatat log harian dengan format yang sudah ditentukan dan harus ditanda tangani oleh penyelia</a:t>
            </a:r>
          </a:p>
          <a:p>
            <a:pPr algn="just">
              <a:buAutoNum type="arabicPeriod"/>
            </a:pPr>
            <a:r>
              <a:rPr lang="id-ID" sz="2000" dirty="0"/>
              <a:t>Mahasiswa wajib melakukan dokumentasi kegiatan yang akan dilampirkan pada laporan KP</a:t>
            </a:r>
          </a:p>
          <a:p>
            <a:pPr algn="just">
              <a:buAutoNum type="arabicPeriod"/>
            </a:pPr>
            <a:r>
              <a:rPr lang="id-ID" sz="2000" dirty="0"/>
              <a:t>Mahasiswa wajib menyelesaikan magang dengan ketentuan yang telah disepakati</a:t>
            </a:r>
          </a:p>
          <a:p>
            <a:pPr algn="just">
              <a:buAutoNum type="arabicPeriod"/>
            </a:pPr>
            <a:r>
              <a:rPr lang="id-ID" sz="2000" dirty="0"/>
              <a:t>Mahasiswa wajib meminta nilai pada penyelia dan ttd penyelia serta stempel </a:t>
            </a:r>
            <a:endParaRPr lang="en-US" sz="2000" dirty="0"/>
          </a:p>
          <a:p>
            <a:pPr algn="just">
              <a:buAutoNum type="arabicPeriod"/>
            </a:pPr>
            <a:r>
              <a:rPr lang="id-ID" sz="2000" dirty="0"/>
              <a:t>Mahasiswa wajib berpamitan pada instansi bila magang telah selesai dilakukan</a:t>
            </a:r>
          </a:p>
          <a:p>
            <a:pPr algn="just">
              <a:buAutoNum type="arabicPeriod"/>
            </a:pPr>
            <a:r>
              <a:rPr lang="id-ID" sz="2000" dirty="0"/>
              <a:t>Mahasiswa wajib menjaga nama baik UDINUS saat magang  </a:t>
            </a:r>
          </a:p>
        </p:txBody>
      </p:sp>
    </p:spTree>
    <p:extLst>
      <p:ext uri="{BB962C8B-B14F-4D97-AF65-F5344CB8AC3E}">
        <p14:creationId xmlns:p14="http://schemas.microsoft.com/office/powerpoint/2010/main" val="377591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PENDAFTARAN S</a:t>
            </a:r>
            <a:r>
              <a:rPr lang="id-ID" dirty="0"/>
              <a:t>IDANG</a:t>
            </a:r>
            <a:r>
              <a:rPr lang="en-US" dirty="0"/>
              <a:t> KP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8" y="1371600"/>
            <a:ext cx="7543801" cy="533400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Pendaftaran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id-ID" sz="2000" dirty="0">
                <a:solidFill>
                  <a:schemeClr val="tx1"/>
                </a:solidFill>
              </a:rPr>
              <a:t>Sidang KP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dibuka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id-ID" sz="2000" dirty="0">
                <a:solidFill>
                  <a:schemeClr val="tx1"/>
                </a:solidFill>
              </a:rPr>
              <a:t>setiap tanggal 1 – </a:t>
            </a:r>
            <a:r>
              <a:rPr lang="en-US" sz="2000" dirty="0">
                <a:solidFill>
                  <a:schemeClr val="tx1"/>
                </a:solidFill>
              </a:rPr>
              <a:t>10</a:t>
            </a:r>
            <a:r>
              <a:rPr lang="id-ID" sz="2000" dirty="0">
                <a:solidFill>
                  <a:schemeClr val="tx1"/>
                </a:solidFill>
              </a:rPr>
              <a:t> dan dimulai pada bulan </a:t>
            </a:r>
            <a:r>
              <a:rPr lang="en-US" dirty="0"/>
              <a:t>November 2024 s/d </a:t>
            </a:r>
            <a:r>
              <a:rPr lang="en-US" dirty="0" err="1"/>
              <a:t>Januari</a:t>
            </a:r>
            <a:r>
              <a:rPr lang="en-US" dirty="0"/>
              <a:t> 2025</a:t>
            </a:r>
            <a:endParaRPr lang="id-ID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 err="1">
                <a:solidFill>
                  <a:schemeClr val="tx1"/>
                </a:solidFill>
              </a:rPr>
              <a:t>Pelaksanaan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id-ID" sz="2000" dirty="0">
                <a:solidFill>
                  <a:schemeClr val="tx1"/>
                </a:solidFill>
              </a:rPr>
              <a:t>Sidang</a:t>
            </a:r>
            <a:r>
              <a:rPr lang="en-US" sz="2000" dirty="0">
                <a:solidFill>
                  <a:schemeClr val="tx1"/>
                </a:solidFill>
              </a:rPr>
              <a:t> KP : </a:t>
            </a:r>
            <a:r>
              <a:rPr lang="id-ID" sz="2000" dirty="0">
                <a:solidFill>
                  <a:schemeClr val="tx1"/>
                </a:solidFill>
              </a:rPr>
              <a:t>setiap tanggal 1</a:t>
            </a:r>
            <a:r>
              <a:rPr lang="en-US" sz="2000" dirty="0">
                <a:solidFill>
                  <a:schemeClr val="tx1"/>
                </a:solidFill>
              </a:rPr>
              <a:t>5</a:t>
            </a:r>
            <a:r>
              <a:rPr lang="id-ID" sz="2000" dirty="0">
                <a:solidFill>
                  <a:schemeClr val="tx1"/>
                </a:solidFill>
              </a:rPr>
              <a:t> – 20 dan minimal pendaftar 10 mahasiswa. Bila pada bulan tersebut belum ada 10 pendaftar, maka pelaksanaan sidang akan diundur pada bulan berikutnya.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id-ID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Seminar KP </a:t>
            </a:r>
            <a:r>
              <a:rPr lang="en-US" sz="2000" dirty="0" err="1">
                <a:solidFill>
                  <a:schemeClr val="tx1"/>
                </a:solidFill>
              </a:rPr>
              <a:t>dilaksanakan</a:t>
            </a:r>
            <a:r>
              <a:rPr lang="en-US" sz="2000" dirty="0">
                <a:solidFill>
                  <a:schemeClr val="tx1"/>
                </a:solidFill>
              </a:rPr>
              <a:t> di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hadapan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Dosen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Pembimbing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dan</a:t>
            </a:r>
            <a:r>
              <a:rPr lang="en-US" sz="2000" dirty="0">
                <a:solidFill>
                  <a:schemeClr val="tx1"/>
                </a:solidFill>
              </a:rPr>
              <a:t> audience </a:t>
            </a:r>
            <a:r>
              <a:rPr lang="id-ID" sz="2000" dirty="0">
                <a:solidFill>
                  <a:schemeClr val="tx1"/>
                </a:solidFill>
              </a:rPr>
              <a:t>minimal </a:t>
            </a:r>
            <a:r>
              <a:rPr lang="en-US" dirty="0"/>
              <a:t>1</a:t>
            </a:r>
            <a:r>
              <a:rPr lang="id-ID" sz="2000" dirty="0">
                <a:solidFill>
                  <a:schemeClr val="tx1"/>
                </a:solidFill>
              </a:rPr>
              <a:t> mahasiswa meskipun dengan daring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nn-NO" sz="2000" dirty="0">
                <a:solidFill>
                  <a:schemeClr val="tx1"/>
                </a:solidFill>
              </a:rPr>
              <a:t>L</a:t>
            </a:r>
            <a:r>
              <a:rPr lang="id-ID" sz="2000" dirty="0">
                <a:solidFill>
                  <a:schemeClr val="tx1"/>
                </a:solidFill>
              </a:rPr>
              <a:t>ink Pendaftaran Sidang KP adalah </a:t>
            </a:r>
            <a:r>
              <a:rPr lang="id-ID" sz="2000" dirty="0">
                <a:solidFill>
                  <a:schemeClr val="tx1"/>
                </a:solidFill>
                <a:hlinkClick r:id="rId2"/>
              </a:rPr>
              <a:t>https://bit.ly/DaftarSidangKP</a:t>
            </a:r>
            <a:r>
              <a:rPr lang="id-ID" sz="2000" dirty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  <a:p>
            <a:pPr marL="627063" lvl="2" indent="0" algn="just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54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7E64-9282-BB61-EF3B-8D02B8EF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SIDANG KP BAGI MAHASISWA PRA KP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5A234-E076-6635-2F96-B0CE5754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Isi form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dishare</a:t>
            </a:r>
            <a:r>
              <a:rPr lang="en-US" sz="2400" dirty="0"/>
              <a:t> di </a:t>
            </a:r>
            <a:r>
              <a:rPr lang="en-US" sz="2400" dirty="0" err="1"/>
              <a:t>kulino</a:t>
            </a:r>
            <a:endParaRPr lang="en-US" sz="2400" dirty="0"/>
          </a:p>
          <a:p>
            <a:r>
              <a:rPr lang="en-US" sz="2400" dirty="0" err="1"/>
              <a:t>Wajib</a:t>
            </a:r>
            <a:r>
              <a:rPr lang="en-US" sz="2400" dirty="0"/>
              <a:t> </a:t>
            </a:r>
            <a:r>
              <a:rPr lang="en-US" sz="2400" dirty="0" err="1"/>
              <a:t>mendaftarkan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 pada </a:t>
            </a:r>
            <a:r>
              <a:rPr lang="en-US" sz="2400" dirty="0" err="1"/>
              <a:t>gelombang</a:t>
            </a:r>
            <a:r>
              <a:rPr lang="en-US" sz="2400" dirty="0"/>
              <a:t> 1 (</a:t>
            </a:r>
            <a:r>
              <a:rPr lang="en-US" sz="2400" dirty="0" err="1"/>
              <a:t>bulan</a:t>
            </a:r>
            <a:r>
              <a:rPr lang="en-US" sz="2400" dirty="0"/>
              <a:t> November 2024)</a:t>
            </a:r>
          </a:p>
          <a:p>
            <a:r>
              <a:rPr lang="en-US" sz="2400" dirty="0" err="1"/>
              <a:t>Bagi</a:t>
            </a:r>
            <a:r>
              <a:rPr lang="en-US" sz="2400" dirty="0"/>
              <a:t> </a:t>
            </a:r>
            <a:r>
              <a:rPr lang="en-US" sz="2400" dirty="0" err="1"/>
              <a:t>mahasiswa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KP yang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sidang</a:t>
            </a:r>
            <a:r>
              <a:rPr lang="en-US" sz="2400" dirty="0"/>
              <a:t> di </a:t>
            </a:r>
            <a:r>
              <a:rPr lang="en-US" sz="2400" dirty="0" err="1"/>
              <a:t>gelombang</a:t>
            </a:r>
            <a:r>
              <a:rPr lang="en-US" sz="2400" dirty="0"/>
              <a:t> 1,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pra</a:t>
            </a:r>
            <a:r>
              <a:rPr lang="en-US" sz="2400" dirty="0"/>
              <a:t> KP </a:t>
            </a:r>
            <a:r>
              <a:rPr lang="en-US" sz="2400" dirty="0" err="1"/>
              <a:t>nya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 </a:t>
            </a:r>
            <a:r>
              <a:rPr lang="en-US" sz="2400" dirty="0" err="1"/>
              <a:t>diakui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79425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PELAKSANAAN S</a:t>
            </a:r>
            <a:r>
              <a:rPr lang="id-ID" dirty="0"/>
              <a:t>IDANG</a:t>
            </a:r>
            <a:r>
              <a:rPr lang="en-US" dirty="0"/>
              <a:t> KP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Pakaian kemeja bebas, rapi, Jas Almamater.</a:t>
            </a:r>
          </a:p>
          <a:p>
            <a:pPr algn="just"/>
            <a:r>
              <a:rPr lang="id-ID" dirty="0">
                <a:solidFill>
                  <a:schemeClr val="tx1"/>
                </a:solidFill>
              </a:rPr>
              <a:t>Menghubungi dosen penguji (dosbing) sehari sebelum jadwal sidang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99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1686</TotalTime>
  <Words>635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Bernard MT Condensed</vt:lpstr>
      <vt:lpstr>Calibri</vt:lpstr>
      <vt:lpstr>Century Gothic</vt:lpstr>
      <vt:lpstr>Wingdings 3</vt:lpstr>
      <vt:lpstr>Ion</vt:lpstr>
      <vt:lpstr>Pengarahan Kerja Praktek  YANI PARTI ASTUTI (082133258726) NURUL ANISA (08112611994)</vt:lpstr>
      <vt:lpstr>Persiapan Kerja Praktek</vt:lpstr>
      <vt:lpstr>PENGAJUAN DOSBING KP</vt:lpstr>
      <vt:lpstr>Kerja Praktek</vt:lpstr>
      <vt:lpstr>Pembimbingan</vt:lpstr>
      <vt:lpstr>Pelaksanaan Magang</vt:lpstr>
      <vt:lpstr>PENDAFTARAN SIDANG KP</vt:lpstr>
      <vt:lpstr>SIDANG KP BAGI MAHASISWA PRA KP</vt:lpstr>
      <vt:lpstr>PELAKSANAAN SIDANG KP</vt:lpstr>
      <vt:lpstr>Catatan</vt:lpstr>
      <vt:lpstr>PERUSAHAAN YG BUTUH MHS MAGANG</vt:lpstr>
      <vt:lpstr>PowerPoint Presentation</vt:lpstr>
      <vt:lpstr>PowerPoint Presentation</vt:lpstr>
      <vt:lpstr>Penutup</vt:lpstr>
    </vt:vector>
  </TitlesOfParts>
  <Company>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Pengarahan Kerja Praktek</dc:title>
  <dc:creator>Admin</dc:creator>
  <cp:lastModifiedBy>Yani Parti</cp:lastModifiedBy>
  <cp:revision>85</cp:revision>
  <dcterms:created xsi:type="dcterms:W3CDTF">2017-02-28T06:45:51Z</dcterms:created>
  <dcterms:modified xsi:type="dcterms:W3CDTF">2024-09-21T03:05:12Z</dcterms:modified>
</cp:coreProperties>
</file>