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64" r:id="rId4"/>
    <p:sldId id="265" r:id="rId5"/>
    <p:sldId id="258" r:id="rId6"/>
    <p:sldId id="266" r:id="rId7"/>
    <p:sldId id="267" r:id="rId8"/>
    <p:sldId id="259" r:id="rId9"/>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Montserrat Classic" panose="020B0604020202020204" charset="0"/>
      <p:regular r:id="rId15"/>
    </p:embeddedFont>
    <p:embeddedFont>
      <p:font typeface="Montserrat Classic Bold" panose="020B0604020202020204" charset="0"/>
      <p:regular r:id="rId16"/>
    </p:embeddedFont>
    <p:embeddedFont>
      <p:font typeface="Montserrat Heavy" panose="020B0604020202020204" charset="0"/>
      <p:regular r:id="rId17"/>
    </p:embeddedFont>
    <p:embeddedFont>
      <p:font typeface="Montserrat Ultra-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46" d="100"/>
          <a:sy n="46" d="100"/>
        </p:scale>
        <p:origin x="75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BAE61-392D-48FD-8F96-F09788F8AB78}" type="datetimeFigureOut">
              <a:rPr lang="en-ID" smtClean="0"/>
              <a:t>02/08/2024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727DDC-8BD1-4B27-BDE6-423D71CE0073}" type="slidenum">
              <a:rPr lang="en-ID" smtClean="0"/>
              <a:t>‹#›</a:t>
            </a:fld>
            <a:endParaRPr lang="en-ID"/>
          </a:p>
        </p:txBody>
      </p:sp>
    </p:spTree>
    <p:extLst>
      <p:ext uri="{BB962C8B-B14F-4D97-AF65-F5344CB8AC3E}">
        <p14:creationId xmlns:p14="http://schemas.microsoft.com/office/powerpoint/2010/main" val="2879029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7225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68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Contents slide layout">
  <p:cSld name="2_Contents slide layout">
    <p:spTree>
      <p:nvGrpSpPr>
        <p:cNvPr id="1" name="Shape 28"/>
        <p:cNvGrpSpPr/>
        <p:nvPr/>
      </p:nvGrpSpPr>
      <p:grpSpPr>
        <a:xfrm>
          <a:off x="0" y="0"/>
          <a:ext cx="0" cy="0"/>
          <a:chOff x="0" y="0"/>
          <a:chExt cx="0" cy="0"/>
        </a:xfrm>
      </p:grpSpPr>
    </p:spTree>
    <p:extLst>
      <p:ext uri="{BB962C8B-B14F-4D97-AF65-F5344CB8AC3E}">
        <p14:creationId xmlns:p14="http://schemas.microsoft.com/office/powerpoint/2010/main" val="2416443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9"/>
        <p:cNvGrpSpPr/>
        <p:nvPr/>
      </p:nvGrpSpPr>
      <p:grpSpPr>
        <a:xfrm>
          <a:off x="0" y="0"/>
          <a:ext cx="0" cy="0"/>
          <a:chOff x="0" y="0"/>
          <a:chExt cx="0" cy="0"/>
        </a:xfrm>
      </p:grpSpPr>
      <p:sp>
        <p:nvSpPr>
          <p:cNvPr id="10" name="Google Shape;10;p40"/>
          <p:cNvSpPr txBox="1">
            <a:spLocks noGrp="1"/>
          </p:cNvSpPr>
          <p:nvPr>
            <p:ph type="body" idx="1"/>
          </p:nvPr>
        </p:nvSpPr>
        <p:spPr>
          <a:xfrm>
            <a:off x="485294" y="509264"/>
            <a:ext cx="17359796" cy="1086371"/>
          </a:xfrm>
          <a:prstGeom prst="rect">
            <a:avLst/>
          </a:prstGeom>
          <a:noFill/>
          <a:ln>
            <a:noFill/>
          </a:ln>
        </p:spPr>
        <p:txBody>
          <a:bodyPr spcFirstLastPara="1" wrap="square" lIns="91425" tIns="45700" rIns="91425" bIns="45700" anchor="ctr" anchorCtr="0">
            <a:noAutofit/>
          </a:bodyPr>
          <a:lstStyle>
            <a:lvl1pPr marL="685800" marR="0" lvl="0" indent="-342900" algn="ctr" rtl="0">
              <a:lnSpc>
                <a:spcPct val="90000"/>
              </a:lnSpc>
              <a:spcBef>
                <a:spcPts val="1500"/>
              </a:spcBef>
              <a:spcAft>
                <a:spcPts val="0"/>
              </a:spcAft>
              <a:buClr>
                <a:srgbClr val="262626"/>
              </a:buClr>
              <a:buSzPts val="5400"/>
              <a:buFont typeface="Arial"/>
              <a:buNone/>
              <a:defRPr sz="8100" b="0" i="0" u="none" strike="noStrike" cap="none">
                <a:solidFill>
                  <a:srgbClr val="262626"/>
                </a:solidFill>
                <a:latin typeface="Calibri"/>
                <a:ea typeface="Calibri"/>
                <a:cs typeface="Calibri"/>
                <a:sym typeface="Calibri"/>
              </a:defRPr>
            </a:lvl1pPr>
            <a:lvl2pPr marL="1371600" marR="0" lvl="1" indent="-571500" algn="l" rtl="0">
              <a:lnSpc>
                <a:spcPct val="90000"/>
              </a:lnSpc>
              <a:spcBef>
                <a:spcPts val="750"/>
              </a:spcBef>
              <a:spcAft>
                <a:spcPts val="0"/>
              </a:spcAft>
              <a:buClr>
                <a:schemeClr val="dk1"/>
              </a:buClr>
              <a:buSzPts val="2400"/>
              <a:buFont typeface="Arial"/>
              <a:buChar char="•"/>
              <a:defRPr sz="3600" b="0" i="0" u="none" strike="noStrike" cap="none">
                <a:solidFill>
                  <a:schemeClr val="dk1"/>
                </a:solidFill>
                <a:latin typeface="Calibri"/>
                <a:ea typeface="Calibri"/>
                <a:cs typeface="Calibri"/>
                <a:sym typeface="Calibri"/>
              </a:defRPr>
            </a:lvl2pPr>
            <a:lvl3pPr marL="2057400" marR="0" lvl="2" indent="-533400" algn="l" rtl="0">
              <a:lnSpc>
                <a:spcPct val="90000"/>
              </a:lnSpc>
              <a:spcBef>
                <a:spcPts val="750"/>
              </a:spcBef>
              <a:spcAft>
                <a:spcPts val="0"/>
              </a:spcAft>
              <a:buClr>
                <a:schemeClr val="dk1"/>
              </a:buClr>
              <a:buSzPts val="2000"/>
              <a:buFont typeface="Arial"/>
              <a:buChar char="•"/>
              <a:defRPr sz="3000" b="0" i="0" u="none" strike="noStrike" cap="none">
                <a:solidFill>
                  <a:schemeClr val="dk1"/>
                </a:solidFill>
                <a:latin typeface="Calibri"/>
                <a:ea typeface="Calibri"/>
                <a:cs typeface="Calibri"/>
                <a:sym typeface="Calibri"/>
              </a:defRPr>
            </a:lvl3pPr>
            <a:lvl4pPr marL="2743200" marR="0" lvl="3" indent="-514350" algn="l" rtl="0">
              <a:lnSpc>
                <a:spcPct val="90000"/>
              </a:lnSpc>
              <a:spcBef>
                <a:spcPts val="750"/>
              </a:spcBef>
              <a:spcAft>
                <a:spcPts val="0"/>
              </a:spcAft>
              <a:buClr>
                <a:schemeClr val="dk1"/>
              </a:buClr>
              <a:buSzPts val="1800"/>
              <a:buFont typeface="Arial"/>
              <a:buChar char="•"/>
              <a:defRPr sz="2700" b="0" i="0" u="none" strike="noStrike" cap="none">
                <a:solidFill>
                  <a:schemeClr val="dk1"/>
                </a:solidFill>
                <a:latin typeface="Calibri"/>
                <a:ea typeface="Calibri"/>
                <a:cs typeface="Calibri"/>
                <a:sym typeface="Calibri"/>
              </a:defRPr>
            </a:lvl4pPr>
            <a:lvl5pPr marL="3429000" marR="0" lvl="4" indent="-514350" algn="l" rtl="0">
              <a:lnSpc>
                <a:spcPct val="90000"/>
              </a:lnSpc>
              <a:spcBef>
                <a:spcPts val="750"/>
              </a:spcBef>
              <a:spcAft>
                <a:spcPts val="0"/>
              </a:spcAft>
              <a:buClr>
                <a:schemeClr val="dk1"/>
              </a:buClr>
              <a:buSzPts val="1800"/>
              <a:buFont typeface="Arial"/>
              <a:buChar char="•"/>
              <a:defRPr sz="2700" b="0" i="0" u="none" strike="noStrike" cap="none">
                <a:solidFill>
                  <a:schemeClr val="dk1"/>
                </a:solidFill>
                <a:latin typeface="Calibri"/>
                <a:ea typeface="Calibri"/>
                <a:cs typeface="Calibri"/>
                <a:sym typeface="Calibri"/>
              </a:defRPr>
            </a:lvl5pPr>
            <a:lvl6pPr marL="4114800" marR="0" lvl="5" indent="-514350" algn="l" rtl="0">
              <a:lnSpc>
                <a:spcPct val="90000"/>
              </a:lnSpc>
              <a:spcBef>
                <a:spcPts val="750"/>
              </a:spcBef>
              <a:spcAft>
                <a:spcPts val="0"/>
              </a:spcAft>
              <a:buClr>
                <a:schemeClr val="dk1"/>
              </a:buClr>
              <a:buSzPts val="1800"/>
              <a:buFont typeface="Arial"/>
              <a:buChar char="•"/>
              <a:defRPr sz="2700" b="0" i="0" u="none" strike="noStrike" cap="none">
                <a:solidFill>
                  <a:schemeClr val="dk1"/>
                </a:solidFill>
                <a:latin typeface="Calibri"/>
                <a:ea typeface="Calibri"/>
                <a:cs typeface="Calibri"/>
                <a:sym typeface="Calibri"/>
              </a:defRPr>
            </a:lvl6pPr>
            <a:lvl7pPr marL="4800600" marR="0" lvl="6" indent="-514350" algn="l" rtl="0">
              <a:lnSpc>
                <a:spcPct val="90000"/>
              </a:lnSpc>
              <a:spcBef>
                <a:spcPts val="750"/>
              </a:spcBef>
              <a:spcAft>
                <a:spcPts val="0"/>
              </a:spcAft>
              <a:buClr>
                <a:schemeClr val="dk1"/>
              </a:buClr>
              <a:buSzPts val="1800"/>
              <a:buFont typeface="Arial"/>
              <a:buChar char="•"/>
              <a:defRPr sz="2700" b="0" i="0" u="none" strike="noStrike" cap="none">
                <a:solidFill>
                  <a:schemeClr val="dk1"/>
                </a:solidFill>
                <a:latin typeface="Calibri"/>
                <a:ea typeface="Calibri"/>
                <a:cs typeface="Calibri"/>
                <a:sym typeface="Calibri"/>
              </a:defRPr>
            </a:lvl7pPr>
            <a:lvl8pPr marL="5486400" marR="0" lvl="7" indent="-514350" algn="l" rtl="0">
              <a:lnSpc>
                <a:spcPct val="90000"/>
              </a:lnSpc>
              <a:spcBef>
                <a:spcPts val="750"/>
              </a:spcBef>
              <a:spcAft>
                <a:spcPts val="0"/>
              </a:spcAft>
              <a:buClr>
                <a:schemeClr val="dk1"/>
              </a:buClr>
              <a:buSzPts val="1800"/>
              <a:buFont typeface="Arial"/>
              <a:buChar char="•"/>
              <a:defRPr sz="2700" b="0" i="0" u="none" strike="noStrike" cap="none">
                <a:solidFill>
                  <a:schemeClr val="dk1"/>
                </a:solidFill>
                <a:latin typeface="Calibri"/>
                <a:ea typeface="Calibri"/>
                <a:cs typeface="Calibri"/>
                <a:sym typeface="Calibri"/>
              </a:defRPr>
            </a:lvl8pPr>
            <a:lvl9pPr marL="6172200" marR="0" lvl="8" indent="-514350" algn="l" rtl="0">
              <a:lnSpc>
                <a:spcPct val="90000"/>
              </a:lnSpc>
              <a:spcBef>
                <a:spcPts val="750"/>
              </a:spcBef>
              <a:spcAft>
                <a:spcPts val="0"/>
              </a:spcAft>
              <a:buClr>
                <a:schemeClr val="dk1"/>
              </a:buClr>
              <a:buSzPts val="1800"/>
              <a:buFont typeface="Arial"/>
              <a:buChar char="•"/>
              <a:defRPr sz="27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90305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badanbahasa.kemdikbud.go.id/resource/doc/files/SK_EYD_Edisi_V_16082022.pdf"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0790" y="0"/>
            <a:ext cx="212090" cy="5143500"/>
            <a:chOff x="0" y="0"/>
            <a:chExt cx="55859" cy="1354667"/>
          </a:xfrm>
        </p:grpSpPr>
        <p:sp>
          <p:nvSpPr>
            <p:cNvPr id="3" name="Freeform 3"/>
            <p:cNvSpPr/>
            <p:nvPr/>
          </p:nvSpPr>
          <p:spPr>
            <a:xfrm>
              <a:off x="0" y="0"/>
              <a:ext cx="55859" cy="1354667"/>
            </a:xfrm>
            <a:custGeom>
              <a:avLst/>
              <a:gdLst/>
              <a:ahLst/>
              <a:cxnLst/>
              <a:rect l="l" t="t" r="r" b="b"/>
              <a:pathLst>
                <a:path w="55859" h="1354667">
                  <a:moveTo>
                    <a:pt x="0" y="0"/>
                  </a:moveTo>
                  <a:lnTo>
                    <a:pt x="55859" y="0"/>
                  </a:lnTo>
                  <a:lnTo>
                    <a:pt x="55859" y="1354667"/>
                  </a:lnTo>
                  <a:lnTo>
                    <a:pt x="0" y="1354667"/>
                  </a:lnTo>
                  <a:close/>
                </a:path>
              </a:pathLst>
            </a:custGeom>
            <a:solidFill>
              <a:srgbClr val="F9B314"/>
            </a:solidFill>
          </p:spPr>
        </p:sp>
        <p:sp>
          <p:nvSpPr>
            <p:cNvPr id="4" name="TextBox 4"/>
            <p:cNvSpPr txBox="1"/>
            <p:nvPr/>
          </p:nvSpPr>
          <p:spPr>
            <a:xfrm>
              <a:off x="0" y="-38100"/>
              <a:ext cx="55859" cy="139276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2829775" y="4088040"/>
            <a:ext cx="9288593" cy="1360170"/>
          </a:xfrm>
          <a:prstGeom prst="rect">
            <a:avLst/>
          </a:prstGeom>
        </p:spPr>
        <p:txBody>
          <a:bodyPr lIns="0" tIns="0" rIns="0" bIns="0" rtlCol="0" anchor="t">
            <a:spAutoFit/>
          </a:bodyPr>
          <a:lstStyle/>
          <a:p>
            <a:pPr>
              <a:lnSpc>
                <a:spcPts val="10560"/>
              </a:lnSpc>
            </a:pPr>
            <a:r>
              <a:rPr lang="en-US" sz="9600" dirty="0">
                <a:solidFill>
                  <a:srgbClr val="1211CA"/>
                </a:solidFill>
                <a:latin typeface="Montserrat Ultra-Bold"/>
              </a:rPr>
              <a:t>MKWK</a:t>
            </a:r>
          </a:p>
        </p:txBody>
      </p:sp>
      <p:sp>
        <p:nvSpPr>
          <p:cNvPr id="6" name="TextBox 6"/>
          <p:cNvSpPr txBox="1"/>
          <p:nvPr/>
        </p:nvSpPr>
        <p:spPr>
          <a:xfrm>
            <a:off x="2829775" y="5117074"/>
            <a:ext cx="14429525" cy="1423668"/>
          </a:xfrm>
          <a:prstGeom prst="rect">
            <a:avLst/>
          </a:prstGeom>
        </p:spPr>
        <p:txBody>
          <a:bodyPr lIns="0" tIns="0" rIns="0" bIns="0" rtlCol="0" anchor="t">
            <a:spAutoFit/>
          </a:bodyPr>
          <a:lstStyle/>
          <a:p>
            <a:pPr>
              <a:lnSpc>
                <a:spcPts val="11020"/>
              </a:lnSpc>
            </a:pPr>
            <a:r>
              <a:rPr lang="en-US" sz="10018">
                <a:solidFill>
                  <a:srgbClr val="F9B314"/>
                </a:solidFill>
                <a:latin typeface="Montserrat Ultra-Bold"/>
              </a:rPr>
              <a:t>BAHASA INDONESIA</a:t>
            </a:r>
          </a:p>
        </p:txBody>
      </p:sp>
      <p:sp>
        <p:nvSpPr>
          <p:cNvPr id="7" name="TextBox 7"/>
          <p:cNvSpPr txBox="1"/>
          <p:nvPr/>
        </p:nvSpPr>
        <p:spPr>
          <a:xfrm>
            <a:off x="2829775" y="6956079"/>
            <a:ext cx="8115300" cy="558358"/>
          </a:xfrm>
          <a:prstGeom prst="rect">
            <a:avLst/>
          </a:prstGeom>
        </p:spPr>
        <p:txBody>
          <a:bodyPr lIns="0" tIns="0" rIns="0" bIns="0" rtlCol="0" anchor="t">
            <a:spAutoFit/>
          </a:bodyPr>
          <a:lstStyle/>
          <a:p>
            <a:pPr algn="just">
              <a:lnSpc>
                <a:spcPts val="4899"/>
              </a:lnSpc>
            </a:pPr>
            <a:r>
              <a:rPr lang="en-US" sz="3499" dirty="0">
                <a:solidFill>
                  <a:srgbClr val="101010"/>
                </a:solidFill>
                <a:latin typeface="Montserrat Classic Bold"/>
              </a:rPr>
              <a:t>Arum Yuliya Lestari, </a:t>
            </a:r>
            <a:r>
              <a:rPr lang="en-US" sz="3499" dirty="0" err="1">
                <a:solidFill>
                  <a:srgbClr val="101010"/>
                </a:solidFill>
                <a:latin typeface="Montserrat Classic Bold"/>
              </a:rPr>
              <a:t>S.Pd</a:t>
            </a:r>
            <a:r>
              <a:rPr lang="en-US" sz="3499" dirty="0">
                <a:solidFill>
                  <a:srgbClr val="101010"/>
                </a:solidFill>
                <a:latin typeface="Montserrat Classic Bold"/>
              </a:rPr>
              <a:t>., </a:t>
            </a:r>
            <a:r>
              <a:rPr lang="en-US" sz="3499" dirty="0" err="1">
                <a:solidFill>
                  <a:srgbClr val="101010"/>
                </a:solidFill>
                <a:latin typeface="Montserrat Classic Bold"/>
              </a:rPr>
              <a:t>M.Pd</a:t>
            </a:r>
            <a:r>
              <a:rPr lang="en-US" sz="3499" dirty="0">
                <a:solidFill>
                  <a:srgbClr val="101010"/>
                </a:solidFill>
                <a:latin typeface="Montserrat Classic Bold"/>
              </a:rPr>
              <a:t>.</a:t>
            </a:r>
          </a:p>
        </p:txBody>
      </p:sp>
      <p:grpSp>
        <p:nvGrpSpPr>
          <p:cNvPr id="8" name="Group 8"/>
          <p:cNvGrpSpPr/>
          <p:nvPr/>
        </p:nvGrpSpPr>
        <p:grpSpPr>
          <a:xfrm>
            <a:off x="14500955" y="1866623"/>
            <a:ext cx="2758345" cy="245871"/>
            <a:chOff x="0" y="0"/>
            <a:chExt cx="726478" cy="64756"/>
          </a:xfrm>
        </p:grpSpPr>
        <p:sp>
          <p:nvSpPr>
            <p:cNvPr id="9" name="Freeform 9"/>
            <p:cNvSpPr/>
            <p:nvPr/>
          </p:nvSpPr>
          <p:spPr>
            <a:xfrm>
              <a:off x="0" y="0"/>
              <a:ext cx="726478" cy="64756"/>
            </a:xfrm>
            <a:custGeom>
              <a:avLst/>
              <a:gdLst/>
              <a:ahLst/>
              <a:cxnLst/>
              <a:rect l="l" t="t" r="r" b="b"/>
              <a:pathLst>
                <a:path w="726478" h="64756">
                  <a:moveTo>
                    <a:pt x="0" y="0"/>
                  </a:moveTo>
                  <a:lnTo>
                    <a:pt x="726478" y="0"/>
                  </a:lnTo>
                  <a:lnTo>
                    <a:pt x="726478" y="64756"/>
                  </a:lnTo>
                  <a:lnTo>
                    <a:pt x="0" y="64756"/>
                  </a:lnTo>
                  <a:close/>
                </a:path>
              </a:pathLst>
            </a:custGeom>
            <a:solidFill>
              <a:srgbClr val="F9B314"/>
            </a:solidFill>
          </p:spPr>
        </p:sp>
        <p:sp>
          <p:nvSpPr>
            <p:cNvPr id="10" name="TextBox 10"/>
            <p:cNvSpPr txBox="1"/>
            <p:nvPr/>
          </p:nvSpPr>
          <p:spPr>
            <a:xfrm>
              <a:off x="0" y="-38100"/>
              <a:ext cx="726478" cy="102856"/>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10044538" y="952500"/>
            <a:ext cx="7214762" cy="570477"/>
          </a:xfrm>
          <a:prstGeom prst="rect">
            <a:avLst/>
          </a:prstGeom>
        </p:spPr>
        <p:txBody>
          <a:bodyPr lIns="0" tIns="0" rIns="0" bIns="0" rtlCol="0" anchor="t">
            <a:spAutoFit/>
          </a:bodyPr>
          <a:lstStyle/>
          <a:p>
            <a:pPr algn="r">
              <a:lnSpc>
                <a:spcPts val="5040"/>
              </a:lnSpc>
            </a:pPr>
            <a:r>
              <a:rPr lang="en-US" sz="3600" dirty="0" err="1">
                <a:solidFill>
                  <a:srgbClr val="101010"/>
                </a:solidFill>
                <a:latin typeface="Montserrat Classic Bold"/>
              </a:rPr>
              <a:t>Universitas</a:t>
            </a:r>
            <a:r>
              <a:rPr lang="en-US" sz="3600" dirty="0">
                <a:solidFill>
                  <a:srgbClr val="101010"/>
                </a:solidFill>
                <a:latin typeface="Montserrat Classic Bold"/>
              </a:rPr>
              <a:t> Dian </a:t>
            </a:r>
            <a:r>
              <a:rPr lang="en-US" sz="3600" dirty="0" err="1">
                <a:solidFill>
                  <a:srgbClr val="101010"/>
                </a:solidFill>
                <a:latin typeface="Montserrat Classic Bold"/>
              </a:rPr>
              <a:t>Nuswantoro</a:t>
            </a:r>
            <a:endParaRPr lang="en-US" sz="3600" dirty="0">
              <a:solidFill>
                <a:srgbClr val="101010"/>
              </a:solidFill>
              <a:latin typeface="Montserrat Classic Bold"/>
            </a:endParaRPr>
          </a:p>
        </p:txBody>
      </p:sp>
      <p:pic>
        <p:nvPicPr>
          <p:cNvPr id="13" name="Picture 12">
            <a:extLst>
              <a:ext uri="{FF2B5EF4-FFF2-40B4-BE49-F238E27FC236}">
                <a16:creationId xmlns:a16="http://schemas.microsoft.com/office/drawing/2014/main" id="{FF844E61-F890-4D69-8BEC-90F8AD35FC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202517"/>
            <a:ext cx="2585754" cy="26029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574847"/>
            <a:ext cx="1856645" cy="68071"/>
            <a:chOff x="0" y="0"/>
            <a:chExt cx="488993" cy="17928"/>
          </a:xfrm>
        </p:grpSpPr>
        <p:sp>
          <p:nvSpPr>
            <p:cNvPr id="3" name="Freeform 3"/>
            <p:cNvSpPr/>
            <p:nvPr/>
          </p:nvSpPr>
          <p:spPr>
            <a:xfrm>
              <a:off x="0" y="0"/>
              <a:ext cx="488993" cy="17928"/>
            </a:xfrm>
            <a:custGeom>
              <a:avLst/>
              <a:gdLst/>
              <a:ahLst/>
              <a:cxnLst/>
              <a:rect l="l" t="t" r="r" b="b"/>
              <a:pathLst>
                <a:path w="488993" h="17928">
                  <a:moveTo>
                    <a:pt x="0" y="0"/>
                  </a:moveTo>
                  <a:lnTo>
                    <a:pt x="488993" y="0"/>
                  </a:lnTo>
                  <a:lnTo>
                    <a:pt x="488993" y="17928"/>
                  </a:lnTo>
                  <a:lnTo>
                    <a:pt x="0" y="17928"/>
                  </a:lnTo>
                  <a:close/>
                </a:path>
              </a:pathLst>
            </a:custGeom>
            <a:solidFill>
              <a:srgbClr val="F9B314"/>
            </a:solidFill>
          </p:spPr>
        </p:sp>
        <p:sp>
          <p:nvSpPr>
            <p:cNvPr id="4" name="TextBox 4"/>
            <p:cNvSpPr txBox="1"/>
            <p:nvPr/>
          </p:nvSpPr>
          <p:spPr>
            <a:xfrm>
              <a:off x="0" y="-38100"/>
              <a:ext cx="488993" cy="5602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500955" y="2413635"/>
            <a:ext cx="2758345" cy="245871"/>
            <a:chOff x="0" y="0"/>
            <a:chExt cx="726478" cy="64756"/>
          </a:xfrm>
        </p:grpSpPr>
        <p:sp>
          <p:nvSpPr>
            <p:cNvPr id="6" name="Freeform 6"/>
            <p:cNvSpPr/>
            <p:nvPr/>
          </p:nvSpPr>
          <p:spPr>
            <a:xfrm>
              <a:off x="0" y="0"/>
              <a:ext cx="726478" cy="64756"/>
            </a:xfrm>
            <a:custGeom>
              <a:avLst/>
              <a:gdLst/>
              <a:ahLst/>
              <a:cxnLst/>
              <a:rect l="l" t="t" r="r" b="b"/>
              <a:pathLst>
                <a:path w="726478" h="64756">
                  <a:moveTo>
                    <a:pt x="0" y="0"/>
                  </a:moveTo>
                  <a:lnTo>
                    <a:pt x="726478" y="0"/>
                  </a:lnTo>
                  <a:lnTo>
                    <a:pt x="726478" y="64756"/>
                  </a:lnTo>
                  <a:lnTo>
                    <a:pt x="0" y="64756"/>
                  </a:lnTo>
                  <a:close/>
                </a:path>
              </a:pathLst>
            </a:custGeom>
            <a:solidFill>
              <a:srgbClr val="F9B314"/>
            </a:solidFill>
          </p:spPr>
        </p:sp>
        <p:sp>
          <p:nvSpPr>
            <p:cNvPr id="7" name="TextBox 7"/>
            <p:cNvSpPr txBox="1"/>
            <p:nvPr/>
          </p:nvSpPr>
          <p:spPr>
            <a:xfrm>
              <a:off x="0" y="-38100"/>
              <a:ext cx="726478" cy="102856"/>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028700" y="3695152"/>
            <a:ext cx="11315700" cy="700000"/>
          </a:xfrm>
          <a:prstGeom prst="rect">
            <a:avLst/>
          </a:prstGeom>
        </p:spPr>
        <p:txBody>
          <a:bodyPr wrap="square" lIns="0" tIns="0" rIns="0" bIns="0" rtlCol="0" anchor="t">
            <a:spAutoFit/>
          </a:bodyPr>
          <a:lstStyle/>
          <a:p>
            <a:pPr>
              <a:lnSpc>
                <a:spcPts val="5357"/>
              </a:lnSpc>
            </a:pPr>
            <a:r>
              <a:rPr lang="en-US" sz="5699" dirty="0">
                <a:solidFill>
                  <a:srgbClr val="1211CA"/>
                </a:solidFill>
                <a:latin typeface="Montserrat Heavy"/>
              </a:rPr>
              <a:t>Sejarah Bahasa Indonesia</a:t>
            </a:r>
          </a:p>
        </p:txBody>
      </p:sp>
      <p:sp>
        <p:nvSpPr>
          <p:cNvPr id="11" name="TextBox 11"/>
          <p:cNvSpPr txBox="1"/>
          <p:nvPr/>
        </p:nvSpPr>
        <p:spPr>
          <a:xfrm>
            <a:off x="1028700" y="4583498"/>
            <a:ext cx="13754100" cy="1017202"/>
          </a:xfrm>
          <a:prstGeom prst="rect">
            <a:avLst/>
          </a:prstGeom>
        </p:spPr>
        <p:txBody>
          <a:bodyPr wrap="square" lIns="0" tIns="0" rIns="0" bIns="0" rtlCol="0" anchor="t">
            <a:spAutoFit/>
          </a:bodyPr>
          <a:lstStyle/>
          <a:p>
            <a:pPr>
              <a:lnSpc>
                <a:spcPts val="4199"/>
              </a:lnSpc>
            </a:pPr>
            <a:r>
              <a:rPr lang="en-US" sz="2999" dirty="0" err="1">
                <a:solidFill>
                  <a:srgbClr val="2D262A"/>
                </a:solidFill>
                <a:latin typeface="Montserrat Classic"/>
              </a:rPr>
              <a:t>Meningkatkan</a:t>
            </a:r>
            <a:r>
              <a:rPr lang="en-US" sz="2999" dirty="0">
                <a:solidFill>
                  <a:srgbClr val="2D262A"/>
                </a:solidFill>
                <a:latin typeface="Montserrat Classic"/>
              </a:rPr>
              <a:t> </a:t>
            </a:r>
            <a:r>
              <a:rPr lang="en-US" sz="2999" dirty="0" err="1">
                <a:solidFill>
                  <a:srgbClr val="2D262A"/>
                </a:solidFill>
                <a:latin typeface="Montserrat Classic"/>
              </a:rPr>
              <a:t>nasionalisme</a:t>
            </a:r>
            <a:r>
              <a:rPr lang="en-US" sz="2999" dirty="0">
                <a:solidFill>
                  <a:srgbClr val="2D262A"/>
                </a:solidFill>
                <a:latin typeface="Montserrat Classic"/>
              </a:rPr>
              <a:t> </a:t>
            </a:r>
            <a:r>
              <a:rPr lang="en-US" sz="2999" dirty="0" err="1">
                <a:solidFill>
                  <a:srgbClr val="2D262A"/>
                </a:solidFill>
                <a:latin typeface="Montserrat Classic"/>
              </a:rPr>
              <a:t>dengan</a:t>
            </a:r>
            <a:r>
              <a:rPr lang="en-US" sz="2999" dirty="0">
                <a:solidFill>
                  <a:srgbClr val="2D262A"/>
                </a:solidFill>
                <a:latin typeface="Montserrat Classic"/>
              </a:rPr>
              <a:t> </a:t>
            </a:r>
            <a:r>
              <a:rPr lang="en-US" sz="2999" dirty="0" err="1">
                <a:solidFill>
                  <a:srgbClr val="2D262A"/>
                </a:solidFill>
                <a:latin typeface="Montserrat Classic"/>
              </a:rPr>
              <a:t>menggunakan</a:t>
            </a:r>
            <a:r>
              <a:rPr lang="en-US" sz="2999" dirty="0">
                <a:solidFill>
                  <a:srgbClr val="2D262A"/>
                </a:solidFill>
                <a:latin typeface="Montserrat Classic"/>
              </a:rPr>
              <a:t> </a:t>
            </a:r>
            <a:r>
              <a:rPr lang="en-US" sz="2999" dirty="0" err="1">
                <a:solidFill>
                  <a:srgbClr val="2D262A"/>
                </a:solidFill>
                <a:latin typeface="Montserrat Classic"/>
              </a:rPr>
              <a:t>bahasa</a:t>
            </a:r>
            <a:r>
              <a:rPr lang="en-US" sz="2999" dirty="0">
                <a:solidFill>
                  <a:srgbClr val="2D262A"/>
                </a:solidFill>
                <a:latin typeface="Montserrat Classic"/>
              </a:rPr>
              <a:t> Indonesia yang </a:t>
            </a:r>
            <a:r>
              <a:rPr lang="en-US" sz="2999" dirty="0" err="1">
                <a:solidFill>
                  <a:srgbClr val="2D262A"/>
                </a:solidFill>
                <a:latin typeface="Montserrat Classic"/>
              </a:rPr>
              <a:t>baik</a:t>
            </a:r>
            <a:r>
              <a:rPr lang="en-US" sz="2999" dirty="0">
                <a:solidFill>
                  <a:srgbClr val="2D262A"/>
                </a:solidFill>
                <a:latin typeface="Montserrat Classic"/>
              </a:rPr>
              <a:t> dan </a:t>
            </a:r>
            <a:r>
              <a:rPr lang="en-US" sz="2999" dirty="0" err="1">
                <a:solidFill>
                  <a:srgbClr val="2D262A"/>
                </a:solidFill>
                <a:latin typeface="Montserrat Classic"/>
              </a:rPr>
              <a:t>benar</a:t>
            </a:r>
            <a:r>
              <a:rPr lang="en-US" sz="2999" dirty="0">
                <a:solidFill>
                  <a:srgbClr val="2D262A"/>
                </a:solidFill>
                <a:latin typeface="Montserrat Classic"/>
              </a:rPr>
              <a:t>.</a:t>
            </a:r>
          </a:p>
        </p:txBody>
      </p:sp>
      <p:sp>
        <p:nvSpPr>
          <p:cNvPr id="12" name="TextBox 12"/>
          <p:cNvSpPr txBox="1"/>
          <p:nvPr/>
        </p:nvSpPr>
        <p:spPr>
          <a:xfrm>
            <a:off x="12172408" y="942975"/>
            <a:ext cx="5086892" cy="1211678"/>
          </a:xfrm>
          <a:prstGeom prst="rect">
            <a:avLst/>
          </a:prstGeom>
        </p:spPr>
        <p:txBody>
          <a:bodyPr lIns="0" tIns="0" rIns="0" bIns="0" rtlCol="0" anchor="t">
            <a:spAutoFit/>
          </a:bodyPr>
          <a:lstStyle/>
          <a:p>
            <a:pPr algn="r">
              <a:lnSpc>
                <a:spcPts val="5040"/>
              </a:lnSpc>
            </a:pPr>
            <a:r>
              <a:rPr lang="en-US" sz="3600" dirty="0">
                <a:solidFill>
                  <a:srgbClr val="101010"/>
                </a:solidFill>
                <a:latin typeface="Montserrat Classic Bold"/>
              </a:rPr>
              <a:t>MKWK</a:t>
            </a:r>
          </a:p>
          <a:p>
            <a:pPr algn="r">
              <a:lnSpc>
                <a:spcPts val="5040"/>
              </a:lnSpc>
            </a:pPr>
            <a:r>
              <a:rPr lang="en-US" sz="3600" dirty="0">
                <a:solidFill>
                  <a:srgbClr val="101010"/>
                </a:solidFill>
                <a:latin typeface="Montserrat Classic Bold"/>
              </a:rPr>
              <a:t> Bahasa Indonesia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22" name="Google Shape;222;p8"/>
          <p:cNvGrpSpPr/>
          <p:nvPr/>
        </p:nvGrpSpPr>
        <p:grpSpPr>
          <a:xfrm flipH="1">
            <a:off x="11638313" y="2546519"/>
            <a:ext cx="4292744" cy="3938861"/>
            <a:chOff x="837241" y="2338238"/>
            <a:chExt cx="4340280" cy="3982478"/>
          </a:xfrm>
        </p:grpSpPr>
        <p:sp>
          <p:nvSpPr>
            <p:cNvPr id="223" name="Google Shape;223;p8"/>
            <p:cNvSpPr/>
            <p:nvPr/>
          </p:nvSpPr>
          <p:spPr>
            <a:xfrm>
              <a:off x="837241" y="2338238"/>
              <a:ext cx="4340280" cy="3982478"/>
            </a:xfrm>
            <a:custGeom>
              <a:avLst/>
              <a:gdLst/>
              <a:ahLst/>
              <a:cxnLst/>
              <a:rect l="l" t="t" r="r" b="b"/>
              <a:pathLst>
                <a:path w="2657475" h="2438400" extrusionOk="0">
                  <a:moveTo>
                    <a:pt x="2649379" y="2105847"/>
                  </a:moveTo>
                  <a:lnTo>
                    <a:pt x="2644616" y="2094417"/>
                  </a:lnTo>
                  <a:lnTo>
                    <a:pt x="2649379" y="2070604"/>
                  </a:lnTo>
                  <a:lnTo>
                    <a:pt x="2644616" y="2062984"/>
                  </a:lnTo>
                  <a:lnTo>
                    <a:pt x="2630329" y="2055364"/>
                  </a:lnTo>
                  <a:lnTo>
                    <a:pt x="2633186" y="2039172"/>
                  </a:lnTo>
                  <a:lnTo>
                    <a:pt x="2628424" y="2032504"/>
                  </a:lnTo>
                  <a:lnTo>
                    <a:pt x="2620804" y="2029647"/>
                  </a:lnTo>
                  <a:cubicBezTo>
                    <a:pt x="2620804" y="2029647"/>
                    <a:pt x="2628424" y="1980117"/>
                    <a:pt x="2576036" y="1994404"/>
                  </a:cubicBezTo>
                  <a:cubicBezTo>
                    <a:pt x="2576036" y="1994404"/>
                    <a:pt x="2493169" y="2006787"/>
                    <a:pt x="2450306" y="2037267"/>
                  </a:cubicBezTo>
                  <a:cubicBezTo>
                    <a:pt x="2450306" y="2037267"/>
                    <a:pt x="2404586" y="2058222"/>
                    <a:pt x="2367439" y="2059175"/>
                  </a:cubicBezTo>
                  <a:cubicBezTo>
                    <a:pt x="2367439" y="2059175"/>
                    <a:pt x="2397919" y="2025837"/>
                    <a:pt x="2388394" y="2002025"/>
                  </a:cubicBezTo>
                  <a:cubicBezTo>
                    <a:pt x="2388394" y="2002025"/>
                    <a:pt x="2376964" y="1970592"/>
                    <a:pt x="2333149" y="1995357"/>
                  </a:cubicBezTo>
                  <a:cubicBezTo>
                    <a:pt x="2333149" y="1995357"/>
                    <a:pt x="2290286" y="2021075"/>
                    <a:pt x="2230279" y="2017264"/>
                  </a:cubicBezTo>
                  <a:cubicBezTo>
                    <a:pt x="2230279" y="2017264"/>
                    <a:pt x="2194084" y="2015359"/>
                    <a:pt x="2156936" y="2010597"/>
                  </a:cubicBezTo>
                  <a:cubicBezTo>
                    <a:pt x="2156936" y="2010597"/>
                    <a:pt x="2128361" y="2013454"/>
                    <a:pt x="2101691" y="2037267"/>
                  </a:cubicBezTo>
                  <a:cubicBezTo>
                    <a:pt x="2101691" y="2037267"/>
                    <a:pt x="2020729" y="1970592"/>
                    <a:pt x="1998821" y="1897250"/>
                  </a:cubicBezTo>
                  <a:cubicBezTo>
                    <a:pt x="1998821" y="1897250"/>
                    <a:pt x="2025491" y="1808667"/>
                    <a:pt x="2027396" y="1709607"/>
                  </a:cubicBezTo>
                  <a:cubicBezTo>
                    <a:pt x="2027396" y="1709607"/>
                    <a:pt x="2024539" y="1674364"/>
                    <a:pt x="2015966" y="1630550"/>
                  </a:cubicBezTo>
                  <a:cubicBezTo>
                    <a:pt x="2015966" y="1630550"/>
                    <a:pt x="1889284" y="1452432"/>
                    <a:pt x="1779746" y="1366707"/>
                  </a:cubicBezTo>
                  <a:cubicBezTo>
                    <a:pt x="1779746" y="1366707"/>
                    <a:pt x="1810226" y="1349562"/>
                    <a:pt x="1827371" y="1300032"/>
                  </a:cubicBezTo>
                  <a:cubicBezTo>
                    <a:pt x="1827371" y="1300032"/>
                    <a:pt x="1834991" y="1269552"/>
                    <a:pt x="1854041" y="1255264"/>
                  </a:cubicBezTo>
                  <a:cubicBezTo>
                    <a:pt x="1854041" y="1255264"/>
                    <a:pt x="1868329" y="1231452"/>
                    <a:pt x="1841659" y="1220022"/>
                  </a:cubicBezTo>
                  <a:cubicBezTo>
                    <a:pt x="1841659" y="1220022"/>
                    <a:pt x="1829276" y="1200972"/>
                    <a:pt x="1834991" y="1188589"/>
                  </a:cubicBezTo>
                  <a:cubicBezTo>
                    <a:pt x="1834991" y="1188589"/>
                    <a:pt x="1852136" y="1147632"/>
                    <a:pt x="1833086" y="1147632"/>
                  </a:cubicBezTo>
                  <a:cubicBezTo>
                    <a:pt x="1833086" y="1147632"/>
                    <a:pt x="1797844" y="1130487"/>
                    <a:pt x="1799749" y="1114294"/>
                  </a:cubicBezTo>
                  <a:cubicBezTo>
                    <a:pt x="1799749" y="1114294"/>
                    <a:pt x="1814036" y="1073337"/>
                    <a:pt x="1774031" y="1078099"/>
                  </a:cubicBezTo>
                  <a:cubicBezTo>
                    <a:pt x="1774031" y="1078099"/>
                    <a:pt x="1764506" y="1073337"/>
                    <a:pt x="1723549" y="1099054"/>
                  </a:cubicBezTo>
                  <a:cubicBezTo>
                    <a:pt x="1723549" y="1099054"/>
                    <a:pt x="1668304" y="1151442"/>
                    <a:pt x="1654016" y="1186684"/>
                  </a:cubicBezTo>
                  <a:lnTo>
                    <a:pt x="1637824" y="1186684"/>
                  </a:lnTo>
                  <a:cubicBezTo>
                    <a:pt x="1637824" y="1186684"/>
                    <a:pt x="1596866" y="1074289"/>
                    <a:pt x="1458754" y="1060954"/>
                  </a:cubicBezTo>
                  <a:cubicBezTo>
                    <a:pt x="1458754" y="1060954"/>
                    <a:pt x="1409224" y="1051429"/>
                    <a:pt x="1353979" y="1099054"/>
                  </a:cubicBezTo>
                  <a:lnTo>
                    <a:pt x="1339691" y="1081909"/>
                  </a:lnTo>
                  <a:lnTo>
                    <a:pt x="1256824" y="1012377"/>
                  </a:lnTo>
                  <a:cubicBezTo>
                    <a:pt x="1256824" y="1012377"/>
                    <a:pt x="1223486" y="1005709"/>
                    <a:pt x="1223486" y="958084"/>
                  </a:cubicBezTo>
                  <a:cubicBezTo>
                    <a:pt x="1223486" y="958084"/>
                    <a:pt x="1216819" y="907602"/>
                    <a:pt x="1261586" y="899029"/>
                  </a:cubicBezTo>
                  <a:cubicBezTo>
                    <a:pt x="1261586" y="899029"/>
                    <a:pt x="1285399" y="896172"/>
                    <a:pt x="1299686" y="920937"/>
                  </a:cubicBezTo>
                  <a:cubicBezTo>
                    <a:pt x="1299686" y="920937"/>
                    <a:pt x="1334929" y="954274"/>
                    <a:pt x="1358741" y="916174"/>
                  </a:cubicBezTo>
                  <a:cubicBezTo>
                    <a:pt x="1358741" y="916174"/>
                    <a:pt x="1361599" y="899982"/>
                    <a:pt x="1366361" y="887599"/>
                  </a:cubicBezTo>
                  <a:cubicBezTo>
                    <a:pt x="1366361" y="887599"/>
                    <a:pt x="1382554" y="897124"/>
                    <a:pt x="1399699" y="889504"/>
                  </a:cubicBezTo>
                  <a:cubicBezTo>
                    <a:pt x="1399699" y="889504"/>
                    <a:pt x="1412081" y="884742"/>
                    <a:pt x="1412081" y="865692"/>
                  </a:cubicBezTo>
                  <a:cubicBezTo>
                    <a:pt x="1412081" y="865692"/>
                    <a:pt x="1416844" y="854262"/>
                    <a:pt x="1440656" y="860929"/>
                  </a:cubicBezTo>
                  <a:cubicBezTo>
                    <a:pt x="1440656" y="860929"/>
                    <a:pt x="1450181" y="865692"/>
                    <a:pt x="1452086" y="830449"/>
                  </a:cubicBezTo>
                  <a:lnTo>
                    <a:pt x="1497806" y="825687"/>
                  </a:lnTo>
                  <a:cubicBezTo>
                    <a:pt x="1497806" y="825687"/>
                    <a:pt x="1514951" y="827592"/>
                    <a:pt x="1513999" y="797112"/>
                  </a:cubicBezTo>
                  <a:cubicBezTo>
                    <a:pt x="1513999" y="797112"/>
                    <a:pt x="1506379" y="711387"/>
                    <a:pt x="1520666" y="687574"/>
                  </a:cubicBezTo>
                  <a:cubicBezTo>
                    <a:pt x="1520666" y="687574"/>
                    <a:pt x="1533049" y="671382"/>
                    <a:pt x="1560671" y="654237"/>
                  </a:cubicBezTo>
                  <a:cubicBezTo>
                    <a:pt x="1560671" y="654237"/>
                    <a:pt x="1643539" y="604707"/>
                    <a:pt x="1667351" y="541842"/>
                  </a:cubicBezTo>
                  <a:cubicBezTo>
                    <a:pt x="1667351" y="541842"/>
                    <a:pt x="1686401" y="551367"/>
                    <a:pt x="1674019" y="578037"/>
                  </a:cubicBezTo>
                  <a:cubicBezTo>
                    <a:pt x="1674019" y="578037"/>
                    <a:pt x="1697831" y="561844"/>
                    <a:pt x="1697831" y="511362"/>
                  </a:cubicBezTo>
                  <a:cubicBezTo>
                    <a:pt x="1697831" y="511362"/>
                    <a:pt x="1721644" y="514219"/>
                    <a:pt x="1718786" y="552319"/>
                  </a:cubicBezTo>
                  <a:cubicBezTo>
                    <a:pt x="1718786" y="552319"/>
                    <a:pt x="1750219" y="506599"/>
                    <a:pt x="1749266" y="473262"/>
                  </a:cubicBezTo>
                  <a:cubicBezTo>
                    <a:pt x="1749266" y="473262"/>
                    <a:pt x="1789271" y="466594"/>
                    <a:pt x="1768316" y="552319"/>
                  </a:cubicBezTo>
                  <a:cubicBezTo>
                    <a:pt x="1768316" y="552319"/>
                    <a:pt x="1794986" y="498027"/>
                    <a:pt x="1777841" y="436114"/>
                  </a:cubicBezTo>
                  <a:cubicBezTo>
                    <a:pt x="1777841" y="436114"/>
                    <a:pt x="1763554" y="352294"/>
                    <a:pt x="1744504" y="324672"/>
                  </a:cubicBezTo>
                  <a:cubicBezTo>
                    <a:pt x="1744504" y="324672"/>
                    <a:pt x="1665446" y="183702"/>
                    <a:pt x="1623536" y="188464"/>
                  </a:cubicBezTo>
                  <a:cubicBezTo>
                    <a:pt x="1623536" y="188464"/>
                    <a:pt x="1473994" y="-2036"/>
                    <a:pt x="1264444" y="7489"/>
                  </a:cubicBezTo>
                  <a:cubicBezTo>
                    <a:pt x="1264444" y="7489"/>
                    <a:pt x="1023461" y="-11561"/>
                    <a:pt x="845344" y="407539"/>
                  </a:cubicBezTo>
                  <a:cubicBezTo>
                    <a:pt x="845344" y="407539"/>
                    <a:pt x="838676" y="461832"/>
                    <a:pt x="673894" y="515172"/>
                  </a:cubicBezTo>
                  <a:cubicBezTo>
                    <a:pt x="673894" y="515172"/>
                    <a:pt x="537686" y="543747"/>
                    <a:pt x="432911" y="683764"/>
                  </a:cubicBezTo>
                  <a:cubicBezTo>
                    <a:pt x="432911" y="683764"/>
                    <a:pt x="369094" y="766632"/>
                    <a:pt x="328136" y="871407"/>
                  </a:cubicBezTo>
                  <a:cubicBezTo>
                    <a:pt x="328136" y="871407"/>
                    <a:pt x="280511" y="1007614"/>
                    <a:pt x="210979" y="1068574"/>
                  </a:cubicBezTo>
                  <a:lnTo>
                    <a:pt x="90964" y="1174302"/>
                  </a:lnTo>
                  <a:cubicBezTo>
                    <a:pt x="97631" y="1169539"/>
                    <a:pt x="110966" y="1162872"/>
                    <a:pt x="133826" y="1162872"/>
                  </a:cubicBezTo>
                  <a:cubicBezTo>
                    <a:pt x="133826" y="1162872"/>
                    <a:pt x="35719" y="1305747"/>
                    <a:pt x="16669" y="1445764"/>
                  </a:cubicBezTo>
                  <a:cubicBezTo>
                    <a:pt x="16669" y="1445764"/>
                    <a:pt x="45244" y="1404807"/>
                    <a:pt x="64294" y="1400997"/>
                  </a:cubicBezTo>
                  <a:cubicBezTo>
                    <a:pt x="64294" y="1400997"/>
                    <a:pt x="32861" y="1461004"/>
                    <a:pt x="38576" y="1543872"/>
                  </a:cubicBezTo>
                  <a:cubicBezTo>
                    <a:pt x="38576" y="1543872"/>
                    <a:pt x="48101" y="1651504"/>
                    <a:pt x="7144" y="1769614"/>
                  </a:cubicBezTo>
                  <a:cubicBezTo>
                    <a:pt x="7144" y="1769614"/>
                    <a:pt x="32861" y="1757232"/>
                    <a:pt x="57626" y="1696272"/>
                  </a:cubicBezTo>
                  <a:cubicBezTo>
                    <a:pt x="57626" y="1696272"/>
                    <a:pt x="3334" y="1832479"/>
                    <a:pt x="10001" y="1889629"/>
                  </a:cubicBezTo>
                  <a:cubicBezTo>
                    <a:pt x="10001" y="1889629"/>
                    <a:pt x="26194" y="1803904"/>
                    <a:pt x="64294" y="1791522"/>
                  </a:cubicBezTo>
                  <a:cubicBezTo>
                    <a:pt x="64294" y="1791522"/>
                    <a:pt x="64294" y="1956304"/>
                    <a:pt x="32861" y="2001072"/>
                  </a:cubicBezTo>
                  <a:cubicBezTo>
                    <a:pt x="32861" y="2001072"/>
                    <a:pt x="64294" y="2093464"/>
                    <a:pt x="68104" y="2184905"/>
                  </a:cubicBezTo>
                  <a:lnTo>
                    <a:pt x="147161" y="2175380"/>
                  </a:lnTo>
                  <a:cubicBezTo>
                    <a:pt x="147161" y="2175380"/>
                    <a:pt x="125254" y="2382072"/>
                    <a:pt x="347186" y="2429697"/>
                  </a:cubicBezTo>
                  <a:cubicBezTo>
                    <a:pt x="347186" y="2429697"/>
                    <a:pt x="591979" y="2445889"/>
                    <a:pt x="718661" y="2391597"/>
                  </a:cubicBezTo>
                  <a:cubicBezTo>
                    <a:pt x="718661" y="2391597"/>
                    <a:pt x="794861" y="2356355"/>
                    <a:pt x="816769" y="2322064"/>
                  </a:cubicBezTo>
                  <a:cubicBezTo>
                    <a:pt x="816769" y="2322064"/>
                    <a:pt x="835819" y="2331589"/>
                    <a:pt x="890111" y="2264914"/>
                  </a:cubicBezTo>
                  <a:lnTo>
                    <a:pt x="940594" y="2243007"/>
                  </a:lnTo>
                  <a:lnTo>
                    <a:pt x="994886" y="2226814"/>
                  </a:lnTo>
                  <a:lnTo>
                    <a:pt x="1011079" y="2160139"/>
                  </a:lnTo>
                  <a:lnTo>
                    <a:pt x="1032986" y="2143947"/>
                  </a:lnTo>
                  <a:cubicBezTo>
                    <a:pt x="1032986" y="2143947"/>
                    <a:pt x="1071086" y="2146805"/>
                    <a:pt x="1042511" y="2089654"/>
                  </a:cubicBezTo>
                  <a:cubicBezTo>
                    <a:pt x="1042511" y="2089654"/>
                    <a:pt x="1020604" y="2039172"/>
                    <a:pt x="1052036" y="2022979"/>
                  </a:cubicBezTo>
                  <a:cubicBezTo>
                    <a:pt x="1052036" y="2022979"/>
                    <a:pt x="1077754" y="2013454"/>
                    <a:pt x="1061561" y="1930587"/>
                  </a:cubicBezTo>
                  <a:cubicBezTo>
                    <a:pt x="1061561" y="1930587"/>
                    <a:pt x="1052036" y="1882962"/>
                    <a:pt x="1087279" y="1866769"/>
                  </a:cubicBezTo>
                  <a:cubicBezTo>
                    <a:pt x="1087279" y="1866769"/>
                    <a:pt x="1153954" y="1831527"/>
                    <a:pt x="1306354" y="1606737"/>
                  </a:cubicBezTo>
                  <a:cubicBezTo>
                    <a:pt x="1306354" y="1606737"/>
                    <a:pt x="1351121" y="1552444"/>
                    <a:pt x="1382554" y="1561969"/>
                  </a:cubicBezTo>
                  <a:cubicBezTo>
                    <a:pt x="1382554" y="1561969"/>
                    <a:pt x="1413986" y="1540062"/>
                    <a:pt x="1413986" y="1578162"/>
                  </a:cubicBezTo>
                  <a:cubicBezTo>
                    <a:pt x="1413986" y="1578162"/>
                    <a:pt x="1488281" y="1792475"/>
                    <a:pt x="1615916" y="1890582"/>
                  </a:cubicBezTo>
                  <a:cubicBezTo>
                    <a:pt x="1615916" y="1890582"/>
                    <a:pt x="1730216" y="2060127"/>
                    <a:pt x="1768316" y="2219194"/>
                  </a:cubicBezTo>
                  <a:cubicBezTo>
                    <a:pt x="1768316" y="2219194"/>
                    <a:pt x="1755934" y="2343019"/>
                    <a:pt x="1804511" y="2371594"/>
                  </a:cubicBezTo>
                  <a:cubicBezTo>
                    <a:pt x="1804511" y="2371594"/>
                    <a:pt x="1871186" y="2412552"/>
                    <a:pt x="1925479" y="2350639"/>
                  </a:cubicBezTo>
                  <a:lnTo>
                    <a:pt x="1958816" y="2317302"/>
                  </a:lnTo>
                  <a:cubicBezTo>
                    <a:pt x="1958816" y="2317302"/>
                    <a:pt x="2003584" y="2286822"/>
                    <a:pt x="2009299" y="2347782"/>
                  </a:cubicBezTo>
                  <a:cubicBezTo>
                    <a:pt x="2009299" y="2347782"/>
                    <a:pt x="2033111" y="2431602"/>
                    <a:pt x="2095024" y="2430650"/>
                  </a:cubicBezTo>
                  <a:cubicBezTo>
                    <a:pt x="2095024" y="2430650"/>
                    <a:pt x="2154079" y="2447794"/>
                    <a:pt x="2230279" y="2363975"/>
                  </a:cubicBezTo>
                  <a:cubicBezTo>
                    <a:pt x="2230279" y="2363975"/>
                    <a:pt x="2311241" y="2300157"/>
                    <a:pt x="2435066" y="2283012"/>
                  </a:cubicBezTo>
                  <a:cubicBezTo>
                    <a:pt x="2435066" y="2283012"/>
                    <a:pt x="2504599" y="2273487"/>
                    <a:pt x="2546509" y="2227767"/>
                  </a:cubicBezTo>
                  <a:cubicBezTo>
                    <a:pt x="2546509" y="2227767"/>
                    <a:pt x="2603659" y="2182047"/>
                    <a:pt x="2630329" y="2172522"/>
                  </a:cubicBezTo>
                  <a:lnTo>
                    <a:pt x="2647474" y="2161092"/>
                  </a:lnTo>
                  <a:lnTo>
                    <a:pt x="2647474" y="2143947"/>
                  </a:lnTo>
                  <a:lnTo>
                    <a:pt x="2655094" y="2131564"/>
                  </a:lnTo>
                  <a:lnTo>
                    <a:pt x="2649379" y="2105847"/>
                  </a:lnTo>
                  <a:close/>
                  <a:moveTo>
                    <a:pt x="918686" y="1436239"/>
                  </a:moveTo>
                  <a:cubicBezTo>
                    <a:pt x="894874" y="1455289"/>
                    <a:pt x="897731" y="1472434"/>
                    <a:pt x="897731" y="1472434"/>
                  </a:cubicBezTo>
                  <a:cubicBezTo>
                    <a:pt x="895826" y="1499104"/>
                    <a:pt x="873919" y="1496247"/>
                    <a:pt x="873919" y="1496247"/>
                  </a:cubicBezTo>
                  <a:cubicBezTo>
                    <a:pt x="832961" y="1493389"/>
                    <a:pt x="832961" y="1532442"/>
                    <a:pt x="832961" y="1532442"/>
                  </a:cubicBezTo>
                  <a:cubicBezTo>
                    <a:pt x="821531" y="1551492"/>
                    <a:pt x="804386" y="1537204"/>
                    <a:pt x="804386" y="1537204"/>
                  </a:cubicBezTo>
                  <a:lnTo>
                    <a:pt x="783431" y="1515297"/>
                  </a:lnTo>
                  <a:lnTo>
                    <a:pt x="752951" y="1508629"/>
                  </a:lnTo>
                  <a:lnTo>
                    <a:pt x="754856" y="1454337"/>
                  </a:lnTo>
                  <a:cubicBezTo>
                    <a:pt x="809149" y="1435287"/>
                    <a:pt x="826294" y="1399092"/>
                    <a:pt x="826294" y="1399092"/>
                  </a:cubicBezTo>
                  <a:cubicBezTo>
                    <a:pt x="852964" y="1370517"/>
                    <a:pt x="871061" y="1291459"/>
                    <a:pt x="871061" y="1291459"/>
                  </a:cubicBezTo>
                  <a:cubicBezTo>
                    <a:pt x="901541" y="1253359"/>
                    <a:pt x="915829" y="1286697"/>
                    <a:pt x="915829" y="1286697"/>
                  </a:cubicBezTo>
                  <a:cubicBezTo>
                    <a:pt x="917734" y="1305747"/>
                    <a:pt x="1001554" y="1374327"/>
                    <a:pt x="1001554" y="1374327"/>
                  </a:cubicBezTo>
                  <a:lnTo>
                    <a:pt x="918686" y="1436239"/>
                  </a:lnTo>
                  <a:close/>
                </a:path>
              </a:pathLst>
            </a:custGeom>
            <a:gradFill>
              <a:gsLst>
                <a:gs pos="0">
                  <a:srgbClr val="F8BA16">
                    <a:alpha val="69803"/>
                  </a:srgbClr>
                </a:gs>
                <a:gs pos="100000">
                  <a:srgbClr val="454545">
                    <a:alpha val="69803"/>
                  </a:srgbClr>
                </a:gs>
              </a:gsLst>
              <a:lin ang="14400000" scaled="0"/>
            </a:gradFill>
            <a:ln>
              <a:noFill/>
            </a:ln>
          </p:spPr>
          <p:txBody>
            <a:bodyPr spcFirstLastPara="1" wrap="square" lIns="137138" tIns="68550" rIns="137138" bIns="68550" anchor="ctr" anchorCtr="0">
              <a:noAutofit/>
            </a:bodyPr>
            <a:lstStyle/>
            <a:p>
              <a:pPr algn="ctr"/>
              <a:endParaRPr sz="2700">
                <a:solidFill>
                  <a:schemeClr val="lt1"/>
                </a:solidFill>
                <a:latin typeface="Arial"/>
                <a:ea typeface="Arial"/>
                <a:cs typeface="Arial"/>
                <a:sym typeface="Arial"/>
              </a:endParaRPr>
            </a:p>
          </p:txBody>
        </p:sp>
        <p:sp>
          <p:nvSpPr>
            <p:cNvPr id="224" name="Google Shape;224;p8"/>
            <p:cNvSpPr/>
            <p:nvPr/>
          </p:nvSpPr>
          <p:spPr>
            <a:xfrm>
              <a:off x="964804" y="4244480"/>
              <a:ext cx="31113" cy="31113"/>
            </a:xfrm>
            <a:custGeom>
              <a:avLst/>
              <a:gdLst/>
              <a:ahLst/>
              <a:cxnLst/>
              <a:rect l="l" t="t" r="r" b="b"/>
              <a:pathLst>
                <a:path w="19050" h="19050" extrusionOk="0">
                  <a:moveTo>
                    <a:pt x="7144" y="11906"/>
                  </a:moveTo>
                  <a:lnTo>
                    <a:pt x="11906" y="7144"/>
                  </a:lnTo>
                  <a:cubicBezTo>
                    <a:pt x="9049" y="10001"/>
                    <a:pt x="7144" y="11906"/>
                    <a:pt x="7144" y="11906"/>
                  </a:cubicBezTo>
                  <a:close/>
                </a:path>
              </a:pathLst>
            </a:custGeom>
            <a:solidFill>
              <a:srgbClr val="A38072"/>
            </a:solidFill>
            <a:ln>
              <a:noFill/>
            </a:ln>
          </p:spPr>
          <p:txBody>
            <a:bodyPr spcFirstLastPara="1" wrap="square" lIns="137138" tIns="68550" rIns="137138" bIns="68550" anchor="ctr" anchorCtr="0">
              <a:noAutofit/>
            </a:bodyPr>
            <a:lstStyle/>
            <a:p>
              <a:endParaRPr sz="2700">
                <a:solidFill>
                  <a:schemeClr val="dk1"/>
                </a:solidFill>
                <a:latin typeface="Arial"/>
                <a:ea typeface="Arial"/>
                <a:cs typeface="Arial"/>
                <a:sym typeface="Arial"/>
              </a:endParaRPr>
            </a:p>
          </p:txBody>
        </p:sp>
        <p:sp>
          <p:nvSpPr>
            <p:cNvPr id="225" name="Google Shape;225;p8"/>
            <p:cNvSpPr/>
            <p:nvPr/>
          </p:nvSpPr>
          <p:spPr>
            <a:xfrm>
              <a:off x="2588649" y="2367347"/>
              <a:ext cx="933393" cy="871167"/>
            </a:xfrm>
            <a:custGeom>
              <a:avLst/>
              <a:gdLst/>
              <a:ahLst/>
              <a:cxnLst/>
              <a:rect l="l" t="t" r="r" b="b"/>
              <a:pathLst>
                <a:path w="571500" h="533400" extrusionOk="0">
                  <a:moveTo>
                    <a:pt x="565468" y="108729"/>
                  </a:moveTo>
                  <a:cubicBezTo>
                    <a:pt x="565468" y="108729"/>
                    <a:pt x="544513" y="51579"/>
                    <a:pt x="455930" y="10622"/>
                  </a:cubicBezTo>
                  <a:cubicBezTo>
                    <a:pt x="455930" y="10622"/>
                    <a:pt x="417830" y="-10333"/>
                    <a:pt x="344488" y="50627"/>
                  </a:cubicBezTo>
                  <a:lnTo>
                    <a:pt x="287338" y="105872"/>
                  </a:lnTo>
                  <a:lnTo>
                    <a:pt x="294005" y="123017"/>
                  </a:lnTo>
                  <a:lnTo>
                    <a:pt x="292100" y="140162"/>
                  </a:lnTo>
                  <a:lnTo>
                    <a:pt x="270193" y="170642"/>
                  </a:lnTo>
                  <a:lnTo>
                    <a:pt x="251143" y="173499"/>
                  </a:lnTo>
                  <a:lnTo>
                    <a:pt x="234950" y="162069"/>
                  </a:lnTo>
                  <a:cubicBezTo>
                    <a:pt x="234950" y="162069"/>
                    <a:pt x="223520" y="154449"/>
                    <a:pt x="213995" y="166832"/>
                  </a:cubicBezTo>
                  <a:lnTo>
                    <a:pt x="177800" y="217314"/>
                  </a:lnTo>
                  <a:cubicBezTo>
                    <a:pt x="177800" y="217314"/>
                    <a:pt x="173038" y="231602"/>
                    <a:pt x="152083" y="233507"/>
                  </a:cubicBezTo>
                  <a:cubicBezTo>
                    <a:pt x="152083" y="233507"/>
                    <a:pt x="1588" y="231602"/>
                    <a:pt x="7302" y="397337"/>
                  </a:cubicBezTo>
                  <a:cubicBezTo>
                    <a:pt x="7302" y="397337"/>
                    <a:pt x="5398" y="523067"/>
                    <a:pt x="138748" y="532592"/>
                  </a:cubicBezTo>
                  <a:cubicBezTo>
                    <a:pt x="138748" y="532592"/>
                    <a:pt x="283528" y="535449"/>
                    <a:pt x="297815" y="397337"/>
                  </a:cubicBezTo>
                  <a:cubicBezTo>
                    <a:pt x="297815" y="397337"/>
                    <a:pt x="307340" y="337329"/>
                    <a:pt x="272098" y="297324"/>
                  </a:cubicBezTo>
                  <a:cubicBezTo>
                    <a:pt x="272098" y="297324"/>
                    <a:pt x="260668" y="284942"/>
                    <a:pt x="270193" y="276369"/>
                  </a:cubicBezTo>
                  <a:lnTo>
                    <a:pt x="305435" y="238269"/>
                  </a:lnTo>
                  <a:cubicBezTo>
                    <a:pt x="305435" y="238269"/>
                    <a:pt x="312103" y="233507"/>
                    <a:pt x="305435" y="219219"/>
                  </a:cubicBezTo>
                  <a:lnTo>
                    <a:pt x="293053" y="203027"/>
                  </a:lnTo>
                  <a:lnTo>
                    <a:pt x="321628" y="167784"/>
                  </a:lnTo>
                  <a:lnTo>
                    <a:pt x="338773" y="160164"/>
                  </a:lnTo>
                  <a:lnTo>
                    <a:pt x="355918" y="172547"/>
                  </a:lnTo>
                  <a:cubicBezTo>
                    <a:pt x="355918" y="172547"/>
                    <a:pt x="349250" y="177309"/>
                    <a:pt x="376873" y="161117"/>
                  </a:cubicBezTo>
                  <a:lnTo>
                    <a:pt x="474028" y="101109"/>
                  </a:lnTo>
                  <a:lnTo>
                    <a:pt x="538798" y="161117"/>
                  </a:lnTo>
                  <a:lnTo>
                    <a:pt x="560705" y="168737"/>
                  </a:lnTo>
                  <a:lnTo>
                    <a:pt x="565468" y="108729"/>
                  </a:lnTo>
                  <a:close/>
                </a:path>
              </a:pathLst>
            </a:custGeom>
            <a:solidFill>
              <a:schemeClr val="accent3"/>
            </a:solidFill>
            <a:ln>
              <a:noFill/>
            </a:ln>
          </p:spPr>
          <p:txBody>
            <a:bodyPr spcFirstLastPara="1" wrap="square" lIns="137138" tIns="68550" rIns="137138" bIns="68550" anchor="ctr" anchorCtr="0">
              <a:noAutofit/>
            </a:bodyPr>
            <a:lstStyle/>
            <a:p>
              <a:endParaRPr sz="2700">
                <a:solidFill>
                  <a:schemeClr val="dk1"/>
                </a:solidFill>
                <a:latin typeface="Arial"/>
                <a:ea typeface="Arial"/>
                <a:cs typeface="Arial"/>
                <a:sym typeface="Arial"/>
              </a:endParaRPr>
            </a:p>
          </p:txBody>
        </p:sp>
        <p:sp>
          <p:nvSpPr>
            <p:cNvPr id="226" name="Google Shape;226;p8"/>
            <p:cNvSpPr/>
            <p:nvPr/>
          </p:nvSpPr>
          <p:spPr>
            <a:xfrm>
              <a:off x="2582521" y="3220640"/>
              <a:ext cx="202235" cy="653375"/>
            </a:xfrm>
            <a:custGeom>
              <a:avLst/>
              <a:gdLst/>
              <a:ahLst/>
              <a:cxnLst/>
              <a:rect l="l" t="t" r="r" b="b"/>
              <a:pathLst>
                <a:path w="123825" h="400050" extrusionOk="0">
                  <a:moveTo>
                    <a:pt x="102495" y="393993"/>
                  </a:moveTo>
                  <a:cubicBezTo>
                    <a:pt x="102495" y="393993"/>
                    <a:pt x="102495" y="393993"/>
                    <a:pt x="102495" y="393993"/>
                  </a:cubicBezTo>
                  <a:cubicBezTo>
                    <a:pt x="93922" y="393993"/>
                    <a:pt x="88207" y="387326"/>
                    <a:pt x="88207" y="379706"/>
                  </a:cubicBezTo>
                  <a:cubicBezTo>
                    <a:pt x="90112" y="314936"/>
                    <a:pt x="60585" y="265406"/>
                    <a:pt x="59632" y="265406"/>
                  </a:cubicBezTo>
                  <a:cubicBezTo>
                    <a:pt x="13912" y="200636"/>
                    <a:pt x="7245" y="124436"/>
                    <a:pt x="7245" y="121578"/>
                  </a:cubicBezTo>
                  <a:cubicBezTo>
                    <a:pt x="5340" y="78716"/>
                    <a:pt x="31057" y="18708"/>
                    <a:pt x="32010" y="15851"/>
                  </a:cubicBezTo>
                  <a:cubicBezTo>
                    <a:pt x="34867" y="8231"/>
                    <a:pt x="43440" y="5373"/>
                    <a:pt x="51060" y="8231"/>
                  </a:cubicBezTo>
                  <a:cubicBezTo>
                    <a:pt x="58679" y="11088"/>
                    <a:pt x="61537" y="19661"/>
                    <a:pt x="58679" y="27281"/>
                  </a:cubicBezTo>
                  <a:cubicBezTo>
                    <a:pt x="58679" y="28233"/>
                    <a:pt x="34867" y="83478"/>
                    <a:pt x="35820" y="119673"/>
                  </a:cubicBezTo>
                  <a:cubicBezTo>
                    <a:pt x="35820" y="119673"/>
                    <a:pt x="42487" y="191111"/>
                    <a:pt x="84397" y="250166"/>
                  </a:cubicBezTo>
                  <a:cubicBezTo>
                    <a:pt x="86302" y="253023"/>
                    <a:pt x="118687" y="307316"/>
                    <a:pt x="116782" y="380658"/>
                  </a:cubicBezTo>
                  <a:cubicBezTo>
                    <a:pt x="116782" y="388278"/>
                    <a:pt x="110115" y="393993"/>
                    <a:pt x="102495" y="393993"/>
                  </a:cubicBezTo>
                  <a:close/>
                </a:path>
              </a:pathLst>
            </a:custGeom>
            <a:solidFill>
              <a:schemeClr val="accent3"/>
            </a:solidFill>
            <a:ln>
              <a:noFill/>
            </a:ln>
          </p:spPr>
          <p:txBody>
            <a:bodyPr spcFirstLastPara="1" wrap="square" lIns="137138" tIns="68550" rIns="137138" bIns="68550" anchor="ctr" anchorCtr="0">
              <a:noAutofit/>
            </a:bodyPr>
            <a:lstStyle/>
            <a:p>
              <a:endParaRPr sz="2700">
                <a:solidFill>
                  <a:schemeClr val="dk1"/>
                </a:solidFill>
                <a:latin typeface="Arial"/>
                <a:ea typeface="Arial"/>
                <a:cs typeface="Arial"/>
                <a:sym typeface="Arial"/>
              </a:endParaRPr>
            </a:p>
          </p:txBody>
        </p:sp>
        <p:sp>
          <p:nvSpPr>
            <p:cNvPr id="227" name="Google Shape;227;p8"/>
            <p:cNvSpPr/>
            <p:nvPr/>
          </p:nvSpPr>
          <p:spPr>
            <a:xfrm>
              <a:off x="2580960" y="4446546"/>
              <a:ext cx="964507" cy="1835674"/>
            </a:xfrm>
            <a:custGeom>
              <a:avLst/>
              <a:gdLst/>
              <a:ahLst/>
              <a:cxnLst/>
              <a:rect l="l" t="t" r="r" b="b"/>
              <a:pathLst>
                <a:path w="590550" h="1123950" extrusionOk="0">
                  <a:moveTo>
                    <a:pt x="97735" y="1124530"/>
                  </a:moveTo>
                  <a:cubicBezTo>
                    <a:pt x="60588" y="1123578"/>
                    <a:pt x="38680" y="1119768"/>
                    <a:pt x="34870" y="1102623"/>
                  </a:cubicBezTo>
                  <a:cubicBezTo>
                    <a:pt x="32013" y="1087383"/>
                    <a:pt x="48205" y="1076905"/>
                    <a:pt x="61540" y="1071190"/>
                  </a:cubicBezTo>
                  <a:lnTo>
                    <a:pt x="63445" y="1070238"/>
                  </a:lnTo>
                  <a:lnTo>
                    <a:pt x="141550" y="1060713"/>
                  </a:lnTo>
                  <a:cubicBezTo>
                    <a:pt x="259660" y="1013088"/>
                    <a:pt x="252993" y="914980"/>
                    <a:pt x="252993" y="911170"/>
                  </a:cubicBezTo>
                  <a:lnTo>
                    <a:pt x="252993" y="910218"/>
                  </a:lnTo>
                  <a:lnTo>
                    <a:pt x="252993" y="909265"/>
                  </a:lnTo>
                  <a:cubicBezTo>
                    <a:pt x="255850" y="814015"/>
                    <a:pt x="177745" y="714955"/>
                    <a:pt x="176793" y="714003"/>
                  </a:cubicBezTo>
                  <a:lnTo>
                    <a:pt x="175840" y="713050"/>
                  </a:lnTo>
                  <a:cubicBezTo>
                    <a:pt x="134883" y="654948"/>
                    <a:pt x="110118" y="571128"/>
                    <a:pt x="109165" y="567318"/>
                  </a:cubicBezTo>
                  <a:cubicBezTo>
                    <a:pt x="55825" y="361578"/>
                    <a:pt x="7248" y="27250"/>
                    <a:pt x="7248" y="23440"/>
                  </a:cubicBezTo>
                  <a:cubicBezTo>
                    <a:pt x="6295" y="15820"/>
                    <a:pt x="12010" y="8200"/>
                    <a:pt x="19630" y="7248"/>
                  </a:cubicBezTo>
                  <a:cubicBezTo>
                    <a:pt x="27250" y="6295"/>
                    <a:pt x="34870" y="12010"/>
                    <a:pt x="35823" y="19630"/>
                  </a:cubicBezTo>
                  <a:cubicBezTo>
                    <a:pt x="35823" y="23440"/>
                    <a:pt x="84400" y="355863"/>
                    <a:pt x="136788" y="559698"/>
                  </a:cubicBezTo>
                  <a:cubicBezTo>
                    <a:pt x="136788" y="559698"/>
                    <a:pt x="161553" y="641613"/>
                    <a:pt x="199653" y="695905"/>
                  </a:cubicBezTo>
                  <a:cubicBezTo>
                    <a:pt x="206320" y="704478"/>
                    <a:pt x="284425" y="805443"/>
                    <a:pt x="281568" y="909265"/>
                  </a:cubicBezTo>
                  <a:cubicBezTo>
                    <a:pt x="282520" y="921648"/>
                    <a:pt x="283473" y="1034995"/>
                    <a:pt x="150123" y="1087383"/>
                  </a:cubicBezTo>
                  <a:lnTo>
                    <a:pt x="146313" y="1088335"/>
                  </a:lnTo>
                  <a:lnTo>
                    <a:pt x="93925" y="1095003"/>
                  </a:lnTo>
                  <a:cubicBezTo>
                    <a:pt x="94878" y="1095003"/>
                    <a:pt x="95830" y="1095003"/>
                    <a:pt x="96783" y="1095003"/>
                  </a:cubicBezTo>
                  <a:lnTo>
                    <a:pt x="424443" y="1093098"/>
                  </a:lnTo>
                  <a:cubicBezTo>
                    <a:pt x="436825" y="1091193"/>
                    <a:pt x="561603" y="1073095"/>
                    <a:pt x="561603" y="974035"/>
                  </a:cubicBezTo>
                  <a:cubicBezTo>
                    <a:pt x="561603" y="972130"/>
                    <a:pt x="566365" y="880690"/>
                    <a:pt x="511120" y="793060"/>
                  </a:cubicBezTo>
                  <a:cubicBezTo>
                    <a:pt x="509215" y="789250"/>
                    <a:pt x="467305" y="709240"/>
                    <a:pt x="512073" y="485403"/>
                  </a:cubicBezTo>
                  <a:cubicBezTo>
                    <a:pt x="513978" y="477783"/>
                    <a:pt x="521598" y="473020"/>
                    <a:pt x="529218" y="473973"/>
                  </a:cubicBezTo>
                  <a:cubicBezTo>
                    <a:pt x="536838" y="475878"/>
                    <a:pt x="541600" y="483498"/>
                    <a:pt x="540648" y="491118"/>
                  </a:cubicBezTo>
                  <a:cubicBezTo>
                    <a:pt x="499690" y="694953"/>
                    <a:pt x="533028" y="773058"/>
                    <a:pt x="535885" y="777820"/>
                  </a:cubicBezTo>
                  <a:cubicBezTo>
                    <a:pt x="595893" y="874023"/>
                    <a:pt x="590178" y="970225"/>
                    <a:pt x="590178" y="974988"/>
                  </a:cubicBezTo>
                  <a:cubicBezTo>
                    <a:pt x="590178" y="1075953"/>
                    <a:pt x="483498" y="1115005"/>
                    <a:pt x="426348" y="1121673"/>
                  </a:cubicBezTo>
                  <a:lnTo>
                    <a:pt x="424443" y="1121673"/>
                  </a:lnTo>
                  <a:lnTo>
                    <a:pt x="97735" y="1124530"/>
                  </a:lnTo>
                  <a:close/>
                  <a:moveTo>
                    <a:pt x="145360" y="1075953"/>
                  </a:moveTo>
                  <a:lnTo>
                    <a:pt x="145360" y="1075953"/>
                  </a:lnTo>
                  <a:lnTo>
                    <a:pt x="145360" y="1075953"/>
                  </a:lnTo>
                  <a:close/>
                </a:path>
              </a:pathLst>
            </a:custGeom>
            <a:solidFill>
              <a:schemeClr val="accent3"/>
            </a:solidFill>
            <a:ln>
              <a:noFill/>
            </a:ln>
          </p:spPr>
          <p:txBody>
            <a:bodyPr spcFirstLastPara="1" wrap="square" lIns="137138" tIns="68550" rIns="137138" bIns="68550" anchor="ctr" anchorCtr="0">
              <a:noAutofit/>
            </a:bodyPr>
            <a:lstStyle/>
            <a:p>
              <a:endParaRPr sz="2700">
                <a:solidFill>
                  <a:schemeClr val="dk1"/>
                </a:solidFill>
                <a:latin typeface="Arial"/>
                <a:ea typeface="Arial"/>
                <a:cs typeface="Arial"/>
                <a:sym typeface="Arial"/>
              </a:endParaRPr>
            </a:p>
          </p:txBody>
        </p:sp>
        <p:sp>
          <p:nvSpPr>
            <p:cNvPr id="228" name="Google Shape;228;p8"/>
            <p:cNvSpPr/>
            <p:nvPr/>
          </p:nvSpPr>
          <p:spPr>
            <a:xfrm>
              <a:off x="3563507" y="3778501"/>
              <a:ext cx="497810" cy="684488"/>
            </a:xfrm>
            <a:custGeom>
              <a:avLst/>
              <a:gdLst/>
              <a:ahLst/>
              <a:cxnLst/>
              <a:rect l="l" t="t" r="r" b="b"/>
              <a:pathLst>
                <a:path w="304800" h="419100" extrusionOk="0">
                  <a:moveTo>
                    <a:pt x="294334" y="11467"/>
                  </a:moveTo>
                  <a:cubicBezTo>
                    <a:pt x="294334" y="11467"/>
                    <a:pt x="280047" y="-915"/>
                    <a:pt x="260997" y="16230"/>
                  </a:cubicBezTo>
                  <a:lnTo>
                    <a:pt x="78117" y="190537"/>
                  </a:lnTo>
                  <a:cubicBezTo>
                    <a:pt x="78117" y="190537"/>
                    <a:pt x="60972" y="201967"/>
                    <a:pt x="63829" y="236257"/>
                  </a:cubicBezTo>
                  <a:cubicBezTo>
                    <a:pt x="63829" y="236257"/>
                    <a:pt x="80974" y="269595"/>
                    <a:pt x="59067" y="296265"/>
                  </a:cubicBezTo>
                  <a:lnTo>
                    <a:pt x="16204" y="345795"/>
                  </a:lnTo>
                  <a:cubicBezTo>
                    <a:pt x="16204" y="345795"/>
                    <a:pt x="-2846" y="371512"/>
                    <a:pt x="14299" y="396277"/>
                  </a:cubicBezTo>
                  <a:lnTo>
                    <a:pt x="30492" y="415327"/>
                  </a:lnTo>
                  <a:cubicBezTo>
                    <a:pt x="30492" y="415327"/>
                    <a:pt x="42874" y="431520"/>
                    <a:pt x="75259" y="380085"/>
                  </a:cubicBezTo>
                  <a:lnTo>
                    <a:pt x="297192" y="52425"/>
                  </a:lnTo>
                  <a:cubicBezTo>
                    <a:pt x="297192" y="52425"/>
                    <a:pt x="321004" y="28612"/>
                    <a:pt x="294334" y="11467"/>
                  </a:cubicBezTo>
                  <a:close/>
                </a:path>
              </a:pathLst>
            </a:custGeom>
            <a:solidFill>
              <a:schemeClr val="accent3"/>
            </a:solidFill>
            <a:ln>
              <a:noFill/>
            </a:ln>
          </p:spPr>
          <p:txBody>
            <a:bodyPr spcFirstLastPara="1" wrap="square" lIns="137138" tIns="68550" rIns="137138" bIns="68550" anchor="ctr" anchorCtr="0">
              <a:noAutofit/>
            </a:bodyPr>
            <a:lstStyle/>
            <a:p>
              <a:endParaRPr sz="2700">
                <a:solidFill>
                  <a:schemeClr val="dk1"/>
                </a:solidFill>
                <a:latin typeface="Arial"/>
                <a:ea typeface="Arial"/>
                <a:cs typeface="Arial"/>
                <a:sym typeface="Arial"/>
              </a:endParaRPr>
            </a:p>
          </p:txBody>
        </p:sp>
      </p:grpSp>
      <p:sp>
        <p:nvSpPr>
          <p:cNvPr id="229" name="Google Shape;229;p8"/>
          <p:cNvSpPr/>
          <p:nvPr/>
        </p:nvSpPr>
        <p:spPr>
          <a:xfrm>
            <a:off x="-9249" y="4585780"/>
            <a:ext cx="16434326" cy="3549758"/>
          </a:xfrm>
          <a:custGeom>
            <a:avLst/>
            <a:gdLst/>
            <a:ahLst/>
            <a:cxnLst/>
            <a:rect l="l" t="t" r="r" b="b"/>
            <a:pathLst>
              <a:path w="17764659" h="3547872" extrusionOk="0">
                <a:moveTo>
                  <a:pt x="0" y="1853492"/>
                </a:moveTo>
                <a:lnTo>
                  <a:pt x="11337887" y="1850746"/>
                </a:lnTo>
                <a:lnTo>
                  <a:pt x="11440300" y="1221639"/>
                </a:lnTo>
                <a:lnTo>
                  <a:pt x="11725592" y="3547872"/>
                </a:lnTo>
                <a:lnTo>
                  <a:pt x="12018200" y="0"/>
                </a:lnTo>
                <a:lnTo>
                  <a:pt x="12329373" y="3061975"/>
                </a:lnTo>
                <a:lnTo>
                  <a:pt x="12469633" y="1853223"/>
                </a:lnTo>
                <a:lnTo>
                  <a:pt x="17764659" y="1853861"/>
                </a:lnTo>
              </a:path>
            </a:pathLst>
          </a:custGeom>
          <a:noFill/>
          <a:ln w="50800" cap="flat" cmpd="sng">
            <a:solidFill>
              <a:schemeClr val="accent3"/>
            </a:solidFill>
            <a:prstDash val="solid"/>
            <a:miter lim="800000"/>
            <a:headEnd type="none" w="sm" len="sm"/>
            <a:tailEnd type="none" w="sm" len="sm"/>
          </a:ln>
        </p:spPr>
        <p:txBody>
          <a:bodyPr spcFirstLastPara="1" wrap="square" lIns="137138" tIns="68550" rIns="137138" bIns="68550" anchor="ctr" anchorCtr="0">
            <a:noAutofit/>
          </a:bodyPr>
          <a:lstStyle/>
          <a:p>
            <a:pPr algn="ctr"/>
            <a:endParaRPr sz="4052">
              <a:solidFill>
                <a:schemeClr val="dk1"/>
              </a:solidFill>
              <a:latin typeface="Arial"/>
              <a:ea typeface="Arial"/>
              <a:cs typeface="Arial"/>
              <a:sym typeface="Arial"/>
            </a:endParaRPr>
          </a:p>
        </p:txBody>
      </p:sp>
      <p:sp>
        <p:nvSpPr>
          <p:cNvPr id="230" name="Google Shape;230;p8"/>
          <p:cNvSpPr/>
          <p:nvPr/>
        </p:nvSpPr>
        <p:spPr>
          <a:xfrm>
            <a:off x="1260369" y="1013555"/>
            <a:ext cx="5528436" cy="1384934"/>
          </a:xfrm>
          <a:prstGeom prst="rect">
            <a:avLst/>
          </a:prstGeom>
          <a:noFill/>
          <a:ln>
            <a:noFill/>
          </a:ln>
        </p:spPr>
        <p:txBody>
          <a:bodyPr spcFirstLastPara="1" wrap="square" lIns="137138" tIns="68550" rIns="137138" bIns="68550" anchor="t" anchorCtr="0">
            <a:spAutoFit/>
          </a:bodyPr>
          <a:lstStyle/>
          <a:p>
            <a:r>
              <a:rPr lang="en-US" sz="8100" b="1">
                <a:solidFill>
                  <a:schemeClr val="accent1"/>
                </a:solidFill>
                <a:latin typeface="Arial"/>
                <a:ea typeface="Arial"/>
                <a:cs typeface="Arial"/>
                <a:sym typeface="Arial"/>
              </a:rPr>
              <a:t>SEJARAH </a:t>
            </a:r>
            <a:endParaRPr sz="8100" b="1">
              <a:solidFill>
                <a:schemeClr val="accent1"/>
              </a:solidFill>
              <a:latin typeface="Arial"/>
              <a:ea typeface="Arial"/>
              <a:cs typeface="Arial"/>
              <a:sym typeface="Arial"/>
            </a:endParaRPr>
          </a:p>
        </p:txBody>
      </p:sp>
      <p:sp>
        <p:nvSpPr>
          <p:cNvPr id="231" name="Google Shape;231;p8"/>
          <p:cNvSpPr txBox="1"/>
          <p:nvPr/>
        </p:nvSpPr>
        <p:spPr>
          <a:xfrm>
            <a:off x="1254308" y="2123856"/>
            <a:ext cx="5292588" cy="692437"/>
          </a:xfrm>
          <a:prstGeom prst="rect">
            <a:avLst/>
          </a:prstGeom>
          <a:noFill/>
          <a:ln>
            <a:noFill/>
          </a:ln>
        </p:spPr>
        <p:txBody>
          <a:bodyPr spcFirstLastPara="1" wrap="square" lIns="137138" tIns="68550" rIns="137138" bIns="68550" anchor="t" anchorCtr="0">
            <a:spAutoFit/>
          </a:bodyPr>
          <a:lstStyle/>
          <a:p>
            <a:r>
              <a:rPr lang="en-US" sz="3600" b="1">
                <a:solidFill>
                  <a:srgbClr val="3F3F3F"/>
                </a:solidFill>
                <a:latin typeface="Arial"/>
                <a:ea typeface="Arial"/>
                <a:cs typeface="Arial"/>
                <a:sym typeface="Arial"/>
              </a:rPr>
              <a:t>Bahasa Indonesia</a:t>
            </a:r>
            <a:endParaRPr sz="3600" b="1">
              <a:solidFill>
                <a:srgbClr val="3F3F3F"/>
              </a:solidFill>
              <a:latin typeface="Arial"/>
              <a:ea typeface="Arial"/>
              <a:cs typeface="Arial"/>
              <a:sym typeface="Arial"/>
            </a:endParaRPr>
          </a:p>
        </p:txBody>
      </p:sp>
      <p:sp>
        <p:nvSpPr>
          <p:cNvPr id="232" name="Google Shape;232;p8"/>
          <p:cNvSpPr txBox="1"/>
          <p:nvPr/>
        </p:nvSpPr>
        <p:spPr>
          <a:xfrm>
            <a:off x="2585069" y="3635735"/>
            <a:ext cx="7655825" cy="2723762"/>
          </a:xfrm>
          <a:prstGeom prst="rect">
            <a:avLst/>
          </a:prstGeom>
          <a:noFill/>
          <a:ln>
            <a:noFill/>
          </a:ln>
        </p:spPr>
        <p:txBody>
          <a:bodyPr spcFirstLastPara="1" wrap="square" lIns="137138" tIns="68550" rIns="137138" bIns="68550" anchor="t" anchorCtr="0">
            <a:spAutoFit/>
          </a:bodyPr>
          <a:lstStyle/>
          <a:p>
            <a:r>
              <a:rPr lang="en-US" sz="2400">
                <a:solidFill>
                  <a:schemeClr val="dk1"/>
                </a:solidFill>
                <a:latin typeface="Arial"/>
                <a:ea typeface="Arial"/>
                <a:cs typeface="Arial"/>
                <a:sym typeface="Arial"/>
              </a:rPr>
              <a:t>Bahasa Indonesia adalah bahasa resmi Negara Republik Indonesia (UUD 1945 pasal 36) dan bahasa persatuan bangsa Indonesia (Butir ketiga Sumpah Pemuda, 28 Oktober 1928). Bahasa Indonesia diresmikan penggunaannya setelah Proklamasi Kemerdekaan Indonesia, tepatnya sehari sesudahnya, bersamaan dengan mulai berlakunya konstitusi. </a:t>
            </a:r>
            <a:endParaRPr sz="2400">
              <a:solidFill>
                <a:schemeClr val="dk1"/>
              </a:solidFill>
              <a:latin typeface="Arial"/>
              <a:ea typeface="Arial"/>
              <a:cs typeface="Arial"/>
              <a:sym typeface="Arial"/>
            </a:endParaRPr>
          </a:p>
        </p:txBody>
      </p:sp>
      <p:sp>
        <p:nvSpPr>
          <p:cNvPr id="233" name="Google Shape;233;p8"/>
          <p:cNvSpPr txBox="1"/>
          <p:nvPr/>
        </p:nvSpPr>
        <p:spPr>
          <a:xfrm>
            <a:off x="2585068" y="6845013"/>
            <a:ext cx="7655825" cy="2354430"/>
          </a:xfrm>
          <a:prstGeom prst="rect">
            <a:avLst/>
          </a:prstGeom>
          <a:noFill/>
          <a:ln>
            <a:noFill/>
          </a:ln>
        </p:spPr>
        <p:txBody>
          <a:bodyPr spcFirstLastPara="1" wrap="square" lIns="137138" tIns="68550" rIns="137138" bIns="68550" anchor="t" anchorCtr="0">
            <a:spAutoFit/>
          </a:bodyPr>
          <a:lstStyle/>
          <a:p>
            <a:r>
              <a:rPr lang="en-US" sz="2400">
                <a:solidFill>
                  <a:schemeClr val="dk1"/>
                </a:solidFill>
                <a:latin typeface="Arial"/>
                <a:ea typeface="Arial"/>
                <a:cs typeface="Arial"/>
                <a:sym typeface="Arial"/>
              </a:rPr>
              <a:t>Bahasa Indonesia merupakan salah satu ragam bahasa Melayu (Kridalaksana 1991). Bahasa Indonesia yang dipakai saat ini didasarkan pada bahasa Melayu Riau (Provinsi Kepulauan Riau sekarang) yang telah menjadi </a:t>
            </a:r>
            <a:r>
              <a:rPr lang="en-US" sz="2400" i="1">
                <a:solidFill>
                  <a:schemeClr val="dk1"/>
                </a:solidFill>
                <a:latin typeface="Arial"/>
                <a:ea typeface="Arial"/>
                <a:cs typeface="Arial"/>
                <a:sym typeface="Arial"/>
              </a:rPr>
              <a:t>lingua franca </a:t>
            </a:r>
            <a:r>
              <a:rPr lang="en-US" sz="2400">
                <a:solidFill>
                  <a:schemeClr val="dk1"/>
                </a:solidFill>
                <a:latin typeface="Arial"/>
                <a:ea typeface="Arial"/>
                <a:cs typeface="Arial"/>
                <a:sym typeface="Arial"/>
              </a:rPr>
              <a:t>sejak abad ke-19. </a:t>
            </a:r>
            <a:endParaRPr sz="2400">
              <a:solidFill>
                <a:schemeClr val="dk1"/>
              </a:solidFill>
              <a:latin typeface="Arial"/>
              <a:ea typeface="Arial"/>
              <a:cs typeface="Arial"/>
              <a:sym typeface="Arial"/>
            </a:endParaRPr>
          </a:p>
        </p:txBody>
      </p:sp>
      <p:sp>
        <p:nvSpPr>
          <p:cNvPr id="234" name="Google Shape;234;p8"/>
          <p:cNvSpPr txBox="1"/>
          <p:nvPr/>
        </p:nvSpPr>
        <p:spPr>
          <a:xfrm>
            <a:off x="798730" y="3633319"/>
            <a:ext cx="1786340" cy="1061769"/>
          </a:xfrm>
          <a:prstGeom prst="rect">
            <a:avLst/>
          </a:prstGeom>
          <a:noFill/>
          <a:ln>
            <a:noFill/>
          </a:ln>
        </p:spPr>
        <p:txBody>
          <a:bodyPr spcFirstLastPara="1" wrap="square" lIns="137138" tIns="68550" rIns="137138" bIns="68550" anchor="ctr" anchorCtr="0">
            <a:spAutoFit/>
          </a:bodyPr>
          <a:lstStyle/>
          <a:p>
            <a:pPr algn="r"/>
            <a:r>
              <a:rPr lang="en-US" sz="3000" b="1">
                <a:solidFill>
                  <a:schemeClr val="accent1"/>
                </a:solidFill>
                <a:latin typeface="Arial"/>
                <a:ea typeface="Arial"/>
                <a:cs typeface="Arial"/>
                <a:sym typeface="Arial"/>
              </a:rPr>
              <a:t>Bahasa Resmi</a:t>
            </a:r>
            <a:endParaRPr sz="3000" b="1">
              <a:solidFill>
                <a:schemeClr val="accent1"/>
              </a:solidFill>
              <a:latin typeface="Arial"/>
              <a:ea typeface="Arial"/>
              <a:cs typeface="Arial"/>
              <a:sym typeface="Arial"/>
            </a:endParaRPr>
          </a:p>
        </p:txBody>
      </p:sp>
      <p:sp>
        <p:nvSpPr>
          <p:cNvPr id="235" name="Google Shape;235;p8"/>
          <p:cNvSpPr txBox="1"/>
          <p:nvPr/>
        </p:nvSpPr>
        <p:spPr>
          <a:xfrm>
            <a:off x="798730" y="6810454"/>
            <a:ext cx="1786340" cy="1061769"/>
          </a:xfrm>
          <a:prstGeom prst="rect">
            <a:avLst/>
          </a:prstGeom>
          <a:noFill/>
          <a:ln>
            <a:noFill/>
          </a:ln>
        </p:spPr>
        <p:txBody>
          <a:bodyPr spcFirstLastPara="1" wrap="square" lIns="137138" tIns="68550" rIns="137138" bIns="68550" anchor="ctr" anchorCtr="0">
            <a:spAutoFit/>
          </a:bodyPr>
          <a:lstStyle/>
          <a:p>
            <a:pPr algn="r"/>
            <a:r>
              <a:rPr lang="en-US" sz="3000" b="1">
                <a:solidFill>
                  <a:schemeClr val="accent1"/>
                </a:solidFill>
                <a:latin typeface="Arial"/>
                <a:ea typeface="Arial"/>
                <a:cs typeface="Arial"/>
                <a:sym typeface="Arial"/>
              </a:rPr>
              <a:t>Bahasa Melayu</a:t>
            </a:r>
            <a:endParaRPr sz="3000" b="1">
              <a:solidFill>
                <a:schemeClr val="accent1"/>
              </a:solidFill>
              <a:latin typeface="Arial"/>
              <a:ea typeface="Arial"/>
              <a:cs typeface="Arial"/>
              <a:sym typeface="Arial"/>
            </a:endParaRPr>
          </a:p>
        </p:txBody>
      </p:sp>
      <p:grpSp>
        <p:nvGrpSpPr>
          <p:cNvPr id="236" name="Google Shape;236;p8"/>
          <p:cNvGrpSpPr/>
          <p:nvPr/>
        </p:nvGrpSpPr>
        <p:grpSpPr>
          <a:xfrm flipH="1">
            <a:off x="15960299" y="5520947"/>
            <a:ext cx="1940468" cy="1289478"/>
            <a:chOff x="342288" y="5278574"/>
            <a:chExt cx="1920177" cy="1275995"/>
          </a:xfrm>
        </p:grpSpPr>
        <p:sp>
          <p:nvSpPr>
            <p:cNvPr id="237" name="Google Shape;237;p8"/>
            <p:cNvSpPr/>
            <p:nvPr/>
          </p:nvSpPr>
          <p:spPr>
            <a:xfrm>
              <a:off x="342288" y="5278574"/>
              <a:ext cx="1920177" cy="1275995"/>
            </a:xfrm>
            <a:custGeom>
              <a:avLst/>
              <a:gdLst/>
              <a:ahLst/>
              <a:cxnLst/>
              <a:rect l="l" t="t" r="r" b="b"/>
              <a:pathLst>
                <a:path w="1920177" h="1275995" extrusionOk="0">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rgbClr val="3F3F3F"/>
            </a:solidFill>
            <a:ln>
              <a:noFill/>
            </a:ln>
          </p:spPr>
          <p:txBody>
            <a:bodyPr spcFirstLastPara="1" wrap="square" lIns="137138" tIns="68550" rIns="137138" bIns="68550" anchor="ctr" anchorCtr="0">
              <a:noAutofit/>
            </a:bodyPr>
            <a:lstStyle/>
            <a:p>
              <a:endParaRPr sz="2700">
                <a:solidFill>
                  <a:schemeClr val="dk1"/>
                </a:solidFill>
                <a:latin typeface="Arial"/>
                <a:ea typeface="Arial"/>
                <a:cs typeface="Arial"/>
                <a:sym typeface="Arial"/>
              </a:endParaRPr>
            </a:p>
          </p:txBody>
        </p:sp>
        <p:sp>
          <p:nvSpPr>
            <p:cNvPr id="238" name="Google Shape;238;p8"/>
            <p:cNvSpPr/>
            <p:nvPr/>
          </p:nvSpPr>
          <p:spPr>
            <a:xfrm>
              <a:off x="388529" y="5703379"/>
              <a:ext cx="1373967" cy="810074"/>
            </a:xfrm>
            <a:custGeom>
              <a:avLst/>
              <a:gdLst/>
              <a:ahLst/>
              <a:cxnLst/>
              <a:rect l="l" t="t" r="r" b="b"/>
              <a:pathLst>
                <a:path w="1373967" h="810074" extrusionOk="0">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rgbClr val="333333"/>
            </a:solidFill>
            <a:ln>
              <a:noFill/>
            </a:ln>
          </p:spPr>
          <p:txBody>
            <a:bodyPr spcFirstLastPara="1" wrap="square" lIns="137138" tIns="68550" rIns="137138" bIns="68550" anchor="ctr" anchorCtr="0">
              <a:noAutofit/>
            </a:bodyPr>
            <a:lstStyle/>
            <a:p>
              <a:endParaRPr sz="2700">
                <a:solidFill>
                  <a:schemeClr val="dk1"/>
                </a:solidFill>
                <a:latin typeface="Arial"/>
                <a:ea typeface="Arial"/>
                <a:cs typeface="Arial"/>
                <a:sym typeface="Arial"/>
              </a:endParaRPr>
            </a:p>
          </p:txBody>
        </p:sp>
        <p:sp>
          <p:nvSpPr>
            <p:cNvPr id="239" name="Google Shape;239;p8"/>
            <p:cNvSpPr/>
            <p:nvPr/>
          </p:nvSpPr>
          <p:spPr>
            <a:xfrm>
              <a:off x="419739" y="5303974"/>
              <a:ext cx="1825422" cy="1109932"/>
            </a:xfrm>
            <a:custGeom>
              <a:avLst/>
              <a:gdLst/>
              <a:ahLst/>
              <a:cxnLst/>
              <a:rect l="l" t="t" r="r" b="b"/>
              <a:pathLst>
                <a:path w="1825422" h="1109932" extrusionOk="0">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rgbClr val="8F8F8F"/>
            </a:solidFill>
            <a:ln>
              <a:noFill/>
            </a:ln>
          </p:spPr>
          <p:txBody>
            <a:bodyPr spcFirstLastPara="1" wrap="square" lIns="137138" tIns="68550" rIns="137138" bIns="68550" anchor="ctr" anchorCtr="0">
              <a:noAutofit/>
            </a:bodyPr>
            <a:lstStyle/>
            <a:p>
              <a:endParaRPr sz="2700">
                <a:solidFill>
                  <a:schemeClr val="dk1"/>
                </a:solidFill>
                <a:latin typeface="Arial"/>
                <a:ea typeface="Arial"/>
                <a:cs typeface="Arial"/>
                <a:sym typeface="Arial"/>
              </a:endParaRPr>
            </a:p>
          </p:txBody>
        </p:sp>
        <p:sp>
          <p:nvSpPr>
            <p:cNvPr id="240" name="Google Shape;240;p8"/>
            <p:cNvSpPr/>
            <p:nvPr/>
          </p:nvSpPr>
          <p:spPr>
            <a:xfrm>
              <a:off x="1114199" y="5450886"/>
              <a:ext cx="1037568" cy="782036"/>
            </a:xfrm>
            <a:custGeom>
              <a:avLst/>
              <a:gdLst/>
              <a:ahLst/>
              <a:cxnLst/>
              <a:rect l="l" t="t" r="r" b="b"/>
              <a:pathLst>
                <a:path w="1037568" h="782036" extrusionOk="0">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rgbClr val="333333"/>
            </a:solidFill>
            <a:ln>
              <a:noFill/>
            </a:ln>
          </p:spPr>
          <p:txBody>
            <a:bodyPr spcFirstLastPara="1" wrap="square" lIns="137138" tIns="68550" rIns="137138" bIns="68550" anchor="ctr" anchorCtr="0">
              <a:noAutofit/>
            </a:bodyPr>
            <a:lstStyle/>
            <a:p>
              <a:endParaRPr sz="2700">
                <a:solidFill>
                  <a:schemeClr val="dk1"/>
                </a:solidFill>
                <a:latin typeface="Arial"/>
                <a:ea typeface="Arial"/>
                <a:cs typeface="Arial"/>
                <a:sym typeface="Arial"/>
              </a:endParaRPr>
            </a:p>
          </p:txBody>
        </p:sp>
        <p:sp>
          <p:nvSpPr>
            <p:cNvPr id="241" name="Google Shape;241;p8"/>
            <p:cNvSpPr/>
            <p:nvPr/>
          </p:nvSpPr>
          <p:spPr>
            <a:xfrm>
              <a:off x="1532379" y="5663711"/>
              <a:ext cx="336957" cy="311260"/>
            </a:xfrm>
            <a:custGeom>
              <a:avLst/>
              <a:gdLst/>
              <a:ahLst/>
              <a:cxnLst/>
              <a:rect l="l" t="t" r="r" b="b"/>
              <a:pathLst>
                <a:path w="336957" h="311260" extrusionOk="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a:noFill/>
            </a:ln>
          </p:spPr>
          <p:txBody>
            <a:bodyPr spcFirstLastPara="1" wrap="square" lIns="137138" tIns="68550" rIns="137138" bIns="68550" anchor="ctr" anchorCtr="0">
              <a:noAutofit/>
            </a:bodyPr>
            <a:lstStyle/>
            <a:p>
              <a:endParaRPr sz="2700">
                <a:solidFill>
                  <a:schemeClr val="dk1"/>
                </a:solidFill>
                <a:latin typeface="Arial"/>
                <a:ea typeface="Arial"/>
                <a:cs typeface="Arial"/>
                <a:sym typeface="Arial"/>
              </a:endParaRPr>
            </a:p>
          </p:txBody>
        </p:sp>
        <p:sp>
          <p:nvSpPr>
            <p:cNvPr id="242" name="Google Shape;242;p8"/>
            <p:cNvSpPr/>
            <p:nvPr/>
          </p:nvSpPr>
          <p:spPr>
            <a:xfrm>
              <a:off x="1309685" y="5512626"/>
              <a:ext cx="230116" cy="192783"/>
            </a:xfrm>
            <a:custGeom>
              <a:avLst/>
              <a:gdLst/>
              <a:ahLst/>
              <a:cxnLst/>
              <a:rect l="l" t="t" r="r" b="b"/>
              <a:pathLst>
                <a:path w="230116" h="192783" extrusionOk="0">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a:noFill/>
            </a:ln>
          </p:spPr>
          <p:txBody>
            <a:bodyPr spcFirstLastPara="1" wrap="square" lIns="137138" tIns="68550" rIns="137138" bIns="68550" anchor="ctr" anchorCtr="0">
              <a:noAutofit/>
            </a:bodyPr>
            <a:lstStyle/>
            <a:p>
              <a:endParaRPr sz="2700">
                <a:solidFill>
                  <a:schemeClr val="dk1"/>
                </a:solidFill>
                <a:latin typeface="Arial"/>
                <a:ea typeface="Arial"/>
                <a:cs typeface="Arial"/>
                <a:sym typeface="Arial"/>
              </a:endParaRPr>
            </a:p>
          </p:txBody>
        </p:sp>
        <p:sp>
          <p:nvSpPr>
            <p:cNvPr id="243" name="Google Shape;243;p8"/>
            <p:cNvSpPr/>
            <p:nvPr/>
          </p:nvSpPr>
          <p:spPr>
            <a:xfrm>
              <a:off x="1538457" y="5683576"/>
              <a:ext cx="331081" cy="283507"/>
            </a:xfrm>
            <a:custGeom>
              <a:avLst/>
              <a:gdLst/>
              <a:ahLst/>
              <a:cxnLst/>
              <a:rect l="l" t="t" r="r" b="b"/>
              <a:pathLst>
                <a:path w="331081" h="283507" extrusionOk="0">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rgbClr val="B4B4B4"/>
            </a:solidFill>
            <a:ln>
              <a:noFill/>
            </a:ln>
          </p:spPr>
          <p:txBody>
            <a:bodyPr spcFirstLastPara="1" wrap="square" lIns="137138" tIns="68550" rIns="137138" bIns="68550" anchor="ctr" anchorCtr="0">
              <a:noAutofit/>
            </a:bodyPr>
            <a:lstStyle/>
            <a:p>
              <a:endParaRPr sz="2700">
                <a:solidFill>
                  <a:schemeClr val="dk1"/>
                </a:solidFill>
                <a:latin typeface="Arial"/>
                <a:ea typeface="Arial"/>
                <a:cs typeface="Arial"/>
                <a:sym typeface="Arial"/>
              </a:endParaRPr>
            </a:p>
          </p:txBody>
        </p:sp>
        <p:sp>
          <p:nvSpPr>
            <p:cNvPr id="244" name="Google Shape;244;p8"/>
            <p:cNvSpPr/>
            <p:nvPr/>
          </p:nvSpPr>
          <p:spPr>
            <a:xfrm>
              <a:off x="1341105" y="5530894"/>
              <a:ext cx="179387" cy="149428"/>
            </a:xfrm>
            <a:custGeom>
              <a:avLst/>
              <a:gdLst/>
              <a:ahLst/>
              <a:cxnLst/>
              <a:rect l="l" t="t" r="r" b="b"/>
              <a:pathLst>
                <a:path w="179387" h="149428" extrusionOk="0">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rgbClr val="B4B4B4"/>
            </a:solidFill>
            <a:ln>
              <a:noFill/>
            </a:ln>
          </p:spPr>
          <p:txBody>
            <a:bodyPr spcFirstLastPara="1" wrap="square" lIns="137138" tIns="68550" rIns="137138" bIns="68550" anchor="ctr" anchorCtr="0">
              <a:noAutofit/>
            </a:bodyPr>
            <a:lstStyle/>
            <a:p>
              <a:endParaRPr sz="2700">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9"/>
          <p:cNvSpPr txBox="1">
            <a:spLocks noGrp="1"/>
          </p:cNvSpPr>
          <p:nvPr>
            <p:ph type="body" idx="1"/>
          </p:nvPr>
        </p:nvSpPr>
        <p:spPr>
          <a:xfrm>
            <a:off x="485294" y="509264"/>
            <a:ext cx="17359796" cy="1086371"/>
          </a:xfrm>
          <a:prstGeom prst="rect">
            <a:avLst/>
          </a:prstGeom>
          <a:noFill/>
          <a:ln>
            <a:noFill/>
          </a:ln>
        </p:spPr>
        <p:txBody>
          <a:bodyPr spcFirstLastPara="1" vert="horz" wrap="square" lIns="137138" tIns="68550" rIns="137138" bIns="68550" rtlCol="0" anchor="ctr" anchorCtr="0">
            <a:noAutofit/>
          </a:bodyPr>
          <a:lstStyle/>
          <a:p>
            <a:pPr marL="0" indent="0">
              <a:spcBef>
                <a:spcPts val="0"/>
              </a:spcBef>
            </a:pPr>
            <a:r>
              <a:rPr lang="en-US"/>
              <a:t>Mengapa </a:t>
            </a:r>
            <a:r>
              <a:rPr lang="en-US">
                <a:solidFill>
                  <a:schemeClr val="accent1"/>
                </a:solidFill>
              </a:rPr>
              <a:t>Bahasa</a:t>
            </a:r>
            <a:r>
              <a:rPr lang="en-US"/>
              <a:t> Melayu?</a:t>
            </a:r>
            <a:endParaRPr/>
          </a:p>
        </p:txBody>
      </p:sp>
      <p:grpSp>
        <p:nvGrpSpPr>
          <p:cNvPr id="250" name="Google Shape;250;p9"/>
          <p:cNvGrpSpPr/>
          <p:nvPr/>
        </p:nvGrpSpPr>
        <p:grpSpPr>
          <a:xfrm>
            <a:off x="8603311" y="2039161"/>
            <a:ext cx="8342159" cy="7994180"/>
            <a:chOff x="5671917" y="2568773"/>
            <a:chExt cx="3184234" cy="3051409"/>
          </a:xfrm>
        </p:grpSpPr>
        <p:sp>
          <p:nvSpPr>
            <p:cNvPr id="251" name="Google Shape;251;p9"/>
            <p:cNvSpPr/>
            <p:nvPr/>
          </p:nvSpPr>
          <p:spPr>
            <a:xfrm>
              <a:off x="7086229" y="2833114"/>
              <a:ext cx="803463" cy="419242"/>
            </a:xfrm>
            <a:custGeom>
              <a:avLst/>
              <a:gdLst/>
              <a:ahLst/>
              <a:cxnLst/>
              <a:rect l="l" t="t" r="r" b="b"/>
              <a:pathLst>
                <a:path w="803463" h="419242" extrusionOk="0">
                  <a:moveTo>
                    <a:pt x="803464" y="419242"/>
                  </a:moveTo>
                  <a:lnTo>
                    <a:pt x="39735" y="419242"/>
                  </a:lnTo>
                  <a:cubicBezTo>
                    <a:pt x="17847" y="419242"/>
                    <a:pt x="0" y="401395"/>
                    <a:pt x="0" y="379507"/>
                  </a:cubicBezTo>
                  <a:lnTo>
                    <a:pt x="0" y="0"/>
                  </a:lnTo>
                  <a:lnTo>
                    <a:pt x="803464" y="0"/>
                  </a:lnTo>
                  <a:lnTo>
                    <a:pt x="803464" y="419242"/>
                  </a:lnTo>
                  <a:close/>
                </a:path>
              </a:pathLst>
            </a:custGeom>
            <a:solidFill>
              <a:srgbClr val="31363E"/>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52" name="Google Shape;252;p9"/>
            <p:cNvSpPr/>
            <p:nvPr/>
          </p:nvSpPr>
          <p:spPr>
            <a:xfrm>
              <a:off x="6727936" y="2568773"/>
              <a:ext cx="1562813" cy="484906"/>
            </a:xfrm>
            <a:custGeom>
              <a:avLst/>
              <a:gdLst/>
              <a:ahLst/>
              <a:cxnLst/>
              <a:rect l="l" t="t" r="r" b="b"/>
              <a:pathLst>
                <a:path w="1562813" h="484906" extrusionOk="0">
                  <a:moveTo>
                    <a:pt x="810198" y="0"/>
                  </a:moveTo>
                  <a:lnTo>
                    <a:pt x="0" y="142441"/>
                  </a:lnTo>
                  <a:lnTo>
                    <a:pt x="851954" y="484907"/>
                  </a:lnTo>
                  <a:lnTo>
                    <a:pt x="1562814" y="125604"/>
                  </a:lnTo>
                  <a:close/>
                </a:path>
              </a:pathLst>
            </a:custGeom>
            <a:solidFill>
              <a:srgbClr val="1D222D"/>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53" name="Google Shape;253;p9"/>
            <p:cNvSpPr/>
            <p:nvPr/>
          </p:nvSpPr>
          <p:spPr>
            <a:xfrm>
              <a:off x="6727936" y="2568773"/>
              <a:ext cx="1562813" cy="403415"/>
            </a:xfrm>
            <a:custGeom>
              <a:avLst/>
              <a:gdLst/>
              <a:ahLst/>
              <a:cxnLst/>
              <a:rect l="l" t="t" r="r" b="b"/>
              <a:pathLst>
                <a:path w="1562813" h="403415" extrusionOk="0">
                  <a:moveTo>
                    <a:pt x="810198" y="0"/>
                  </a:moveTo>
                  <a:lnTo>
                    <a:pt x="0" y="142441"/>
                  </a:lnTo>
                  <a:lnTo>
                    <a:pt x="873506" y="403416"/>
                  </a:lnTo>
                  <a:lnTo>
                    <a:pt x="1562814" y="125604"/>
                  </a:lnTo>
                  <a:close/>
                </a:path>
              </a:pathLst>
            </a:custGeom>
            <a:solidFill>
              <a:srgbClr val="333333"/>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54" name="Google Shape;254;p9"/>
            <p:cNvSpPr/>
            <p:nvPr/>
          </p:nvSpPr>
          <p:spPr>
            <a:xfrm>
              <a:off x="7095867" y="3238994"/>
              <a:ext cx="802153" cy="970922"/>
            </a:xfrm>
            <a:custGeom>
              <a:avLst/>
              <a:gdLst/>
              <a:ahLst/>
              <a:cxnLst/>
              <a:rect l="l" t="t" r="r" b="b"/>
              <a:pathLst>
                <a:path w="802153" h="970922" extrusionOk="0">
                  <a:moveTo>
                    <a:pt x="801907" y="249755"/>
                  </a:moveTo>
                  <a:cubicBezTo>
                    <a:pt x="801233" y="225173"/>
                    <a:pt x="793152" y="217428"/>
                    <a:pt x="768233" y="215744"/>
                  </a:cubicBezTo>
                  <a:cubicBezTo>
                    <a:pt x="758804" y="216417"/>
                    <a:pt x="757457" y="224499"/>
                    <a:pt x="755437" y="230897"/>
                  </a:cubicBezTo>
                  <a:cubicBezTo>
                    <a:pt x="752069" y="241336"/>
                    <a:pt x="748702" y="252112"/>
                    <a:pt x="744661" y="262551"/>
                  </a:cubicBezTo>
                  <a:cubicBezTo>
                    <a:pt x="741630" y="269622"/>
                    <a:pt x="736579" y="273327"/>
                    <a:pt x="728834" y="271643"/>
                  </a:cubicBezTo>
                  <a:cubicBezTo>
                    <a:pt x="721426" y="269959"/>
                    <a:pt x="721763" y="252785"/>
                    <a:pt x="721763" y="250091"/>
                  </a:cubicBezTo>
                  <a:cubicBezTo>
                    <a:pt x="725130" y="202274"/>
                    <a:pt x="729508" y="154457"/>
                    <a:pt x="727824" y="106303"/>
                  </a:cubicBezTo>
                  <a:cubicBezTo>
                    <a:pt x="726477" y="71956"/>
                    <a:pt x="720416" y="38281"/>
                    <a:pt x="695497" y="11679"/>
                  </a:cubicBezTo>
                  <a:cubicBezTo>
                    <a:pt x="691793" y="8985"/>
                    <a:pt x="687415" y="7301"/>
                    <a:pt x="683037" y="7301"/>
                  </a:cubicBezTo>
                  <a:cubicBezTo>
                    <a:pt x="654414" y="6291"/>
                    <a:pt x="147283" y="3934"/>
                    <a:pt x="131793" y="903"/>
                  </a:cubicBezTo>
                  <a:cubicBezTo>
                    <a:pt x="122027" y="-1117"/>
                    <a:pt x="111588" y="-107"/>
                    <a:pt x="103506" y="7638"/>
                  </a:cubicBezTo>
                  <a:cubicBezTo>
                    <a:pt x="90710" y="21781"/>
                    <a:pt x="82965" y="38281"/>
                    <a:pt x="77241" y="55792"/>
                  </a:cubicBezTo>
                  <a:cubicBezTo>
                    <a:pt x="69159" y="80374"/>
                    <a:pt x="70169" y="105966"/>
                    <a:pt x="70843" y="130548"/>
                  </a:cubicBezTo>
                  <a:cubicBezTo>
                    <a:pt x="71853" y="167927"/>
                    <a:pt x="69159" y="205642"/>
                    <a:pt x="74884" y="242683"/>
                  </a:cubicBezTo>
                  <a:cubicBezTo>
                    <a:pt x="75894" y="248071"/>
                    <a:pt x="73536" y="270969"/>
                    <a:pt x="66128" y="271643"/>
                  </a:cubicBezTo>
                  <a:cubicBezTo>
                    <a:pt x="59393" y="272316"/>
                    <a:pt x="55689" y="268949"/>
                    <a:pt x="53332" y="263224"/>
                  </a:cubicBezTo>
                  <a:cubicBezTo>
                    <a:pt x="49291" y="254469"/>
                    <a:pt x="47271" y="245377"/>
                    <a:pt x="43567" y="236285"/>
                  </a:cubicBezTo>
                  <a:cubicBezTo>
                    <a:pt x="41209" y="230561"/>
                    <a:pt x="40536" y="222816"/>
                    <a:pt x="31781" y="221805"/>
                  </a:cubicBezTo>
                  <a:cubicBezTo>
                    <a:pt x="9219" y="220122"/>
                    <a:pt x="2821" y="223489"/>
                    <a:pt x="1474" y="240326"/>
                  </a:cubicBezTo>
                  <a:cubicBezTo>
                    <a:pt x="-3577" y="304980"/>
                    <a:pt x="3494" y="367614"/>
                    <a:pt x="36158" y="425197"/>
                  </a:cubicBezTo>
                  <a:cubicBezTo>
                    <a:pt x="42220" y="435972"/>
                    <a:pt x="47607" y="448095"/>
                    <a:pt x="59730" y="455167"/>
                  </a:cubicBezTo>
                  <a:cubicBezTo>
                    <a:pt x="87343" y="471330"/>
                    <a:pt x="100812" y="495239"/>
                    <a:pt x="102833" y="527903"/>
                  </a:cubicBezTo>
                  <a:cubicBezTo>
                    <a:pt x="105527" y="577404"/>
                    <a:pt x="122027" y="621853"/>
                    <a:pt x="162099" y="654180"/>
                  </a:cubicBezTo>
                  <a:cubicBezTo>
                    <a:pt x="168161" y="659232"/>
                    <a:pt x="170518" y="664956"/>
                    <a:pt x="170518" y="673038"/>
                  </a:cubicBezTo>
                  <a:cubicBezTo>
                    <a:pt x="170181" y="707722"/>
                    <a:pt x="170518" y="742407"/>
                    <a:pt x="170518" y="777428"/>
                  </a:cubicBezTo>
                  <a:cubicBezTo>
                    <a:pt x="180620" y="796285"/>
                    <a:pt x="367174" y="950512"/>
                    <a:pt x="385359" y="967349"/>
                  </a:cubicBezTo>
                  <a:cubicBezTo>
                    <a:pt x="393104" y="974421"/>
                    <a:pt x="399502" y="969707"/>
                    <a:pt x="405563" y="964319"/>
                  </a:cubicBezTo>
                  <a:cubicBezTo>
                    <a:pt x="428798" y="943441"/>
                    <a:pt x="615353" y="786520"/>
                    <a:pt x="620067" y="778101"/>
                  </a:cubicBezTo>
                  <a:cubicBezTo>
                    <a:pt x="620067" y="759580"/>
                    <a:pt x="621750" y="741060"/>
                    <a:pt x="619730" y="722539"/>
                  </a:cubicBezTo>
                  <a:cubicBezTo>
                    <a:pt x="616363" y="690885"/>
                    <a:pt x="624108" y="666640"/>
                    <a:pt x="650373" y="645425"/>
                  </a:cubicBezTo>
                  <a:cubicBezTo>
                    <a:pt x="676303" y="624547"/>
                    <a:pt x="695497" y="595251"/>
                    <a:pt x="694487" y="560230"/>
                  </a:cubicBezTo>
                  <a:cubicBezTo>
                    <a:pt x="693476" y="511739"/>
                    <a:pt x="714018" y="475371"/>
                    <a:pt x="750386" y="446075"/>
                  </a:cubicBezTo>
                  <a:cubicBezTo>
                    <a:pt x="761498" y="436983"/>
                    <a:pt x="769916" y="426207"/>
                    <a:pt x="775304" y="413074"/>
                  </a:cubicBezTo>
                  <a:cubicBezTo>
                    <a:pt x="796856" y="361216"/>
                    <a:pt x="803591" y="305990"/>
                    <a:pt x="801907" y="249755"/>
                  </a:cubicBezTo>
                  <a:close/>
                </a:path>
              </a:pathLst>
            </a:custGeom>
            <a:solidFill>
              <a:srgbClr val="FDC69A"/>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55" name="Google Shape;255;p9"/>
            <p:cNvSpPr/>
            <p:nvPr/>
          </p:nvSpPr>
          <p:spPr>
            <a:xfrm>
              <a:off x="6364930" y="4179741"/>
              <a:ext cx="2491221" cy="1440441"/>
            </a:xfrm>
            <a:custGeom>
              <a:avLst/>
              <a:gdLst/>
              <a:ahLst/>
              <a:cxnLst/>
              <a:rect l="l" t="t" r="r" b="b"/>
              <a:pathLst>
                <a:path w="2491221" h="1440441" extrusionOk="0">
                  <a:moveTo>
                    <a:pt x="2431942" y="1045244"/>
                  </a:moveTo>
                  <a:cubicBezTo>
                    <a:pt x="2387156" y="916272"/>
                    <a:pt x="2325869" y="794709"/>
                    <a:pt x="2260541" y="674829"/>
                  </a:cubicBezTo>
                  <a:cubicBezTo>
                    <a:pt x="2158845" y="487937"/>
                    <a:pt x="2046711" y="307781"/>
                    <a:pt x="1929188" y="130656"/>
                  </a:cubicBezTo>
                  <a:cubicBezTo>
                    <a:pt x="1922453" y="120553"/>
                    <a:pt x="1914708" y="114829"/>
                    <a:pt x="1903596" y="110788"/>
                  </a:cubicBezTo>
                  <a:cubicBezTo>
                    <a:pt x="1819747" y="82165"/>
                    <a:pt x="1735562" y="54889"/>
                    <a:pt x="1650030" y="31317"/>
                  </a:cubicBezTo>
                  <a:cubicBezTo>
                    <a:pt x="1608948" y="19868"/>
                    <a:pt x="1568539" y="7072"/>
                    <a:pt x="1526446" y="0"/>
                  </a:cubicBezTo>
                  <a:cubicBezTo>
                    <a:pt x="1523415" y="10439"/>
                    <a:pt x="1530487" y="18184"/>
                    <a:pt x="1534528" y="26603"/>
                  </a:cubicBezTo>
                  <a:cubicBezTo>
                    <a:pt x="1539579" y="37041"/>
                    <a:pt x="1537559" y="41756"/>
                    <a:pt x="1526109" y="44113"/>
                  </a:cubicBezTo>
                  <a:cubicBezTo>
                    <a:pt x="1497486" y="50174"/>
                    <a:pt x="1470547" y="61624"/>
                    <a:pt x="1442261" y="69032"/>
                  </a:cubicBezTo>
                  <a:cubicBezTo>
                    <a:pt x="1438557" y="70042"/>
                    <a:pt x="1434516" y="71052"/>
                    <a:pt x="1431149" y="72736"/>
                  </a:cubicBezTo>
                  <a:cubicBezTo>
                    <a:pt x="1427108" y="74420"/>
                    <a:pt x="1422057" y="76777"/>
                    <a:pt x="1421720" y="81491"/>
                  </a:cubicBezTo>
                  <a:cubicBezTo>
                    <a:pt x="1421383" y="86879"/>
                    <a:pt x="1426434" y="88563"/>
                    <a:pt x="1430475" y="90247"/>
                  </a:cubicBezTo>
                  <a:cubicBezTo>
                    <a:pt x="1434516" y="91930"/>
                    <a:pt x="1438894" y="92940"/>
                    <a:pt x="1443271" y="94287"/>
                  </a:cubicBezTo>
                  <a:cubicBezTo>
                    <a:pt x="1463812" y="99339"/>
                    <a:pt x="1484017" y="107084"/>
                    <a:pt x="1504895" y="111124"/>
                  </a:cubicBezTo>
                  <a:cubicBezTo>
                    <a:pt x="1517691" y="113482"/>
                    <a:pt x="1517691" y="118533"/>
                    <a:pt x="1509946" y="127625"/>
                  </a:cubicBezTo>
                  <a:cubicBezTo>
                    <a:pt x="1492435" y="148166"/>
                    <a:pt x="1474925" y="168707"/>
                    <a:pt x="1457414" y="188912"/>
                  </a:cubicBezTo>
                  <a:cubicBezTo>
                    <a:pt x="1356729" y="306434"/>
                    <a:pt x="1254360" y="422610"/>
                    <a:pt x="1154348" y="540469"/>
                  </a:cubicBezTo>
                  <a:cubicBezTo>
                    <a:pt x="1138857" y="558653"/>
                    <a:pt x="1137847" y="558990"/>
                    <a:pt x="1121347" y="541142"/>
                  </a:cubicBezTo>
                  <a:cubicBezTo>
                    <a:pt x="1091040" y="507805"/>
                    <a:pt x="782922" y="181167"/>
                    <a:pt x="732411" y="127625"/>
                  </a:cubicBezTo>
                  <a:cubicBezTo>
                    <a:pt x="721972" y="116512"/>
                    <a:pt x="727023" y="113145"/>
                    <a:pt x="737462" y="109441"/>
                  </a:cubicBezTo>
                  <a:cubicBezTo>
                    <a:pt x="750932" y="104390"/>
                    <a:pt x="765075" y="100012"/>
                    <a:pt x="778208" y="94287"/>
                  </a:cubicBezTo>
                  <a:cubicBezTo>
                    <a:pt x="790331" y="88900"/>
                    <a:pt x="804811" y="88226"/>
                    <a:pt x="815923" y="78797"/>
                  </a:cubicBezTo>
                  <a:cubicBezTo>
                    <a:pt x="809188" y="73073"/>
                    <a:pt x="802117" y="71389"/>
                    <a:pt x="795382" y="69032"/>
                  </a:cubicBezTo>
                  <a:cubicBezTo>
                    <a:pt x="772483" y="61624"/>
                    <a:pt x="749585" y="54215"/>
                    <a:pt x="726687" y="46470"/>
                  </a:cubicBezTo>
                  <a:cubicBezTo>
                    <a:pt x="712207" y="41756"/>
                    <a:pt x="702105" y="35021"/>
                    <a:pt x="714901" y="18521"/>
                  </a:cubicBezTo>
                  <a:cubicBezTo>
                    <a:pt x="717595" y="15153"/>
                    <a:pt x="716921" y="11113"/>
                    <a:pt x="714564" y="7408"/>
                  </a:cubicBezTo>
                  <a:cubicBezTo>
                    <a:pt x="582898" y="39399"/>
                    <a:pt x="453253" y="78461"/>
                    <a:pt x="324618" y="119880"/>
                  </a:cubicBezTo>
                  <a:cubicBezTo>
                    <a:pt x="318557" y="121900"/>
                    <a:pt x="313842" y="124594"/>
                    <a:pt x="311148" y="131329"/>
                  </a:cubicBezTo>
                  <a:cubicBezTo>
                    <a:pt x="285220" y="194299"/>
                    <a:pt x="258954" y="257270"/>
                    <a:pt x="232688" y="320241"/>
                  </a:cubicBezTo>
                  <a:cubicBezTo>
                    <a:pt x="238413" y="325628"/>
                    <a:pt x="0" y="956344"/>
                    <a:pt x="0" y="956344"/>
                  </a:cubicBezTo>
                  <a:cubicBezTo>
                    <a:pt x="0" y="956344"/>
                    <a:pt x="1640938" y="943211"/>
                    <a:pt x="1636897" y="966783"/>
                  </a:cubicBezTo>
                  <a:cubicBezTo>
                    <a:pt x="1636897" y="967457"/>
                    <a:pt x="1636897" y="967793"/>
                    <a:pt x="1636897" y="968467"/>
                  </a:cubicBezTo>
                  <a:cubicBezTo>
                    <a:pt x="1636560" y="1046254"/>
                    <a:pt x="1634540" y="1252003"/>
                    <a:pt x="1643295" y="1258064"/>
                  </a:cubicBezTo>
                  <a:cubicBezTo>
                    <a:pt x="1651377" y="1263788"/>
                    <a:pt x="1663836" y="1258401"/>
                    <a:pt x="1674275" y="1256717"/>
                  </a:cubicBezTo>
                  <a:cubicBezTo>
                    <a:pt x="1684041" y="1255370"/>
                    <a:pt x="1688418" y="1259074"/>
                    <a:pt x="1687072" y="1268503"/>
                  </a:cubicBezTo>
                  <a:cubicBezTo>
                    <a:pt x="1685051" y="1281972"/>
                    <a:pt x="1692459" y="1289381"/>
                    <a:pt x="1702898" y="1294769"/>
                  </a:cubicBezTo>
                  <a:cubicBezTo>
                    <a:pt x="1713000" y="1299820"/>
                    <a:pt x="1879014" y="1359760"/>
                    <a:pt x="1954781" y="1376597"/>
                  </a:cubicBezTo>
                  <a:cubicBezTo>
                    <a:pt x="1997210" y="1386025"/>
                    <a:pt x="2489862" y="1454384"/>
                    <a:pt x="2491209" y="1437884"/>
                  </a:cubicBezTo>
                  <a:cubicBezTo>
                    <a:pt x="2492219" y="1430812"/>
                    <a:pt x="2433963" y="1050968"/>
                    <a:pt x="2431942" y="1045244"/>
                  </a:cubicBezTo>
                  <a:close/>
                </a:path>
              </a:pathLst>
            </a:custGeom>
            <a:solidFill>
              <a:srgbClr val="31363E"/>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56" name="Google Shape;256;p9"/>
            <p:cNvSpPr/>
            <p:nvPr/>
          </p:nvSpPr>
          <p:spPr>
            <a:xfrm>
              <a:off x="7069518" y="4128591"/>
              <a:ext cx="842152" cy="613967"/>
            </a:xfrm>
            <a:custGeom>
              <a:avLst/>
              <a:gdLst/>
              <a:ahLst/>
              <a:cxnLst/>
              <a:rect l="l" t="t" r="r" b="b"/>
              <a:pathLst>
                <a:path w="842152" h="613967" extrusionOk="0">
                  <a:moveTo>
                    <a:pt x="839705" y="84823"/>
                  </a:moveTo>
                  <a:cubicBezTo>
                    <a:pt x="833307" y="73711"/>
                    <a:pt x="811082" y="26231"/>
                    <a:pt x="795592" y="23537"/>
                  </a:cubicBezTo>
                  <a:cubicBezTo>
                    <a:pt x="759561" y="17475"/>
                    <a:pt x="723193" y="11414"/>
                    <a:pt x="687162" y="5353"/>
                  </a:cubicBezTo>
                  <a:cubicBezTo>
                    <a:pt x="681100" y="-2392"/>
                    <a:pt x="675039" y="-1045"/>
                    <a:pt x="668641" y="5016"/>
                  </a:cubicBezTo>
                  <a:cubicBezTo>
                    <a:pt x="664263" y="9394"/>
                    <a:pt x="661569" y="15118"/>
                    <a:pt x="658875" y="20506"/>
                  </a:cubicBezTo>
                  <a:cubicBezTo>
                    <a:pt x="618466" y="99303"/>
                    <a:pt x="578731" y="178438"/>
                    <a:pt x="540006" y="257908"/>
                  </a:cubicBezTo>
                  <a:cubicBezTo>
                    <a:pt x="522832" y="234673"/>
                    <a:pt x="505658" y="211438"/>
                    <a:pt x="488148" y="187866"/>
                  </a:cubicBezTo>
                  <a:cubicBezTo>
                    <a:pt x="467943" y="159243"/>
                    <a:pt x="447402" y="130620"/>
                    <a:pt x="427198" y="101997"/>
                  </a:cubicBezTo>
                  <a:cubicBezTo>
                    <a:pt x="422820" y="95599"/>
                    <a:pt x="419789" y="95262"/>
                    <a:pt x="415075" y="101997"/>
                  </a:cubicBezTo>
                  <a:cubicBezTo>
                    <a:pt x="395207" y="130620"/>
                    <a:pt x="375003" y="158906"/>
                    <a:pt x="355135" y="187530"/>
                  </a:cubicBezTo>
                  <a:cubicBezTo>
                    <a:pt x="354798" y="187193"/>
                    <a:pt x="354125" y="186856"/>
                    <a:pt x="353788" y="186519"/>
                  </a:cubicBezTo>
                  <a:cubicBezTo>
                    <a:pt x="343012" y="189550"/>
                    <a:pt x="338972" y="199652"/>
                    <a:pt x="332910" y="207397"/>
                  </a:cubicBezTo>
                  <a:cubicBezTo>
                    <a:pt x="323145" y="219857"/>
                    <a:pt x="315063" y="234000"/>
                    <a:pt x="304287" y="245449"/>
                  </a:cubicBezTo>
                  <a:cubicBezTo>
                    <a:pt x="300246" y="244102"/>
                    <a:pt x="299236" y="241408"/>
                    <a:pt x="297889" y="239051"/>
                  </a:cubicBezTo>
                  <a:cubicBezTo>
                    <a:pt x="265562" y="181131"/>
                    <a:pt x="234582" y="122202"/>
                    <a:pt x="201918" y="64282"/>
                  </a:cubicBezTo>
                  <a:cubicBezTo>
                    <a:pt x="192489" y="47109"/>
                    <a:pt x="183734" y="29598"/>
                    <a:pt x="173969" y="12761"/>
                  </a:cubicBezTo>
                  <a:cubicBezTo>
                    <a:pt x="166224" y="-1045"/>
                    <a:pt x="159825" y="-2729"/>
                    <a:pt x="148040" y="4006"/>
                  </a:cubicBezTo>
                  <a:cubicBezTo>
                    <a:pt x="115039" y="10404"/>
                    <a:pt x="82375" y="17475"/>
                    <a:pt x="49374" y="23200"/>
                  </a:cubicBezTo>
                  <a:cubicBezTo>
                    <a:pt x="39609" y="24884"/>
                    <a:pt x="17384" y="45762"/>
                    <a:pt x="10313" y="57884"/>
                  </a:cubicBezTo>
                  <a:cubicBezTo>
                    <a:pt x="-6524" y="86170"/>
                    <a:pt x="-3831" y="93579"/>
                    <a:pt x="26476" y="104355"/>
                  </a:cubicBezTo>
                  <a:cubicBezTo>
                    <a:pt x="30180" y="105701"/>
                    <a:pt x="78671" y="121192"/>
                    <a:pt x="101906" y="129273"/>
                  </a:cubicBezTo>
                  <a:cubicBezTo>
                    <a:pt x="77324" y="136345"/>
                    <a:pt x="56783" y="145437"/>
                    <a:pt x="35905" y="153182"/>
                  </a:cubicBezTo>
                  <a:cubicBezTo>
                    <a:pt x="14690" y="160927"/>
                    <a:pt x="13006" y="169009"/>
                    <a:pt x="27823" y="185846"/>
                  </a:cubicBezTo>
                  <a:cubicBezTo>
                    <a:pt x="72610" y="236357"/>
                    <a:pt x="387799" y="567373"/>
                    <a:pt x="424504" y="608119"/>
                  </a:cubicBezTo>
                  <a:cubicBezTo>
                    <a:pt x="432585" y="616874"/>
                    <a:pt x="438310" y="615190"/>
                    <a:pt x="444708" y="607109"/>
                  </a:cubicBezTo>
                  <a:cubicBezTo>
                    <a:pt x="454137" y="595323"/>
                    <a:pt x="747101" y="255214"/>
                    <a:pt x="812766" y="178438"/>
                  </a:cubicBezTo>
                  <a:cubicBezTo>
                    <a:pt x="826236" y="162611"/>
                    <a:pt x="826572" y="162947"/>
                    <a:pt x="806705" y="157560"/>
                  </a:cubicBezTo>
                  <a:cubicBezTo>
                    <a:pt x="777745" y="149815"/>
                    <a:pt x="749122" y="141733"/>
                    <a:pt x="717468" y="132977"/>
                  </a:cubicBezTo>
                  <a:cubicBezTo>
                    <a:pt x="722519" y="130284"/>
                    <a:pt x="797276" y="107385"/>
                    <a:pt x="832970" y="97956"/>
                  </a:cubicBezTo>
                  <a:cubicBezTo>
                    <a:pt x="842399" y="95599"/>
                    <a:pt x="844420" y="93242"/>
                    <a:pt x="839705" y="84823"/>
                  </a:cubicBezTo>
                  <a:close/>
                </a:path>
              </a:pathLst>
            </a:custGeom>
            <a:solidFill>
              <a:srgbClr val="000000"/>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57" name="Google Shape;257;p9"/>
            <p:cNvSpPr/>
            <p:nvPr/>
          </p:nvSpPr>
          <p:spPr>
            <a:xfrm>
              <a:off x="5671917" y="4495014"/>
              <a:ext cx="1754756" cy="1067384"/>
            </a:xfrm>
            <a:custGeom>
              <a:avLst/>
              <a:gdLst/>
              <a:ahLst/>
              <a:cxnLst/>
              <a:rect l="l" t="t" r="r" b="b"/>
              <a:pathLst>
                <a:path w="1754756" h="1067384" extrusionOk="0">
                  <a:moveTo>
                    <a:pt x="1677643" y="88142"/>
                  </a:moveTo>
                  <a:cubicBezTo>
                    <a:pt x="1677643" y="224185"/>
                    <a:pt x="1677306" y="360565"/>
                    <a:pt x="1677306" y="496609"/>
                  </a:cubicBezTo>
                  <a:cubicBezTo>
                    <a:pt x="1677306" y="520180"/>
                    <a:pt x="1677979" y="543752"/>
                    <a:pt x="1676969" y="567324"/>
                  </a:cubicBezTo>
                  <a:cubicBezTo>
                    <a:pt x="1676633" y="579447"/>
                    <a:pt x="1680000" y="583825"/>
                    <a:pt x="1692796" y="583825"/>
                  </a:cubicBezTo>
                  <a:cubicBezTo>
                    <a:pt x="1713337" y="583825"/>
                    <a:pt x="1734215" y="581467"/>
                    <a:pt x="1754756" y="585845"/>
                  </a:cubicBezTo>
                  <a:cubicBezTo>
                    <a:pt x="1750042" y="593253"/>
                    <a:pt x="1742634" y="593253"/>
                    <a:pt x="1735562" y="593253"/>
                  </a:cubicBezTo>
                  <a:cubicBezTo>
                    <a:pt x="1723103" y="593590"/>
                    <a:pt x="1710980" y="593253"/>
                    <a:pt x="1698521" y="593590"/>
                  </a:cubicBezTo>
                  <a:cubicBezTo>
                    <a:pt x="1688755" y="593590"/>
                    <a:pt x="1684378" y="598304"/>
                    <a:pt x="1684378" y="608070"/>
                  </a:cubicBezTo>
                  <a:cubicBezTo>
                    <a:pt x="1684378" y="622213"/>
                    <a:pt x="1684378" y="636019"/>
                    <a:pt x="1684378" y="650162"/>
                  </a:cubicBezTo>
                  <a:cubicBezTo>
                    <a:pt x="1684378" y="657571"/>
                    <a:pt x="1684041" y="664642"/>
                    <a:pt x="1678316" y="670367"/>
                  </a:cubicBezTo>
                  <a:cubicBezTo>
                    <a:pt x="1677979" y="735021"/>
                    <a:pt x="1677643" y="799339"/>
                    <a:pt x="1677643" y="863993"/>
                  </a:cubicBezTo>
                  <a:cubicBezTo>
                    <a:pt x="1677643" y="923596"/>
                    <a:pt x="1677643" y="982862"/>
                    <a:pt x="1677643" y="1042465"/>
                  </a:cubicBezTo>
                  <a:cubicBezTo>
                    <a:pt x="1677643" y="1064690"/>
                    <a:pt x="1675286" y="1067384"/>
                    <a:pt x="1652387" y="1067384"/>
                  </a:cubicBezTo>
                  <a:cubicBezTo>
                    <a:pt x="1621407" y="1067384"/>
                    <a:pt x="1590764" y="1067384"/>
                    <a:pt x="1559783" y="1067384"/>
                  </a:cubicBezTo>
                  <a:cubicBezTo>
                    <a:pt x="1193409" y="1067384"/>
                    <a:pt x="826699" y="1067384"/>
                    <a:pt x="460325" y="1067384"/>
                  </a:cubicBezTo>
                  <a:cubicBezTo>
                    <a:pt x="312159" y="1067384"/>
                    <a:pt x="164330" y="1067048"/>
                    <a:pt x="16164" y="1067384"/>
                  </a:cubicBezTo>
                  <a:cubicBezTo>
                    <a:pt x="3031" y="1067384"/>
                    <a:pt x="0" y="1061997"/>
                    <a:pt x="0" y="1050211"/>
                  </a:cubicBezTo>
                  <a:cubicBezTo>
                    <a:pt x="337" y="1020577"/>
                    <a:pt x="0" y="990607"/>
                    <a:pt x="0" y="960974"/>
                  </a:cubicBezTo>
                  <a:cubicBezTo>
                    <a:pt x="0" y="656224"/>
                    <a:pt x="0" y="351473"/>
                    <a:pt x="0" y="46723"/>
                  </a:cubicBezTo>
                  <a:cubicBezTo>
                    <a:pt x="0" y="7324"/>
                    <a:pt x="0" y="7324"/>
                    <a:pt x="39399" y="7324"/>
                  </a:cubicBezTo>
                  <a:cubicBezTo>
                    <a:pt x="326639" y="7324"/>
                    <a:pt x="614215" y="7324"/>
                    <a:pt x="901455" y="7324"/>
                  </a:cubicBezTo>
                  <a:cubicBezTo>
                    <a:pt x="909874" y="7324"/>
                    <a:pt x="918292" y="8334"/>
                    <a:pt x="926374" y="4293"/>
                  </a:cubicBezTo>
                  <a:cubicBezTo>
                    <a:pt x="933445" y="252"/>
                    <a:pt x="941527" y="252"/>
                    <a:pt x="949272" y="252"/>
                  </a:cubicBezTo>
                  <a:cubicBezTo>
                    <a:pt x="1159399" y="252"/>
                    <a:pt x="1369525" y="252"/>
                    <a:pt x="1579988" y="252"/>
                  </a:cubicBezTo>
                  <a:cubicBezTo>
                    <a:pt x="1587733" y="252"/>
                    <a:pt x="1595478" y="1936"/>
                    <a:pt x="1603560" y="926"/>
                  </a:cubicBezTo>
                  <a:cubicBezTo>
                    <a:pt x="1622754" y="-421"/>
                    <a:pt x="1641611" y="-84"/>
                    <a:pt x="1660806" y="589"/>
                  </a:cubicBezTo>
                  <a:cubicBezTo>
                    <a:pt x="1677979" y="1263"/>
                    <a:pt x="1683704" y="7324"/>
                    <a:pt x="1684714" y="24161"/>
                  </a:cubicBezTo>
                  <a:cubicBezTo>
                    <a:pt x="1685388" y="39988"/>
                    <a:pt x="1685051" y="55478"/>
                    <a:pt x="1684714" y="71305"/>
                  </a:cubicBezTo>
                  <a:cubicBezTo>
                    <a:pt x="1683704" y="77703"/>
                    <a:pt x="1683031" y="83764"/>
                    <a:pt x="1677643" y="88142"/>
                  </a:cubicBezTo>
                  <a:close/>
                </a:path>
              </a:pathLst>
            </a:custGeom>
            <a:solidFill>
              <a:srgbClr val="6F7173"/>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58" name="Google Shape;258;p9"/>
            <p:cNvSpPr/>
            <p:nvPr/>
          </p:nvSpPr>
          <p:spPr>
            <a:xfrm>
              <a:off x="7095530" y="3239693"/>
              <a:ext cx="414221" cy="800660"/>
            </a:xfrm>
            <a:custGeom>
              <a:avLst/>
              <a:gdLst/>
              <a:ahLst/>
              <a:cxnLst/>
              <a:rect l="l" t="t" r="r" b="b"/>
              <a:pathLst>
                <a:path w="414221" h="800660" extrusionOk="0">
                  <a:moveTo>
                    <a:pt x="162099" y="654491"/>
                  </a:moveTo>
                  <a:cubicBezTo>
                    <a:pt x="122027" y="621827"/>
                    <a:pt x="105527" y="577714"/>
                    <a:pt x="102833" y="528213"/>
                  </a:cubicBezTo>
                  <a:cubicBezTo>
                    <a:pt x="100812" y="495550"/>
                    <a:pt x="87343" y="471641"/>
                    <a:pt x="59730" y="455477"/>
                  </a:cubicBezTo>
                  <a:cubicBezTo>
                    <a:pt x="47607" y="448406"/>
                    <a:pt x="42556" y="436283"/>
                    <a:pt x="36158" y="425507"/>
                  </a:cubicBezTo>
                  <a:cubicBezTo>
                    <a:pt x="3494" y="367925"/>
                    <a:pt x="-3577" y="305291"/>
                    <a:pt x="1474" y="240637"/>
                  </a:cubicBezTo>
                  <a:cubicBezTo>
                    <a:pt x="2821" y="223463"/>
                    <a:pt x="8882" y="220432"/>
                    <a:pt x="31781" y="222116"/>
                  </a:cubicBezTo>
                  <a:cubicBezTo>
                    <a:pt x="40536" y="222789"/>
                    <a:pt x="41209" y="230535"/>
                    <a:pt x="43567" y="236596"/>
                  </a:cubicBezTo>
                  <a:cubicBezTo>
                    <a:pt x="47271" y="245351"/>
                    <a:pt x="49291" y="254780"/>
                    <a:pt x="53332" y="263535"/>
                  </a:cubicBezTo>
                  <a:cubicBezTo>
                    <a:pt x="56026" y="269260"/>
                    <a:pt x="59730" y="272627"/>
                    <a:pt x="66128" y="271954"/>
                  </a:cubicBezTo>
                  <a:cubicBezTo>
                    <a:pt x="73537" y="271280"/>
                    <a:pt x="74547" y="265556"/>
                    <a:pt x="74884" y="259831"/>
                  </a:cubicBezTo>
                  <a:cubicBezTo>
                    <a:pt x="75220" y="254106"/>
                    <a:pt x="75557" y="248382"/>
                    <a:pt x="74884" y="242994"/>
                  </a:cubicBezTo>
                  <a:cubicBezTo>
                    <a:pt x="69159" y="205616"/>
                    <a:pt x="72190" y="168237"/>
                    <a:pt x="70843" y="130859"/>
                  </a:cubicBezTo>
                  <a:cubicBezTo>
                    <a:pt x="70169" y="105940"/>
                    <a:pt x="69159" y="80348"/>
                    <a:pt x="77241" y="56103"/>
                  </a:cubicBezTo>
                  <a:cubicBezTo>
                    <a:pt x="82965" y="38592"/>
                    <a:pt x="79261" y="20745"/>
                    <a:pt x="91721" y="6939"/>
                  </a:cubicBezTo>
                  <a:cubicBezTo>
                    <a:pt x="99802" y="-1143"/>
                    <a:pt x="121690" y="-806"/>
                    <a:pt x="131793" y="1214"/>
                  </a:cubicBezTo>
                  <a:cubicBezTo>
                    <a:pt x="147283" y="4245"/>
                    <a:pt x="163110" y="3571"/>
                    <a:pt x="178600" y="3571"/>
                  </a:cubicBezTo>
                  <a:cubicBezTo>
                    <a:pt x="304541" y="3571"/>
                    <a:pt x="416002" y="11316"/>
                    <a:pt x="410614" y="6939"/>
                  </a:cubicBezTo>
                  <a:cubicBezTo>
                    <a:pt x="419369" y="17378"/>
                    <a:pt x="410277" y="799290"/>
                    <a:pt x="403543" y="800300"/>
                  </a:cubicBezTo>
                  <a:cubicBezTo>
                    <a:pt x="346633" y="801984"/>
                    <a:pt x="312959" y="798953"/>
                    <a:pt x="279622" y="765279"/>
                  </a:cubicBezTo>
                  <a:cubicBezTo>
                    <a:pt x="256050" y="740023"/>
                    <a:pt x="168161" y="659542"/>
                    <a:pt x="162099" y="654491"/>
                  </a:cubicBezTo>
                  <a:close/>
                </a:path>
              </a:pathLst>
            </a:custGeom>
            <a:solidFill>
              <a:srgbClr val="EEC8AF"/>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59" name="Google Shape;259;p9"/>
            <p:cNvSpPr/>
            <p:nvPr/>
          </p:nvSpPr>
          <p:spPr>
            <a:xfrm>
              <a:off x="7499073" y="3245568"/>
              <a:ext cx="398610" cy="793450"/>
            </a:xfrm>
            <a:custGeom>
              <a:avLst/>
              <a:gdLst/>
              <a:ahLst/>
              <a:cxnLst/>
              <a:rect l="l" t="t" r="r" b="b"/>
              <a:pathLst>
                <a:path w="398610" h="793450" extrusionOk="0">
                  <a:moveTo>
                    <a:pt x="0" y="793415"/>
                  </a:moveTo>
                  <a:cubicBezTo>
                    <a:pt x="0" y="779946"/>
                    <a:pt x="9092" y="37769"/>
                    <a:pt x="7071" y="54"/>
                  </a:cubicBezTo>
                  <a:cubicBezTo>
                    <a:pt x="66338" y="54"/>
                    <a:pt x="251209" y="-283"/>
                    <a:pt x="279495" y="727"/>
                  </a:cubicBezTo>
                  <a:cubicBezTo>
                    <a:pt x="283872" y="727"/>
                    <a:pt x="288250" y="2411"/>
                    <a:pt x="291954" y="5105"/>
                  </a:cubicBezTo>
                  <a:cubicBezTo>
                    <a:pt x="316873" y="31708"/>
                    <a:pt x="322934" y="65382"/>
                    <a:pt x="324281" y="99729"/>
                  </a:cubicBezTo>
                  <a:cubicBezTo>
                    <a:pt x="325965" y="147883"/>
                    <a:pt x="321924" y="195700"/>
                    <a:pt x="318220" y="243517"/>
                  </a:cubicBezTo>
                  <a:cubicBezTo>
                    <a:pt x="317883" y="246211"/>
                    <a:pt x="317883" y="249242"/>
                    <a:pt x="317883" y="251936"/>
                  </a:cubicBezTo>
                  <a:cubicBezTo>
                    <a:pt x="318220" y="257661"/>
                    <a:pt x="317883" y="263722"/>
                    <a:pt x="325292" y="265406"/>
                  </a:cubicBezTo>
                  <a:cubicBezTo>
                    <a:pt x="333037" y="267089"/>
                    <a:pt x="338088" y="263385"/>
                    <a:pt x="341118" y="256314"/>
                  </a:cubicBezTo>
                  <a:cubicBezTo>
                    <a:pt x="345496" y="245875"/>
                    <a:pt x="348527" y="235099"/>
                    <a:pt x="351894" y="224660"/>
                  </a:cubicBezTo>
                  <a:cubicBezTo>
                    <a:pt x="354251" y="217925"/>
                    <a:pt x="355262" y="210180"/>
                    <a:pt x="364690" y="209507"/>
                  </a:cubicBezTo>
                  <a:cubicBezTo>
                    <a:pt x="389609" y="210854"/>
                    <a:pt x="397691" y="218599"/>
                    <a:pt x="398364" y="243517"/>
                  </a:cubicBezTo>
                  <a:cubicBezTo>
                    <a:pt x="400048" y="300090"/>
                    <a:pt x="393313" y="354979"/>
                    <a:pt x="371425" y="407510"/>
                  </a:cubicBezTo>
                  <a:cubicBezTo>
                    <a:pt x="366037" y="420643"/>
                    <a:pt x="357619" y="431419"/>
                    <a:pt x="346506" y="440511"/>
                  </a:cubicBezTo>
                  <a:cubicBezTo>
                    <a:pt x="310138" y="469807"/>
                    <a:pt x="289597" y="506175"/>
                    <a:pt x="290607" y="554666"/>
                  </a:cubicBezTo>
                  <a:cubicBezTo>
                    <a:pt x="291281" y="589687"/>
                    <a:pt x="272087" y="618984"/>
                    <a:pt x="246494" y="639862"/>
                  </a:cubicBezTo>
                  <a:cubicBezTo>
                    <a:pt x="220228" y="661076"/>
                    <a:pt x="154901" y="716638"/>
                    <a:pt x="143115" y="735833"/>
                  </a:cubicBezTo>
                  <a:cubicBezTo>
                    <a:pt x="126951" y="762098"/>
                    <a:pt x="105400" y="772537"/>
                    <a:pt x="77787" y="783313"/>
                  </a:cubicBezTo>
                  <a:cubicBezTo>
                    <a:pt x="55899" y="791732"/>
                    <a:pt x="28286" y="793752"/>
                    <a:pt x="0" y="793415"/>
                  </a:cubicBezTo>
                  <a:close/>
                </a:path>
              </a:pathLst>
            </a:custGeom>
            <a:solidFill>
              <a:srgbClr val="F8CEB2"/>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60" name="Google Shape;260;p9"/>
            <p:cNvSpPr/>
            <p:nvPr/>
          </p:nvSpPr>
          <p:spPr>
            <a:xfrm>
              <a:off x="7216192" y="4017095"/>
              <a:ext cx="540487" cy="373108"/>
            </a:xfrm>
            <a:custGeom>
              <a:avLst/>
              <a:gdLst/>
              <a:ahLst/>
              <a:cxnLst/>
              <a:rect l="l" t="t" r="r" b="b"/>
              <a:pathLst>
                <a:path w="540487" h="373108" extrusionOk="0">
                  <a:moveTo>
                    <a:pt x="155593" y="371088"/>
                  </a:moveTo>
                  <a:cubicBezTo>
                    <a:pt x="110470" y="288587"/>
                    <a:pt x="66020" y="207432"/>
                    <a:pt x="21907" y="125941"/>
                  </a:cubicBezTo>
                  <a:cubicBezTo>
                    <a:pt x="16856" y="116512"/>
                    <a:pt x="11805" y="111798"/>
                    <a:pt x="1366" y="115502"/>
                  </a:cubicBezTo>
                  <a:cubicBezTo>
                    <a:pt x="-2339" y="108430"/>
                    <a:pt x="2376" y="103043"/>
                    <a:pt x="5070" y="97318"/>
                  </a:cubicBezTo>
                  <a:cubicBezTo>
                    <a:pt x="19886" y="64991"/>
                    <a:pt x="34703" y="32327"/>
                    <a:pt x="49856" y="0"/>
                  </a:cubicBezTo>
                  <a:cubicBezTo>
                    <a:pt x="69724" y="12123"/>
                    <a:pt x="244492" y="161972"/>
                    <a:pt x="258299" y="176452"/>
                  </a:cubicBezTo>
                  <a:cubicBezTo>
                    <a:pt x="268064" y="186554"/>
                    <a:pt x="276483" y="186554"/>
                    <a:pt x="286922" y="177126"/>
                  </a:cubicBezTo>
                  <a:cubicBezTo>
                    <a:pt x="333392" y="135707"/>
                    <a:pt x="484925" y="3031"/>
                    <a:pt x="499405" y="337"/>
                  </a:cubicBezTo>
                  <a:cubicBezTo>
                    <a:pt x="513212" y="39062"/>
                    <a:pt x="526681" y="78124"/>
                    <a:pt x="540488" y="116849"/>
                  </a:cubicBezTo>
                  <a:cubicBezTo>
                    <a:pt x="526008" y="108767"/>
                    <a:pt x="524324" y="121563"/>
                    <a:pt x="520283" y="129308"/>
                  </a:cubicBezTo>
                  <a:cubicBezTo>
                    <a:pt x="494017" y="180830"/>
                    <a:pt x="468088" y="232351"/>
                    <a:pt x="442159" y="284209"/>
                  </a:cubicBezTo>
                  <a:cubicBezTo>
                    <a:pt x="427343" y="313506"/>
                    <a:pt x="410169" y="341792"/>
                    <a:pt x="399057" y="372772"/>
                  </a:cubicBezTo>
                  <a:cubicBezTo>
                    <a:pt x="399057" y="373109"/>
                    <a:pt x="397036" y="372772"/>
                    <a:pt x="395689" y="373109"/>
                  </a:cubicBezTo>
                  <a:cubicBezTo>
                    <a:pt x="386934" y="373109"/>
                    <a:pt x="302412" y="254913"/>
                    <a:pt x="285238" y="231004"/>
                  </a:cubicBezTo>
                  <a:cubicBezTo>
                    <a:pt x="275473" y="217198"/>
                    <a:pt x="274126" y="217535"/>
                    <a:pt x="264023" y="230667"/>
                  </a:cubicBezTo>
                  <a:cubicBezTo>
                    <a:pt x="250217" y="248515"/>
                    <a:pt x="173440" y="346843"/>
                    <a:pt x="155593" y="371088"/>
                  </a:cubicBezTo>
                  <a:close/>
                </a:path>
              </a:pathLst>
            </a:custGeom>
            <a:solidFill>
              <a:srgbClr val="D8D8D8"/>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61" name="Google Shape;261;p9"/>
            <p:cNvSpPr/>
            <p:nvPr/>
          </p:nvSpPr>
          <p:spPr>
            <a:xfrm>
              <a:off x="7101731" y="3246632"/>
              <a:ext cx="90667" cy="272678"/>
            </a:xfrm>
            <a:custGeom>
              <a:avLst/>
              <a:gdLst/>
              <a:ahLst/>
              <a:cxnLst/>
              <a:rect l="l" t="t" r="r" b="b"/>
              <a:pathLst>
                <a:path w="90667" h="272678" extrusionOk="0">
                  <a:moveTo>
                    <a:pt x="6049" y="59603"/>
                  </a:moveTo>
                  <a:cubicBezTo>
                    <a:pt x="5038" y="37715"/>
                    <a:pt x="661" y="29633"/>
                    <a:pt x="1334" y="14817"/>
                  </a:cubicBezTo>
                  <a:cubicBezTo>
                    <a:pt x="1671" y="6061"/>
                    <a:pt x="-3717" y="337"/>
                    <a:pt x="5038" y="0"/>
                  </a:cubicBezTo>
                  <a:cubicBezTo>
                    <a:pt x="28274" y="0"/>
                    <a:pt x="66999" y="673"/>
                    <a:pt x="90234" y="1010"/>
                  </a:cubicBezTo>
                  <a:cubicBezTo>
                    <a:pt x="94275" y="1010"/>
                    <a:pt x="68682" y="84859"/>
                    <a:pt x="70703" y="128298"/>
                  </a:cubicBezTo>
                  <a:cubicBezTo>
                    <a:pt x="72723" y="170728"/>
                    <a:pt x="74407" y="213494"/>
                    <a:pt x="75754" y="256260"/>
                  </a:cubicBezTo>
                  <a:cubicBezTo>
                    <a:pt x="75754" y="261311"/>
                    <a:pt x="80805" y="271076"/>
                    <a:pt x="70703" y="270740"/>
                  </a:cubicBezTo>
                  <a:cubicBezTo>
                    <a:pt x="60937" y="270403"/>
                    <a:pt x="47468" y="278821"/>
                    <a:pt x="41743" y="262995"/>
                  </a:cubicBezTo>
                  <a:cubicBezTo>
                    <a:pt x="36019" y="247168"/>
                    <a:pt x="30967" y="231341"/>
                    <a:pt x="25580" y="215514"/>
                  </a:cubicBezTo>
                  <a:cubicBezTo>
                    <a:pt x="17835" y="169044"/>
                    <a:pt x="6385" y="65328"/>
                    <a:pt x="6049" y="59603"/>
                  </a:cubicBezTo>
                  <a:close/>
                </a:path>
              </a:pathLst>
            </a:custGeom>
            <a:solidFill>
              <a:srgbClr val="4F4B47"/>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62" name="Google Shape;262;p9"/>
            <p:cNvSpPr/>
            <p:nvPr/>
          </p:nvSpPr>
          <p:spPr>
            <a:xfrm>
              <a:off x="7791027" y="3247183"/>
              <a:ext cx="93277" cy="268431"/>
            </a:xfrm>
            <a:custGeom>
              <a:avLst/>
              <a:gdLst/>
              <a:ahLst/>
              <a:cxnLst/>
              <a:rect l="l" t="t" r="r" b="b"/>
              <a:pathLst>
                <a:path w="93277" h="268431" extrusionOk="0">
                  <a:moveTo>
                    <a:pt x="0" y="459"/>
                  </a:moveTo>
                  <a:cubicBezTo>
                    <a:pt x="24919" y="-1562"/>
                    <a:pt x="42766" y="3826"/>
                    <a:pt x="64654" y="2479"/>
                  </a:cubicBezTo>
                  <a:cubicBezTo>
                    <a:pt x="74083" y="1806"/>
                    <a:pt x="83848" y="2479"/>
                    <a:pt x="93277" y="2479"/>
                  </a:cubicBezTo>
                  <a:cubicBezTo>
                    <a:pt x="91257" y="64776"/>
                    <a:pt x="87889" y="126737"/>
                    <a:pt x="73746" y="187687"/>
                  </a:cubicBezTo>
                  <a:cubicBezTo>
                    <a:pt x="72399" y="193075"/>
                    <a:pt x="73073" y="198799"/>
                    <a:pt x="73073" y="204524"/>
                  </a:cubicBezTo>
                  <a:cubicBezTo>
                    <a:pt x="63981" y="220687"/>
                    <a:pt x="61624" y="239208"/>
                    <a:pt x="55562" y="256719"/>
                  </a:cubicBezTo>
                  <a:cubicBezTo>
                    <a:pt x="49501" y="274229"/>
                    <a:pt x="36368" y="266821"/>
                    <a:pt x="26266" y="267158"/>
                  </a:cubicBezTo>
                  <a:cubicBezTo>
                    <a:pt x="13806" y="267158"/>
                    <a:pt x="19868" y="256045"/>
                    <a:pt x="19868" y="250657"/>
                  </a:cubicBezTo>
                  <a:cubicBezTo>
                    <a:pt x="21215" y="205534"/>
                    <a:pt x="23235" y="160074"/>
                    <a:pt x="25592" y="114951"/>
                  </a:cubicBezTo>
                  <a:cubicBezTo>
                    <a:pt x="27613" y="75552"/>
                    <a:pt x="21215" y="33796"/>
                    <a:pt x="0" y="459"/>
                  </a:cubicBezTo>
                  <a:close/>
                </a:path>
              </a:pathLst>
            </a:custGeom>
            <a:solidFill>
              <a:srgbClr val="4E4B47"/>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63" name="Google Shape;263;p9"/>
            <p:cNvSpPr/>
            <p:nvPr/>
          </p:nvSpPr>
          <p:spPr>
            <a:xfrm>
              <a:off x="7503435" y="2619681"/>
              <a:ext cx="146970" cy="78970"/>
            </a:xfrm>
            <a:custGeom>
              <a:avLst/>
              <a:gdLst/>
              <a:ahLst/>
              <a:cxnLst/>
              <a:rect l="l" t="t" r="r" b="b"/>
              <a:pathLst>
                <a:path w="146970" h="78970" extrusionOk="0">
                  <a:moveTo>
                    <a:pt x="135385" y="21154"/>
                  </a:moveTo>
                  <a:cubicBezTo>
                    <a:pt x="149528" y="44726"/>
                    <a:pt x="149528" y="59206"/>
                    <a:pt x="141783" y="68298"/>
                  </a:cubicBezTo>
                  <a:cubicBezTo>
                    <a:pt x="96997" y="85472"/>
                    <a:pt x="54230" y="82104"/>
                    <a:pt x="13485" y="56849"/>
                  </a:cubicBezTo>
                  <a:cubicBezTo>
                    <a:pt x="-3352" y="46410"/>
                    <a:pt x="-4362" y="24522"/>
                    <a:pt x="10117" y="12736"/>
                  </a:cubicBezTo>
                  <a:cubicBezTo>
                    <a:pt x="34363" y="-6795"/>
                    <a:pt x="117538" y="-3765"/>
                    <a:pt x="135385" y="21154"/>
                  </a:cubicBezTo>
                  <a:close/>
                </a:path>
              </a:pathLst>
            </a:custGeom>
            <a:solidFill>
              <a:srgbClr val="1A2125"/>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64" name="Google Shape;264;p9"/>
            <p:cNvSpPr/>
            <p:nvPr/>
          </p:nvSpPr>
          <p:spPr>
            <a:xfrm>
              <a:off x="5723102" y="4558911"/>
              <a:ext cx="1584365" cy="946241"/>
            </a:xfrm>
            <a:custGeom>
              <a:avLst/>
              <a:gdLst/>
              <a:ahLst/>
              <a:cxnLst/>
              <a:rect l="l" t="t" r="r" b="b"/>
              <a:pathLst>
                <a:path w="1584365" h="946241" extrusionOk="0">
                  <a:moveTo>
                    <a:pt x="792014" y="337"/>
                  </a:moveTo>
                  <a:cubicBezTo>
                    <a:pt x="1050295" y="337"/>
                    <a:pt x="1308238" y="337"/>
                    <a:pt x="1566518" y="0"/>
                  </a:cubicBezTo>
                  <a:cubicBezTo>
                    <a:pt x="1579988" y="0"/>
                    <a:pt x="1584366" y="2357"/>
                    <a:pt x="1584366" y="17174"/>
                  </a:cubicBezTo>
                  <a:cubicBezTo>
                    <a:pt x="1584029" y="320914"/>
                    <a:pt x="1584029" y="624318"/>
                    <a:pt x="1584366" y="928058"/>
                  </a:cubicBezTo>
                  <a:cubicBezTo>
                    <a:pt x="1584366" y="941191"/>
                    <a:pt x="1582008" y="946242"/>
                    <a:pt x="1567192" y="946242"/>
                  </a:cubicBezTo>
                  <a:cubicBezTo>
                    <a:pt x="1052652" y="945905"/>
                    <a:pt x="538112" y="945905"/>
                    <a:pt x="23572" y="945905"/>
                  </a:cubicBezTo>
                  <a:cubicBezTo>
                    <a:pt x="337" y="945905"/>
                    <a:pt x="337" y="945905"/>
                    <a:pt x="337" y="923007"/>
                  </a:cubicBezTo>
                  <a:cubicBezTo>
                    <a:pt x="337" y="622297"/>
                    <a:pt x="673" y="321588"/>
                    <a:pt x="0" y="20541"/>
                  </a:cubicBezTo>
                  <a:cubicBezTo>
                    <a:pt x="0" y="2694"/>
                    <a:pt x="5388" y="0"/>
                    <a:pt x="21551" y="0"/>
                  </a:cubicBezTo>
                  <a:cubicBezTo>
                    <a:pt x="278148" y="337"/>
                    <a:pt x="535081" y="337"/>
                    <a:pt x="792014" y="337"/>
                  </a:cubicBezTo>
                  <a:cubicBezTo>
                    <a:pt x="792014" y="337"/>
                    <a:pt x="792014" y="337"/>
                    <a:pt x="792014" y="337"/>
                  </a:cubicBezTo>
                  <a:close/>
                </a:path>
              </a:pathLst>
            </a:custGeom>
            <a:solidFill>
              <a:srgbClr val="FEFEFE"/>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65" name="Google Shape;265;p9"/>
            <p:cNvSpPr/>
            <p:nvPr/>
          </p:nvSpPr>
          <p:spPr>
            <a:xfrm>
              <a:off x="7423980" y="4226460"/>
              <a:ext cx="134995" cy="392727"/>
            </a:xfrm>
            <a:custGeom>
              <a:avLst/>
              <a:gdLst/>
              <a:ahLst/>
              <a:cxnLst/>
              <a:rect l="l" t="t" r="r" b="b"/>
              <a:pathLst>
                <a:path w="134995" h="392727" extrusionOk="0">
                  <a:moveTo>
                    <a:pt x="0" y="91007"/>
                  </a:moveTo>
                  <a:cubicBezTo>
                    <a:pt x="20204" y="62385"/>
                    <a:pt x="40409" y="33762"/>
                    <a:pt x="60613" y="4802"/>
                  </a:cubicBezTo>
                  <a:cubicBezTo>
                    <a:pt x="65328" y="-1933"/>
                    <a:pt x="68358" y="-1259"/>
                    <a:pt x="72736" y="4802"/>
                  </a:cubicBezTo>
                  <a:cubicBezTo>
                    <a:pt x="92940" y="33425"/>
                    <a:pt x="113481" y="62048"/>
                    <a:pt x="133686" y="90671"/>
                  </a:cubicBezTo>
                  <a:cubicBezTo>
                    <a:pt x="136380" y="103467"/>
                    <a:pt x="129645" y="113569"/>
                    <a:pt x="122910" y="123335"/>
                  </a:cubicBezTo>
                  <a:cubicBezTo>
                    <a:pt x="112808" y="138151"/>
                    <a:pt x="110451" y="153641"/>
                    <a:pt x="115165" y="171152"/>
                  </a:cubicBezTo>
                  <a:cubicBezTo>
                    <a:pt x="120890" y="193377"/>
                    <a:pt x="126278" y="215602"/>
                    <a:pt x="132002" y="237827"/>
                  </a:cubicBezTo>
                  <a:cubicBezTo>
                    <a:pt x="134696" y="248265"/>
                    <a:pt x="136043" y="258704"/>
                    <a:pt x="134023" y="269143"/>
                  </a:cubicBezTo>
                  <a:cubicBezTo>
                    <a:pt x="116512" y="310226"/>
                    <a:pt x="94961" y="349288"/>
                    <a:pt x="73409" y="392727"/>
                  </a:cubicBezTo>
                  <a:cubicBezTo>
                    <a:pt x="54552" y="358043"/>
                    <a:pt x="40072" y="325379"/>
                    <a:pt x="20204" y="296083"/>
                  </a:cubicBezTo>
                  <a:cubicBezTo>
                    <a:pt x="-2357" y="263082"/>
                    <a:pt x="-5725" y="231765"/>
                    <a:pt x="13133" y="197081"/>
                  </a:cubicBezTo>
                  <a:cubicBezTo>
                    <a:pt x="30307" y="165764"/>
                    <a:pt x="31317" y="135121"/>
                    <a:pt x="6735" y="106161"/>
                  </a:cubicBezTo>
                  <a:cubicBezTo>
                    <a:pt x="3367" y="102120"/>
                    <a:pt x="2357" y="96059"/>
                    <a:pt x="0" y="91007"/>
                  </a:cubicBezTo>
                  <a:close/>
                </a:path>
              </a:pathLst>
            </a:custGeom>
            <a:solidFill>
              <a:schemeClr val="accent3"/>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66" name="Google Shape;266;p9"/>
            <p:cNvSpPr/>
            <p:nvPr/>
          </p:nvSpPr>
          <p:spPr>
            <a:xfrm>
              <a:off x="6738039" y="5135280"/>
              <a:ext cx="256933" cy="312963"/>
            </a:xfrm>
            <a:custGeom>
              <a:avLst/>
              <a:gdLst/>
              <a:ahLst/>
              <a:cxnLst/>
              <a:rect l="l" t="t" r="r" b="b"/>
              <a:pathLst>
                <a:path w="256933" h="312963" extrusionOk="0">
                  <a:moveTo>
                    <a:pt x="256933" y="280300"/>
                  </a:moveTo>
                  <a:cubicBezTo>
                    <a:pt x="247168" y="276933"/>
                    <a:pt x="241106" y="274575"/>
                    <a:pt x="235045" y="272218"/>
                  </a:cubicBezTo>
                  <a:cubicBezTo>
                    <a:pt x="208443" y="262116"/>
                    <a:pt x="208443" y="262116"/>
                    <a:pt x="203728" y="290065"/>
                  </a:cubicBezTo>
                  <a:cubicBezTo>
                    <a:pt x="202718" y="296127"/>
                    <a:pt x="201371" y="302188"/>
                    <a:pt x="199687" y="310270"/>
                  </a:cubicBezTo>
                  <a:cubicBezTo>
                    <a:pt x="188575" y="296463"/>
                    <a:pt x="184197" y="280973"/>
                    <a:pt x="177126" y="266830"/>
                  </a:cubicBezTo>
                  <a:cubicBezTo>
                    <a:pt x="168707" y="250330"/>
                    <a:pt x="160289" y="233830"/>
                    <a:pt x="153890" y="216656"/>
                  </a:cubicBezTo>
                  <a:cubicBezTo>
                    <a:pt x="148503" y="202176"/>
                    <a:pt x="141094" y="197462"/>
                    <a:pt x="125604" y="198472"/>
                  </a:cubicBezTo>
                  <a:cubicBezTo>
                    <a:pt x="114155" y="199145"/>
                    <a:pt x="109104" y="202513"/>
                    <a:pt x="104726" y="212278"/>
                  </a:cubicBezTo>
                  <a:cubicBezTo>
                    <a:pt x="89910" y="244605"/>
                    <a:pt x="74420" y="276596"/>
                    <a:pt x="57583" y="312964"/>
                  </a:cubicBezTo>
                  <a:cubicBezTo>
                    <a:pt x="54215" y="297810"/>
                    <a:pt x="50511" y="287035"/>
                    <a:pt x="49838" y="275922"/>
                  </a:cubicBezTo>
                  <a:cubicBezTo>
                    <a:pt x="48827" y="261779"/>
                    <a:pt x="42766" y="262789"/>
                    <a:pt x="33001" y="267504"/>
                  </a:cubicBezTo>
                  <a:cubicBezTo>
                    <a:pt x="23572" y="271881"/>
                    <a:pt x="13470" y="275586"/>
                    <a:pt x="0" y="280973"/>
                  </a:cubicBezTo>
                  <a:cubicBezTo>
                    <a:pt x="9765" y="260096"/>
                    <a:pt x="17847" y="241575"/>
                    <a:pt x="26603" y="223391"/>
                  </a:cubicBezTo>
                  <a:cubicBezTo>
                    <a:pt x="33674" y="208237"/>
                    <a:pt x="40746" y="193084"/>
                    <a:pt x="48491" y="177931"/>
                  </a:cubicBezTo>
                  <a:cubicBezTo>
                    <a:pt x="52531" y="170186"/>
                    <a:pt x="51858" y="164461"/>
                    <a:pt x="46807" y="156716"/>
                  </a:cubicBezTo>
                  <a:cubicBezTo>
                    <a:pt x="22225" y="119675"/>
                    <a:pt x="22898" y="76235"/>
                    <a:pt x="47144" y="41887"/>
                  </a:cubicBezTo>
                  <a:cubicBezTo>
                    <a:pt x="71726" y="7203"/>
                    <a:pt x="112808" y="-7277"/>
                    <a:pt x="155574" y="3499"/>
                  </a:cubicBezTo>
                  <a:cubicBezTo>
                    <a:pt x="219218" y="19326"/>
                    <a:pt x="248515" y="96439"/>
                    <a:pt x="212147" y="153349"/>
                  </a:cubicBezTo>
                  <a:cubicBezTo>
                    <a:pt x="205749" y="163451"/>
                    <a:pt x="204738" y="170859"/>
                    <a:pt x="210126" y="181972"/>
                  </a:cubicBezTo>
                  <a:cubicBezTo>
                    <a:pt x="225953" y="213288"/>
                    <a:pt x="240433" y="245279"/>
                    <a:pt x="256933" y="280300"/>
                  </a:cubicBezTo>
                  <a:close/>
                </a:path>
              </a:pathLst>
            </a:custGeom>
            <a:solidFill>
              <a:schemeClr val="accent3"/>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67" name="Google Shape;267;p9"/>
            <p:cNvSpPr/>
            <p:nvPr/>
          </p:nvSpPr>
          <p:spPr>
            <a:xfrm>
              <a:off x="5856078" y="4777792"/>
              <a:ext cx="1302230" cy="33674"/>
            </a:xfrm>
            <a:custGeom>
              <a:avLst/>
              <a:gdLst/>
              <a:ahLst/>
              <a:cxnLst/>
              <a:rect l="l" t="t" r="r" b="b"/>
              <a:pathLst>
                <a:path w="1302230" h="33674" extrusionOk="0">
                  <a:moveTo>
                    <a:pt x="649273" y="33674"/>
                  </a:moveTo>
                  <a:cubicBezTo>
                    <a:pt x="439483" y="33674"/>
                    <a:pt x="229694" y="33674"/>
                    <a:pt x="19904" y="33674"/>
                  </a:cubicBezTo>
                  <a:cubicBezTo>
                    <a:pt x="8118" y="33674"/>
                    <a:pt x="-637" y="33674"/>
                    <a:pt x="36" y="17174"/>
                  </a:cubicBezTo>
                  <a:cubicBezTo>
                    <a:pt x="710" y="4378"/>
                    <a:pt x="3741" y="0"/>
                    <a:pt x="17547" y="0"/>
                  </a:cubicBezTo>
                  <a:cubicBezTo>
                    <a:pt x="120253" y="674"/>
                    <a:pt x="222959" y="337"/>
                    <a:pt x="325665" y="337"/>
                  </a:cubicBezTo>
                  <a:cubicBezTo>
                    <a:pt x="644222" y="337"/>
                    <a:pt x="962778" y="337"/>
                    <a:pt x="1281672" y="337"/>
                  </a:cubicBezTo>
                  <a:cubicBezTo>
                    <a:pt x="1291101" y="337"/>
                    <a:pt x="1301876" y="-3031"/>
                    <a:pt x="1302213" y="13806"/>
                  </a:cubicBezTo>
                  <a:cubicBezTo>
                    <a:pt x="1302550" y="29296"/>
                    <a:pt x="1298172" y="33674"/>
                    <a:pt x="1282345" y="33674"/>
                  </a:cubicBezTo>
                  <a:cubicBezTo>
                    <a:pt x="1071209" y="33674"/>
                    <a:pt x="860409" y="33674"/>
                    <a:pt x="649273" y="33674"/>
                  </a:cubicBezTo>
                  <a:close/>
                </a:path>
              </a:pathLst>
            </a:custGeom>
            <a:solidFill>
              <a:srgbClr val="BCBDC1"/>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68" name="Google Shape;268;p9"/>
            <p:cNvSpPr/>
            <p:nvPr/>
          </p:nvSpPr>
          <p:spPr>
            <a:xfrm>
              <a:off x="5856321" y="4846151"/>
              <a:ext cx="1301979" cy="33674"/>
            </a:xfrm>
            <a:custGeom>
              <a:avLst/>
              <a:gdLst/>
              <a:ahLst/>
              <a:cxnLst/>
              <a:rect l="l" t="t" r="r" b="b"/>
              <a:pathLst>
                <a:path w="1301979" h="33674" extrusionOk="0">
                  <a:moveTo>
                    <a:pt x="649030" y="33337"/>
                  </a:moveTo>
                  <a:cubicBezTo>
                    <a:pt x="439240" y="33337"/>
                    <a:pt x="229451" y="33001"/>
                    <a:pt x="19661" y="33674"/>
                  </a:cubicBezTo>
                  <a:cubicBezTo>
                    <a:pt x="3834" y="33674"/>
                    <a:pt x="-880" y="28623"/>
                    <a:pt x="130" y="13806"/>
                  </a:cubicBezTo>
                  <a:cubicBezTo>
                    <a:pt x="804" y="3704"/>
                    <a:pt x="4171" y="-674"/>
                    <a:pt x="14273" y="337"/>
                  </a:cubicBezTo>
                  <a:cubicBezTo>
                    <a:pt x="15957" y="337"/>
                    <a:pt x="17641" y="337"/>
                    <a:pt x="19324" y="337"/>
                  </a:cubicBezTo>
                  <a:cubicBezTo>
                    <a:pt x="440587" y="337"/>
                    <a:pt x="861850" y="337"/>
                    <a:pt x="1283113" y="0"/>
                  </a:cubicBezTo>
                  <a:cubicBezTo>
                    <a:pt x="1296246" y="0"/>
                    <a:pt x="1301633" y="2694"/>
                    <a:pt x="1301970" y="17511"/>
                  </a:cubicBezTo>
                  <a:cubicBezTo>
                    <a:pt x="1302307" y="34011"/>
                    <a:pt x="1293552" y="33674"/>
                    <a:pt x="1281766" y="33674"/>
                  </a:cubicBezTo>
                  <a:cubicBezTo>
                    <a:pt x="1070966" y="33337"/>
                    <a:pt x="859830" y="33337"/>
                    <a:pt x="649030" y="33337"/>
                  </a:cubicBezTo>
                  <a:close/>
                </a:path>
              </a:pathLst>
            </a:custGeom>
            <a:solidFill>
              <a:srgbClr val="BBBDC0"/>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69" name="Google Shape;269;p9"/>
            <p:cNvSpPr/>
            <p:nvPr/>
          </p:nvSpPr>
          <p:spPr>
            <a:xfrm>
              <a:off x="5856095" y="4986908"/>
              <a:ext cx="1301522" cy="31490"/>
            </a:xfrm>
            <a:custGeom>
              <a:avLst/>
              <a:gdLst/>
              <a:ahLst/>
              <a:cxnLst/>
              <a:rect l="l" t="t" r="r" b="b"/>
              <a:pathLst>
                <a:path w="1301522" h="31490" extrusionOk="0">
                  <a:moveTo>
                    <a:pt x="649255" y="31317"/>
                  </a:moveTo>
                  <a:cubicBezTo>
                    <a:pt x="439466" y="31317"/>
                    <a:pt x="229676" y="31317"/>
                    <a:pt x="19550" y="31317"/>
                  </a:cubicBezTo>
                  <a:cubicBezTo>
                    <a:pt x="10458" y="31317"/>
                    <a:pt x="356" y="34011"/>
                    <a:pt x="19" y="18184"/>
                  </a:cubicBezTo>
                  <a:cubicBezTo>
                    <a:pt x="-318" y="4378"/>
                    <a:pt x="3723" y="0"/>
                    <a:pt x="17866" y="0"/>
                  </a:cubicBezTo>
                  <a:cubicBezTo>
                    <a:pt x="439803" y="337"/>
                    <a:pt x="861739" y="337"/>
                    <a:pt x="1283675" y="0"/>
                  </a:cubicBezTo>
                  <a:cubicBezTo>
                    <a:pt x="1294451" y="0"/>
                    <a:pt x="1301522" y="337"/>
                    <a:pt x="1301522" y="14817"/>
                  </a:cubicBezTo>
                  <a:cubicBezTo>
                    <a:pt x="1301522" y="28960"/>
                    <a:pt x="1295798" y="31317"/>
                    <a:pt x="1283675" y="31317"/>
                  </a:cubicBezTo>
                  <a:cubicBezTo>
                    <a:pt x="1072539" y="30980"/>
                    <a:pt x="860729" y="31317"/>
                    <a:pt x="649255" y="31317"/>
                  </a:cubicBezTo>
                  <a:close/>
                </a:path>
              </a:pathLst>
            </a:custGeom>
            <a:solidFill>
              <a:srgbClr val="BABCC0"/>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70" name="Google Shape;270;p9"/>
            <p:cNvSpPr/>
            <p:nvPr/>
          </p:nvSpPr>
          <p:spPr>
            <a:xfrm>
              <a:off x="5856097" y="5057624"/>
              <a:ext cx="1301842" cy="31058"/>
            </a:xfrm>
            <a:custGeom>
              <a:avLst/>
              <a:gdLst/>
              <a:ahLst/>
              <a:cxnLst/>
              <a:rect l="l" t="t" r="r" b="b"/>
              <a:pathLst>
                <a:path w="1301842" h="31058" extrusionOk="0">
                  <a:moveTo>
                    <a:pt x="649254" y="30644"/>
                  </a:moveTo>
                  <a:cubicBezTo>
                    <a:pt x="439465" y="30644"/>
                    <a:pt x="229675" y="30644"/>
                    <a:pt x="19549" y="30644"/>
                  </a:cubicBezTo>
                  <a:cubicBezTo>
                    <a:pt x="10457" y="30644"/>
                    <a:pt x="355" y="33674"/>
                    <a:pt x="18" y="17847"/>
                  </a:cubicBezTo>
                  <a:cubicBezTo>
                    <a:pt x="-319" y="4041"/>
                    <a:pt x="4059" y="0"/>
                    <a:pt x="18202" y="0"/>
                  </a:cubicBezTo>
                  <a:cubicBezTo>
                    <a:pt x="439465" y="337"/>
                    <a:pt x="861064" y="337"/>
                    <a:pt x="1282327" y="0"/>
                  </a:cubicBezTo>
                  <a:cubicBezTo>
                    <a:pt x="1298490" y="0"/>
                    <a:pt x="1303205" y="5051"/>
                    <a:pt x="1301521" y="20204"/>
                  </a:cubicBezTo>
                  <a:cubicBezTo>
                    <a:pt x="1300848" y="27950"/>
                    <a:pt x="1298490" y="31654"/>
                    <a:pt x="1290409" y="30980"/>
                  </a:cubicBezTo>
                  <a:cubicBezTo>
                    <a:pt x="1285358" y="30644"/>
                    <a:pt x="1280306" y="30980"/>
                    <a:pt x="1275255" y="30980"/>
                  </a:cubicBezTo>
                  <a:cubicBezTo>
                    <a:pt x="1066813" y="30644"/>
                    <a:pt x="858033" y="30644"/>
                    <a:pt x="649254" y="30644"/>
                  </a:cubicBezTo>
                  <a:close/>
                </a:path>
              </a:pathLst>
            </a:custGeom>
            <a:solidFill>
              <a:srgbClr val="BBBDBF"/>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71" name="Google Shape;271;p9"/>
            <p:cNvSpPr/>
            <p:nvPr/>
          </p:nvSpPr>
          <p:spPr>
            <a:xfrm>
              <a:off x="5856143" y="4919172"/>
              <a:ext cx="1301948" cy="32042"/>
            </a:xfrm>
            <a:custGeom>
              <a:avLst/>
              <a:gdLst/>
              <a:ahLst/>
              <a:cxnLst/>
              <a:rect l="l" t="t" r="r" b="b"/>
              <a:pathLst>
                <a:path w="1301948" h="32042" extrusionOk="0">
                  <a:moveTo>
                    <a:pt x="649208" y="31369"/>
                  </a:moveTo>
                  <a:cubicBezTo>
                    <a:pt x="439418" y="31369"/>
                    <a:pt x="229292" y="31032"/>
                    <a:pt x="19502" y="31706"/>
                  </a:cubicBezTo>
                  <a:cubicBezTo>
                    <a:pt x="3676" y="31706"/>
                    <a:pt x="-1375" y="26991"/>
                    <a:pt x="308" y="11838"/>
                  </a:cubicBezTo>
                  <a:cubicBezTo>
                    <a:pt x="982" y="4430"/>
                    <a:pt x="3002" y="389"/>
                    <a:pt x="11084" y="725"/>
                  </a:cubicBezTo>
                  <a:cubicBezTo>
                    <a:pt x="17819" y="1062"/>
                    <a:pt x="24554" y="725"/>
                    <a:pt x="31288" y="725"/>
                  </a:cubicBezTo>
                  <a:cubicBezTo>
                    <a:pt x="447837" y="725"/>
                    <a:pt x="864048" y="725"/>
                    <a:pt x="1280597" y="1062"/>
                  </a:cubicBezTo>
                  <a:cubicBezTo>
                    <a:pt x="1288342" y="1062"/>
                    <a:pt x="1300465" y="-4999"/>
                    <a:pt x="1301811" y="11838"/>
                  </a:cubicBezTo>
                  <a:cubicBezTo>
                    <a:pt x="1302822" y="26991"/>
                    <a:pt x="1298444" y="32042"/>
                    <a:pt x="1282617" y="32042"/>
                  </a:cubicBezTo>
                  <a:cubicBezTo>
                    <a:pt x="1071481" y="31032"/>
                    <a:pt x="860344" y="31369"/>
                    <a:pt x="649208" y="31369"/>
                  </a:cubicBezTo>
                  <a:close/>
                </a:path>
              </a:pathLst>
            </a:custGeom>
            <a:solidFill>
              <a:srgbClr val="BBBDBF"/>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72" name="Google Shape;272;p9"/>
            <p:cNvSpPr/>
            <p:nvPr/>
          </p:nvSpPr>
          <p:spPr>
            <a:xfrm>
              <a:off x="7536451" y="2628189"/>
              <a:ext cx="638929" cy="515756"/>
            </a:xfrm>
            <a:custGeom>
              <a:avLst/>
              <a:gdLst/>
              <a:ahLst/>
              <a:cxnLst/>
              <a:rect l="l" t="t" r="r" b="b"/>
              <a:pathLst>
                <a:path w="638929" h="515756" extrusionOk="0">
                  <a:moveTo>
                    <a:pt x="522958" y="152730"/>
                  </a:moveTo>
                  <a:cubicBezTo>
                    <a:pt x="515550" y="145322"/>
                    <a:pt x="505785" y="142291"/>
                    <a:pt x="496019" y="140271"/>
                  </a:cubicBezTo>
                  <a:cubicBezTo>
                    <a:pt x="368731" y="113331"/>
                    <a:pt x="241443" y="84372"/>
                    <a:pt x="113818" y="59790"/>
                  </a:cubicBezTo>
                  <a:cubicBezTo>
                    <a:pt x="69705" y="51371"/>
                    <a:pt x="63981" y="52044"/>
                    <a:pt x="35021" y="45983"/>
                  </a:cubicBezTo>
                  <a:cubicBezTo>
                    <a:pt x="20541" y="42952"/>
                    <a:pt x="0" y="37901"/>
                    <a:pt x="0" y="20391"/>
                  </a:cubicBezTo>
                  <a:cubicBezTo>
                    <a:pt x="0" y="186"/>
                    <a:pt x="25929" y="-1161"/>
                    <a:pt x="40409" y="523"/>
                  </a:cubicBezTo>
                  <a:cubicBezTo>
                    <a:pt x="76104" y="4564"/>
                    <a:pt x="69705" y="7595"/>
                    <a:pt x="102369" y="12309"/>
                  </a:cubicBezTo>
                  <a:cubicBezTo>
                    <a:pt x="154901" y="23422"/>
                    <a:pt x="207096" y="34197"/>
                    <a:pt x="259627" y="45310"/>
                  </a:cubicBezTo>
                  <a:cubicBezTo>
                    <a:pt x="337751" y="62147"/>
                    <a:pt x="415875" y="78984"/>
                    <a:pt x="493999" y="95821"/>
                  </a:cubicBezTo>
                  <a:cubicBezTo>
                    <a:pt x="530030" y="103566"/>
                    <a:pt x="558653" y="121413"/>
                    <a:pt x="576500" y="154414"/>
                  </a:cubicBezTo>
                  <a:cubicBezTo>
                    <a:pt x="581215" y="173945"/>
                    <a:pt x="586266" y="208966"/>
                    <a:pt x="583909" y="237252"/>
                  </a:cubicBezTo>
                  <a:cubicBezTo>
                    <a:pt x="583572" y="241630"/>
                    <a:pt x="585256" y="244660"/>
                    <a:pt x="590307" y="247354"/>
                  </a:cubicBezTo>
                  <a:cubicBezTo>
                    <a:pt x="621287" y="263181"/>
                    <a:pt x="633746" y="291467"/>
                    <a:pt x="637450" y="323794"/>
                  </a:cubicBezTo>
                  <a:cubicBezTo>
                    <a:pt x="645196" y="393163"/>
                    <a:pt x="621960" y="453440"/>
                    <a:pt x="581215" y="507992"/>
                  </a:cubicBezTo>
                  <a:cubicBezTo>
                    <a:pt x="573806" y="517757"/>
                    <a:pt x="567745" y="518431"/>
                    <a:pt x="558990" y="509339"/>
                  </a:cubicBezTo>
                  <a:cubicBezTo>
                    <a:pt x="528346" y="477685"/>
                    <a:pt x="509826" y="440980"/>
                    <a:pt x="501070" y="397204"/>
                  </a:cubicBezTo>
                  <a:cubicBezTo>
                    <a:pt x="495346" y="368581"/>
                    <a:pt x="495009" y="340631"/>
                    <a:pt x="497030" y="312345"/>
                  </a:cubicBezTo>
                  <a:cubicBezTo>
                    <a:pt x="498713" y="289447"/>
                    <a:pt x="503764" y="265538"/>
                    <a:pt x="523969" y="249711"/>
                  </a:cubicBezTo>
                  <a:cubicBezTo>
                    <a:pt x="525653" y="248364"/>
                    <a:pt x="528010" y="247691"/>
                    <a:pt x="529693" y="247017"/>
                  </a:cubicBezTo>
                  <a:cubicBezTo>
                    <a:pt x="547877" y="235568"/>
                    <a:pt x="550235" y="216037"/>
                    <a:pt x="547541" y="188425"/>
                  </a:cubicBezTo>
                  <a:cubicBezTo>
                    <a:pt x="546194" y="182026"/>
                    <a:pt x="542490" y="170241"/>
                    <a:pt x="522958" y="152730"/>
                  </a:cubicBezTo>
                  <a:close/>
                </a:path>
              </a:pathLst>
            </a:custGeom>
            <a:solidFill>
              <a:schemeClr val="accent1"/>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sp>
          <p:nvSpPr>
            <p:cNvPr id="273" name="Google Shape;273;p9"/>
            <p:cNvSpPr/>
            <p:nvPr/>
          </p:nvSpPr>
          <p:spPr>
            <a:xfrm>
              <a:off x="7274467" y="4971336"/>
              <a:ext cx="735707" cy="470971"/>
            </a:xfrm>
            <a:custGeom>
              <a:avLst/>
              <a:gdLst/>
              <a:ahLst/>
              <a:cxnLst/>
              <a:rect l="l" t="t" r="r" b="b"/>
              <a:pathLst>
                <a:path w="735707" h="470971" extrusionOk="0">
                  <a:moveTo>
                    <a:pt x="75430" y="194045"/>
                  </a:moveTo>
                  <a:cubicBezTo>
                    <a:pt x="24582" y="193708"/>
                    <a:pt x="0" y="176198"/>
                    <a:pt x="0" y="152289"/>
                  </a:cubicBezTo>
                  <a:cubicBezTo>
                    <a:pt x="0" y="126360"/>
                    <a:pt x="21215" y="110196"/>
                    <a:pt x="86879" y="109860"/>
                  </a:cubicBezTo>
                  <a:cubicBezTo>
                    <a:pt x="108767" y="110196"/>
                    <a:pt x="371425" y="112890"/>
                    <a:pt x="484570" y="114574"/>
                  </a:cubicBezTo>
                  <a:cubicBezTo>
                    <a:pt x="466049" y="96390"/>
                    <a:pt x="447529" y="86961"/>
                    <a:pt x="424967" y="86288"/>
                  </a:cubicBezTo>
                  <a:cubicBezTo>
                    <a:pt x="406783" y="85614"/>
                    <a:pt x="389272" y="83257"/>
                    <a:pt x="372772" y="75512"/>
                  </a:cubicBezTo>
                  <a:cubicBezTo>
                    <a:pt x="348863" y="64063"/>
                    <a:pt x="336404" y="40828"/>
                    <a:pt x="339435" y="14899"/>
                  </a:cubicBezTo>
                  <a:cubicBezTo>
                    <a:pt x="340782" y="4797"/>
                    <a:pt x="346506" y="-2949"/>
                    <a:pt x="355935" y="1092"/>
                  </a:cubicBezTo>
                  <a:cubicBezTo>
                    <a:pt x="403079" y="20960"/>
                    <a:pt x="453590" y="9511"/>
                    <a:pt x="502080" y="16582"/>
                  </a:cubicBezTo>
                  <a:cubicBezTo>
                    <a:pt x="550571" y="23654"/>
                    <a:pt x="590307" y="47226"/>
                    <a:pt x="628695" y="75175"/>
                  </a:cubicBezTo>
                  <a:cubicBezTo>
                    <a:pt x="657655" y="96390"/>
                    <a:pt x="684257" y="120299"/>
                    <a:pt x="711197" y="144207"/>
                  </a:cubicBezTo>
                  <a:cubicBezTo>
                    <a:pt x="731401" y="164412"/>
                    <a:pt x="729717" y="159697"/>
                    <a:pt x="734432" y="171146"/>
                  </a:cubicBezTo>
                  <a:cubicBezTo>
                    <a:pt x="737126" y="208525"/>
                    <a:pt x="734769" y="245903"/>
                    <a:pt x="734432" y="283281"/>
                  </a:cubicBezTo>
                  <a:cubicBezTo>
                    <a:pt x="733758" y="334129"/>
                    <a:pt x="731738" y="384977"/>
                    <a:pt x="730054" y="435825"/>
                  </a:cubicBezTo>
                  <a:cubicBezTo>
                    <a:pt x="722309" y="435488"/>
                    <a:pt x="714227" y="435488"/>
                    <a:pt x="706819" y="434141"/>
                  </a:cubicBezTo>
                  <a:cubicBezTo>
                    <a:pt x="676512" y="429763"/>
                    <a:pt x="650583" y="443906"/>
                    <a:pt x="623644" y="453672"/>
                  </a:cubicBezTo>
                  <a:cubicBezTo>
                    <a:pt x="595695" y="463774"/>
                    <a:pt x="566735" y="469836"/>
                    <a:pt x="537102" y="470509"/>
                  </a:cubicBezTo>
                  <a:cubicBezTo>
                    <a:pt x="487938" y="471519"/>
                    <a:pt x="438437" y="470509"/>
                    <a:pt x="389272" y="470846"/>
                  </a:cubicBezTo>
                  <a:cubicBezTo>
                    <a:pt x="367721" y="471183"/>
                    <a:pt x="346843" y="466468"/>
                    <a:pt x="325965" y="463101"/>
                  </a:cubicBezTo>
                  <a:cubicBezTo>
                    <a:pt x="292965" y="457376"/>
                    <a:pt x="282862" y="419324"/>
                    <a:pt x="303403" y="394742"/>
                  </a:cubicBezTo>
                  <a:cubicBezTo>
                    <a:pt x="274444" y="386324"/>
                    <a:pt x="239760" y="383630"/>
                    <a:pt x="239760" y="342211"/>
                  </a:cubicBezTo>
                  <a:cubicBezTo>
                    <a:pt x="239760" y="308874"/>
                    <a:pt x="267709" y="302139"/>
                    <a:pt x="295658" y="291363"/>
                  </a:cubicBezTo>
                  <a:cubicBezTo>
                    <a:pt x="278485" y="289006"/>
                    <a:pt x="265689" y="284965"/>
                    <a:pt x="253566" y="278903"/>
                  </a:cubicBezTo>
                  <a:cubicBezTo>
                    <a:pt x="235045" y="269475"/>
                    <a:pt x="226963" y="254995"/>
                    <a:pt x="229657" y="238831"/>
                  </a:cubicBezTo>
                  <a:cubicBezTo>
                    <a:pt x="232351" y="223005"/>
                    <a:pt x="245484" y="211555"/>
                    <a:pt x="265015" y="208188"/>
                  </a:cubicBezTo>
                  <a:cubicBezTo>
                    <a:pt x="267709" y="207851"/>
                    <a:pt x="292965" y="205494"/>
                    <a:pt x="301383" y="202127"/>
                  </a:cubicBezTo>
                  <a:cubicBezTo>
                    <a:pt x="297679" y="199433"/>
                    <a:pt x="292965" y="196065"/>
                    <a:pt x="286903" y="195055"/>
                  </a:cubicBezTo>
                  <a:cubicBezTo>
                    <a:pt x="216188" y="194382"/>
                    <a:pt x="145809" y="194382"/>
                    <a:pt x="75430" y="194045"/>
                  </a:cubicBezTo>
                  <a:close/>
                </a:path>
              </a:pathLst>
            </a:custGeom>
            <a:solidFill>
              <a:srgbClr val="FCC698"/>
            </a:solidFill>
            <a:ln>
              <a:noFill/>
            </a:ln>
          </p:spPr>
          <p:txBody>
            <a:bodyPr spcFirstLastPara="1" wrap="square" lIns="137138" tIns="68550" rIns="137138" bIns="68550" anchor="ctr" anchorCtr="0">
              <a:noAutofit/>
            </a:bodyPr>
            <a:lstStyle/>
            <a:p>
              <a:endParaRPr sz="2700">
                <a:solidFill>
                  <a:schemeClr val="dk1"/>
                </a:solidFill>
                <a:latin typeface="Calibri"/>
                <a:ea typeface="Calibri"/>
                <a:cs typeface="Calibri"/>
                <a:sym typeface="Calibri"/>
              </a:endParaRPr>
            </a:p>
          </p:txBody>
        </p:sp>
      </p:grpSp>
      <p:sp>
        <p:nvSpPr>
          <p:cNvPr id="274" name="Google Shape;274;p9"/>
          <p:cNvSpPr txBox="1"/>
          <p:nvPr/>
        </p:nvSpPr>
        <p:spPr>
          <a:xfrm>
            <a:off x="8766363" y="7297752"/>
            <a:ext cx="4079388" cy="461604"/>
          </a:xfrm>
          <a:prstGeom prst="rect">
            <a:avLst/>
          </a:prstGeom>
          <a:noFill/>
          <a:ln>
            <a:noFill/>
          </a:ln>
        </p:spPr>
        <p:txBody>
          <a:bodyPr spcFirstLastPara="1" wrap="square" lIns="137138" tIns="68550" rIns="137138" bIns="68550" anchor="t" anchorCtr="0">
            <a:spAutoFit/>
          </a:bodyPr>
          <a:lstStyle/>
          <a:p>
            <a:pPr algn="ctr"/>
            <a:r>
              <a:rPr lang="en-US" sz="2100" b="1">
                <a:solidFill>
                  <a:schemeClr val="dk1"/>
                </a:solidFill>
                <a:latin typeface="Calibri"/>
                <a:ea typeface="Calibri"/>
                <a:cs typeface="Calibri"/>
                <a:sym typeface="Calibri"/>
              </a:rPr>
              <a:t>BAHASA MELAYU</a:t>
            </a:r>
            <a:endParaRPr sz="2100" b="1">
              <a:solidFill>
                <a:schemeClr val="dk1"/>
              </a:solidFill>
              <a:latin typeface="Calibri"/>
              <a:ea typeface="Calibri"/>
              <a:cs typeface="Calibri"/>
              <a:sym typeface="Calibri"/>
            </a:endParaRPr>
          </a:p>
        </p:txBody>
      </p:sp>
      <p:grpSp>
        <p:nvGrpSpPr>
          <p:cNvPr id="275" name="Google Shape;275;p9"/>
          <p:cNvGrpSpPr/>
          <p:nvPr/>
        </p:nvGrpSpPr>
        <p:grpSpPr>
          <a:xfrm flipH="1">
            <a:off x="718682" y="2752285"/>
            <a:ext cx="6889245" cy="6708914"/>
            <a:chOff x="7372198" y="1798369"/>
            <a:chExt cx="3835980" cy="3357613"/>
          </a:xfrm>
        </p:grpSpPr>
        <p:cxnSp>
          <p:nvCxnSpPr>
            <p:cNvPr id="276" name="Google Shape;276;p9"/>
            <p:cNvCxnSpPr/>
            <p:nvPr/>
          </p:nvCxnSpPr>
          <p:spPr>
            <a:xfrm>
              <a:off x="7372198" y="2994879"/>
              <a:ext cx="1080000" cy="4210"/>
            </a:xfrm>
            <a:prstGeom prst="straightConnector1">
              <a:avLst/>
            </a:prstGeom>
            <a:noFill/>
            <a:ln w="38100" cap="flat" cmpd="sng">
              <a:solidFill>
                <a:schemeClr val="accent2"/>
              </a:solidFill>
              <a:prstDash val="dot"/>
              <a:miter lim="800000"/>
              <a:headEnd type="none" w="sm" len="sm"/>
              <a:tailEnd type="triangle" w="med" len="med"/>
            </a:ln>
          </p:spPr>
        </p:cxnSp>
        <p:cxnSp>
          <p:nvCxnSpPr>
            <p:cNvPr id="277" name="Google Shape;277;p9"/>
            <p:cNvCxnSpPr/>
            <p:nvPr/>
          </p:nvCxnSpPr>
          <p:spPr>
            <a:xfrm>
              <a:off x="7383064" y="4050838"/>
              <a:ext cx="1080000" cy="0"/>
            </a:xfrm>
            <a:prstGeom prst="straightConnector1">
              <a:avLst/>
            </a:prstGeom>
            <a:noFill/>
            <a:ln w="38100" cap="flat" cmpd="sng">
              <a:solidFill>
                <a:schemeClr val="accent3"/>
              </a:solidFill>
              <a:prstDash val="dot"/>
              <a:miter lim="800000"/>
              <a:headEnd type="none" w="sm" len="sm"/>
              <a:tailEnd type="triangle" w="med" len="med"/>
            </a:ln>
          </p:spPr>
        </p:cxnSp>
        <p:cxnSp>
          <p:nvCxnSpPr>
            <p:cNvPr id="278" name="Google Shape;278;p9"/>
            <p:cNvCxnSpPr/>
            <p:nvPr/>
          </p:nvCxnSpPr>
          <p:spPr>
            <a:xfrm>
              <a:off x="7372198" y="4922715"/>
              <a:ext cx="1080000" cy="0"/>
            </a:xfrm>
            <a:prstGeom prst="straightConnector1">
              <a:avLst/>
            </a:prstGeom>
            <a:noFill/>
            <a:ln w="38100" cap="flat" cmpd="sng">
              <a:solidFill>
                <a:schemeClr val="accent4"/>
              </a:solidFill>
              <a:prstDash val="dot"/>
              <a:miter lim="800000"/>
              <a:headEnd type="none" w="sm" len="sm"/>
              <a:tailEnd type="triangle" w="med" len="med"/>
            </a:ln>
          </p:spPr>
        </p:cxnSp>
        <p:cxnSp>
          <p:nvCxnSpPr>
            <p:cNvPr id="279" name="Google Shape;279;p9"/>
            <p:cNvCxnSpPr/>
            <p:nvPr/>
          </p:nvCxnSpPr>
          <p:spPr>
            <a:xfrm>
              <a:off x="7383064" y="2077255"/>
              <a:ext cx="1080000" cy="0"/>
            </a:xfrm>
            <a:prstGeom prst="straightConnector1">
              <a:avLst/>
            </a:prstGeom>
            <a:noFill/>
            <a:ln w="38100" cap="flat" cmpd="sng">
              <a:solidFill>
                <a:schemeClr val="accent1"/>
              </a:solidFill>
              <a:prstDash val="dot"/>
              <a:miter lim="800000"/>
              <a:headEnd type="none" w="sm" len="sm"/>
              <a:tailEnd type="triangle" w="med" len="med"/>
            </a:ln>
          </p:spPr>
        </p:cxnSp>
        <p:sp>
          <p:nvSpPr>
            <p:cNvPr id="280" name="Google Shape;280;p9"/>
            <p:cNvSpPr txBox="1"/>
            <p:nvPr/>
          </p:nvSpPr>
          <p:spPr>
            <a:xfrm>
              <a:off x="9345562" y="1798369"/>
              <a:ext cx="1844814" cy="466533"/>
            </a:xfrm>
            <a:prstGeom prst="rect">
              <a:avLst/>
            </a:prstGeom>
            <a:noFill/>
            <a:ln>
              <a:noFill/>
            </a:ln>
          </p:spPr>
          <p:txBody>
            <a:bodyPr spcFirstLastPara="1" wrap="square" lIns="137138" tIns="68550" rIns="137138" bIns="68550" anchor="t" anchorCtr="0">
              <a:noAutofit/>
            </a:bodyPr>
            <a:lstStyle/>
            <a:p>
              <a:pPr>
                <a:buClr>
                  <a:srgbClr val="3F3F3F"/>
                </a:buClr>
                <a:buSzPts val="2400"/>
              </a:pPr>
              <a:r>
                <a:rPr lang="en-US" sz="3600" i="1">
                  <a:solidFill>
                    <a:srgbClr val="3F3F3F"/>
                  </a:solidFill>
                  <a:latin typeface="Calibri"/>
                  <a:ea typeface="Calibri"/>
                  <a:cs typeface="Calibri"/>
                  <a:sym typeface="Calibri"/>
                </a:rPr>
                <a:t>Lingua Franca</a:t>
              </a:r>
              <a:endParaRPr sz="3600" i="1">
                <a:solidFill>
                  <a:srgbClr val="3F3F3F"/>
                </a:solidFill>
                <a:latin typeface="Calibri"/>
                <a:ea typeface="Calibri"/>
                <a:cs typeface="Calibri"/>
                <a:sym typeface="Calibri"/>
              </a:endParaRPr>
            </a:p>
          </p:txBody>
        </p:sp>
        <p:sp>
          <p:nvSpPr>
            <p:cNvPr id="281" name="Google Shape;281;p9"/>
            <p:cNvSpPr txBox="1"/>
            <p:nvPr/>
          </p:nvSpPr>
          <p:spPr>
            <a:xfrm>
              <a:off x="9690031" y="2723476"/>
              <a:ext cx="1500345" cy="466533"/>
            </a:xfrm>
            <a:prstGeom prst="rect">
              <a:avLst/>
            </a:prstGeom>
            <a:noFill/>
            <a:ln>
              <a:noFill/>
            </a:ln>
          </p:spPr>
          <p:txBody>
            <a:bodyPr spcFirstLastPara="1" wrap="square" lIns="137138" tIns="68550" rIns="137138" bIns="68550" anchor="t" anchorCtr="0">
              <a:noAutofit/>
            </a:bodyPr>
            <a:lstStyle/>
            <a:p>
              <a:pPr>
                <a:buClr>
                  <a:srgbClr val="3F3F3F"/>
                </a:buClr>
                <a:buSzPts val="2400"/>
              </a:pPr>
              <a:r>
                <a:rPr lang="en-US" sz="3600" dirty="0" err="1">
                  <a:solidFill>
                    <a:srgbClr val="3F3F3F"/>
                  </a:solidFill>
                  <a:latin typeface="Calibri"/>
                  <a:ea typeface="Calibri"/>
                  <a:cs typeface="Calibri"/>
                  <a:sym typeface="Calibri"/>
                </a:rPr>
                <a:t>Sederhana</a:t>
              </a:r>
              <a:r>
                <a:rPr lang="en-US" sz="3600" dirty="0">
                  <a:solidFill>
                    <a:srgbClr val="3F3F3F"/>
                  </a:solidFill>
                  <a:latin typeface="Calibri"/>
                  <a:ea typeface="Calibri"/>
                  <a:cs typeface="Calibri"/>
                  <a:sym typeface="Calibri"/>
                </a:rPr>
                <a:t> </a:t>
              </a:r>
              <a:endParaRPr sz="3600" dirty="0">
                <a:solidFill>
                  <a:srgbClr val="3F3F3F"/>
                </a:solidFill>
                <a:latin typeface="Calibri"/>
                <a:ea typeface="Calibri"/>
                <a:cs typeface="Calibri"/>
                <a:sym typeface="Calibri"/>
              </a:endParaRPr>
            </a:p>
          </p:txBody>
        </p:sp>
        <p:sp>
          <p:nvSpPr>
            <p:cNvPr id="282" name="Google Shape;282;p9"/>
            <p:cNvSpPr txBox="1"/>
            <p:nvPr/>
          </p:nvSpPr>
          <p:spPr>
            <a:xfrm>
              <a:off x="8874534" y="3584305"/>
              <a:ext cx="2315843" cy="466533"/>
            </a:xfrm>
            <a:prstGeom prst="rect">
              <a:avLst/>
            </a:prstGeom>
            <a:noFill/>
            <a:ln>
              <a:noFill/>
            </a:ln>
          </p:spPr>
          <p:txBody>
            <a:bodyPr spcFirstLastPara="1" wrap="square" lIns="137138" tIns="68550" rIns="137138" bIns="68550" anchor="t" anchorCtr="0">
              <a:noAutofit/>
            </a:bodyPr>
            <a:lstStyle/>
            <a:p>
              <a:pPr>
                <a:buClr>
                  <a:srgbClr val="3F3F3F"/>
                </a:buClr>
                <a:buSzPts val="2400"/>
              </a:pPr>
              <a:r>
                <a:rPr lang="en-US" sz="3600">
                  <a:solidFill>
                    <a:srgbClr val="3F3F3F"/>
                  </a:solidFill>
                  <a:latin typeface="Calibri"/>
                  <a:ea typeface="Calibri"/>
                  <a:cs typeface="Calibri"/>
                  <a:sym typeface="Calibri"/>
                </a:rPr>
                <a:t>Pemakai bahasa daerah lainnya menerima</a:t>
              </a:r>
              <a:endParaRPr sz="3600">
                <a:solidFill>
                  <a:srgbClr val="3F3F3F"/>
                </a:solidFill>
                <a:latin typeface="Calibri"/>
                <a:ea typeface="Calibri"/>
                <a:cs typeface="Calibri"/>
                <a:sym typeface="Calibri"/>
              </a:endParaRPr>
            </a:p>
          </p:txBody>
        </p:sp>
        <p:sp>
          <p:nvSpPr>
            <p:cNvPr id="283" name="Google Shape;283;p9"/>
            <p:cNvSpPr txBox="1"/>
            <p:nvPr/>
          </p:nvSpPr>
          <p:spPr>
            <a:xfrm>
              <a:off x="9707833" y="4689449"/>
              <a:ext cx="1500345" cy="466533"/>
            </a:xfrm>
            <a:prstGeom prst="rect">
              <a:avLst/>
            </a:prstGeom>
            <a:noFill/>
            <a:ln>
              <a:noFill/>
            </a:ln>
          </p:spPr>
          <p:txBody>
            <a:bodyPr spcFirstLastPara="1" wrap="square" lIns="137138" tIns="68550" rIns="137138" bIns="68550" anchor="t" anchorCtr="0">
              <a:noAutofit/>
            </a:bodyPr>
            <a:lstStyle/>
            <a:p>
              <a:pPr>
                <a:buClr>
                  <a:srgbClr val="3F3F3F"/>
                </a:buClr>
                <a:buSzPts val="2400"/>
              </a:pPr>
              <a:r>
                <a:rPr lang="en-US" sz="3600">
                  <a:solidFill>
                    <a:srgbClr val="3F3F3F"/>
                  </a:solidFill>
                  <a:latin typeface="Calibri"/>
                  <a:ea typeface="Calibri"/>
                  <a:cs typeface="Calibri"/>
                  <a:sym typeface="Calibri"/>
                </a:rPr>
                <a:t>Mudah beradaptasi</a:t>
              </a:r>
              <a:endParaRPr sz="3600">
                <a:solidFill>
                  <a:srgbClr val="3F3F3F"/>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1215642" y="3261294"/>
            <a:ext cx="7891923" cy="508152"/>
          </a:xfrm>
          <a:prstGeom prst="rect">
            <a:avLst/>
          </a:prstGeom>
        </p:spPr>
        <p:txBody>
          <a:bodyPr lIns="0" tIns="0" rIns="0" bIns="0" rtlCol="0" anchor="t">
            <a:spAutoFit/>
          </a:bodyPr>
          <a:lstStyle/>
          <a:p>
            <a:pPr>
              <a:lnSpc>
                <a:spcPts val="3947"/>
              </a:lnSpc>
            </a:pPr>
            <a:r>
              <a:rPr lang="en-US" sz="4200" dirty="0" err="1">
                <a:solidFill>
                  <a:srgbClr val="1211CA"/>
                </a:solidFill>
                <a:latin typeface="Montserrat Heavy"/>
              </a:rPr>
              <a:t>Lini</a:t>
            </a:r>
            <a:r>
              <a:rPr lang="en-US" sz="4200" dirty="0">
                <a:solidFill>
                  <a:srgbClr val="1211CA"/>
                </a:solidFill>
                <a:latin typeface="Montserrat Heavy"/>
              </a:rPr>
              <a:t> Masa </a:t>
            </a:r>
          </a:p>
        </p:txBody>
      </p:sp>
      <p:sp>
        <p:nvSpPr>
          <p:cNvPr id="7" name="TextBox 7"/>
          <p:cNvSpPr txBox="1"/>
          <p:nvPr/>
        </p:nvSpPr>
        <p:spPr>
          <a:xfrm>
            <a:off x="1239088" y="4161701"/>
            <a:ext cx="10264805" cy="1292662"/>
          </a:xfrm>
          <a:prstGeom prst="rect">
            <a:avLst/>
          </a:prstGeom>
        </p:spPr>
        <p:txBody>
          <a:bodyPr wrap="square" lIns="0" tIns="0" rIns="0" bIns="0" rtlCol="0" anchor="t">
            <a:spAutoFit/>
          </a:bodyPr>
          <a:lstStyle/>
          <a:p>
            <a:r>
              <a:rPr lang="en-US" sz="4200" dirty="0" err="1">
                <a:solidFill>
                  <a:srgbClr val="F9B314"/>
                </a:solidFill>
                <a:latin typeface="Montserrat Heavy"/>
              </a:rPr>
              <a:t>Perkembangan</a:t>
            </a:r>
            <a:r>
              <a:rPr lang="en-US" sz="4200" dirty="0">
                <a:solidFill>
                  <a:srgbClr val="F9B314"/>
                </a:solidFill>
                <a:latin typeface="Montserrat Heavy"/>
              </a:rPr>
              <a:t> </a:t>
            </a:r>
          </a:p>
          <a:p>
            <a:r>
              <a:rPr lang="en-US" sz="4200" dirty="0">
                <a:solidFill>
                  <a:srgbClr val="F9B314"/>
                </a:solidFill>
                <a:latin typeface="Montserrat Heavy"/>
              </a:rPr>
              <a:t>Bahasa Indonesia</a:t>
            </a:r>
          </a:p>
        </p:txBody>
      </p:sp>
      <p:pic>
        <p:nvPicPr>
          <p:cNvPr id="20" name="Picture 19">
            <a:extLst>
              <a:ext uri="{FF2B5EF4-FFF2-40B4-BE49-F238E27FC236}">
                <a16:creationId xmlns:a16="http://schemas.microsoft.com/office/drawing/2014/main" id="{C0478084-9A9B-4B5B-A809-A85394194032}"/>
              </a:ext>
            </a:extLst>
          </p:cNvPr>
          <p:cNvPicPr>
            <a:picLocks noChangeAspect="1"/>
          </p:cNvPicPr>
          <p:nvPr/>
        </p:nvPicPr>
        <p:blipFill rotWithShape="1">
          <a:blip r:embed="rId2">
            <a:extLst>
              <a:ext uri="{28A0092B-C50C-407E-A947-70E740481C1C}">
                <a14:useLocalDpi xmlns:a14="http://schemas.microsoft.com/office/drawing/2010/main" val="0"/>
              </a:ext>
            </a:extLst>
          </a:blip>
          <a:srcRect b="58148"/>
          <a:stretch/>
        </p:blipFill>
        <p:spPr>
          <a:xfrm>
            <a:off x="8283450" y="270468"/>
            <a:ext cx="8404350" cy="974606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21" name="Google Shape;281;p9">
            <a:extLst>
              <a:ext uri="{FF2B5EF4-FFF2-40B4-BE49-F238E27FC236}">
                <a16:creationId xmlns:a16="http://schemas.microsoft.com/office/drawing/2014/main" id="{F2B519C1-3240-48BF-9EB3-F6C4AB333DD5}"/>
              </a:ext>
            </a:extLst>
          </p:cNvPr>
          <p:cNvSpPr txBox="1"/>
          <p:nvPr/>
        </p:nvSpPr>
        <p:spPr>
          <a:xfrm flipH="1">
            <a:off x="1122218" y="5354311"/>
            <a:ext cx="5888182" cy="932189"/>
          </a:xfrm>
          <a:prstGeom prst="rect">
            <a:avLst/>
          </a:prstGeom>
          <a:noFill/>
          <a:ln>
            <a:noFill/>
          </a:ln>
        </p:spPr>
        <p:txBody>
          <a:bodyPr spcFirstLastPara="1" wrap="square" lIns="137138" tIns="68550" rIns="137138" bIns="68550" anchor="t" anchorCtr="0">
            <a:noAutofit/>
          </a:bodyPr>
          <a:lstStyle/>
          <a:p>
            <a:pPr>
              <a:buClr>
                <a:srgbClr val="3F3F3F"/>
              </a:buClr>
              <a:buSzPts val="2400"/>
            </a:pPr>
            <a:r>
              <a:rPr lang="en-US" dirty="0" err="1">
                <a:solidFill>
                  <a:srgbClr val="3F3F3F"/>
                </a:solidFill>
                <a:latin typeface="Calibri"/>
                <a:ea typeface="Calibri"/>
                <a:cs typeface="Calibri"/>
                <a:sym typeface="Calibri"/>
              </a:rPr>
              <a:t>Sumber</a:t>
            </a:r>
            <a:r>
              <a:rPr lang="en-US" dirty="0">
                <a:solidFill>
                  <a:srgbClr val="3F3F3F"/>
                </a:solidFill>
                <a:latin typeface="Calibri"/>
                <a:ea typeface="Calibri"/>
                <a:cs typeface="Calibri"/>
                <a:sym typeface="Calibri"/>
              </a:rPr>
              <a:t>: http://lantip.net </a:t>
            </a:r>
            <a:endParaRPr dirty="0">
              <a:solidFill>
                <a:srgbClr val="3F3F3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533400" y="3390900"/>
            <a:ext cx="7891923" cy="508152"/>
          </a:xfrm>
          <a:prstGeom prst="rect">
            <a:avLst/>
          </a:prstGeom>
        </p:spPr>
        <p:txBody>
          <a:bodyPr lIns="0" tIns="0" rIns="0" bIns="0" rtlCol="0" anchor="t">
            <a:spAutoFit/>
          </a:bodyPr>
          <a:lstStyle/>
          <a:p>
            <a:pPr>
              <a:lnSpc>
                <a:spcPts val="3947"/>
              </a:lnSpc>
            </a:pPr>
            <a:r>
              <a:rPr lang="en-US" sz="4200" dirty="0" err="1">
                <a:solidFill>
                  <a:srgbClr val="1211CA"/>
                </a:solidFill>
                <a:latin typeface="Montserrat Heavy"/>
              </a:rPr>
              <a:t>Lini</a:t>
            </a:r>
            <a:r>
              <a:rPr lang="en-US" sz="4200" dirty="0">
                <a:solidFill>
                  <a:srgbClr val="1211CA"/>
                </a:solidFill>
                <a:latin typeface="Montserrat Heavy"/>
              </a:rPr>
              <a:t> Masa </a:t>
            </a:r>
          </a:p>
        </p:txBody>
      </p:sp>
      <p:sp>
        <p:nvSpPr>
          <p:cNvPr id="7" name="TextBox 7"/>
          <p:cNvSpPr txBox="1"/>
          <p:nvPr/>
        </p:nvSpPr>
        <p:spPr>
          <a:xfrm>
            <a:off x="526473" y="4144383"/>
            <a:ext cx="10264805" cy="1292662"/>
          </a:xfrm>
          <a:prstGeom prst="rect">
            <a:avLst/>
          </a:prstGeom>
        </p:spPr>
        <p:txBody>
          <a:bodyPr wrap="square" lIns="0" tIns="0" rIns="0" bIns="0" rtlCol="0" anchor="t">
            <a:spAutoFit/>
          </a:bodyPr>
          <a:lstStyle/>
          <a:p>
            <a:r>
              <a:rPr lang="en-US" sz="4200" dirty="0" err="1">
                <a:solidFill>
                  <a:srgbClr val="F9B314"/>
                </a:solidFill>
                <a:latin typeface="Montserrat Heavy"/>
              </a:rPr>
              <a:t>Perkembangan</a:t>
            </a:r>
            <a:r>
              <a:rPr lang="en-US" sz="4200" dirty="0">
                <a:solidFill>
                  <a:srgbClr val="F9B314"/>
                </a:solidFill>
                <a:latin typeface="Montserrat Heavy"/>
              </a:rPr>
              <a:t> </a:t>
            </a:r>
          </a:p>
          <a:p>
            <a:r>
              <a:rPr lang="en-US" sz="4200" dirty="0">
                <a:solidFill>
                  <a:srgbClr val="F9B314"/>
                </a:solidFill>
                <a:latin typeface="Montserrat Heavy"/>
              </a:rPr>
              <a:t>Bahasa Indonesia</a:t>
            </a:r>
          </a:p>
        </p:txBody>
      </p:sp>
      <p:sp>
        <p:nvSpPr>
          <p:cNvPr id="21" name="Google Shape;281;p9">
            <a:extLst>
              <a:ext uri="{FF2B5EF4-FFF2-40B4-BE49-F238E27FC236}">
                <a16:creationId xmlns:a16="http://schemas.microsoft.com/office/drawing/2014/main" id="{F2B519C1-3240-48BF-9EB3-F6C4AB333DD5}"/>
              </a:ext>
            </a:extLst>
          </p:cNvPr>
          <p:cNvSpPr txBox="1"/>
          <p:nvPr/>
        </p:nvSpPr>
        <p:spPr>
          <a:xfrm flipH="1">
            <a:off x="483309" y="5454363"/>
            <a:ext cx="5888182" cy="932189"/>
          </a:xfrm>
          <a:prstGeom prst="rect">
            <a:avLst/>
          </a:prstGeom>
          <a:noFill/>
          <a:ln>
            <a:noFill/>
          </a:ln>
        </p:spPr>
        <p:txBody>
          <a:bodyPr spcFirstLastPara="1" wrap="square" lIns="137138" tIns="68550" rIns="137138" bIns="68550" anchor="t" anchorCtr="0">
            <a:noAutofit/>
          </a:bodyPr>
          <a:lstStyle/>
          <a:p>
            <a:pPr>
              <a:buClr>
                <a:srgbClr val="3F3F3F"/>
              </a:buClr>
              <a:buSzPts val="2400"/>
            </a:pPr>
            <a:r>
              <a:rPr lang="en-US" dirty="0" err="1">
                <a:solidFill>
                  <a:srgbClr val="3F3F3F"/>
                </a:solidFill>
                <a:latin typeface="Calibri"/>
                <a:ea typeface="Calibri"/>
                <a:cs typeface="Calibri"/>
                <a:sym typeface="Calibri"/>
              </a:rPr>
              <a:t>Sumber</a:t>
            </a:r>
            <a:r>
              <a:rPr lang="en-US" dirty="0">
                <a:solidFill>
                  <a:srgbClr val="3F3F3F"/>
                </a:solidFill>
                <a:latin typeface="Calibri"/>
                <a:ea typeface="Calibri"/>
                <a:cs typeface="Calibri"/>
                <a:sym typeface="Calibri"/>
              </a:rPr>
              <a:t>: http://lantip.net </a:t>
            </a:r>
            <a:endParaRPr dirty="0">
              <a:solidFill>
                <a:srgbClr val="3F3F3F"/>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ABFB99CD-7CAC-474D-A3F1-06A56FC606D5}"/>
              </a:ext>
            </a:extLst>
          </p:cNvPr>
          <p:cNvPicPr>
            <a:picLocks noChangeAspect="1"/>
          </p:cNvPicPr>
          <p:nvPr/>
        </p:nvPicPr>
        <p:blipFill rotWithShape="1">
          <a:blip r:embed="rId2">
            <a:extLst>
              <a:ext uri="{28A0092B-C50C-407E-A947-70E740481C1C}">
                <a14:useLocalDpi xmlns:a14="http://schemas.microsoft.com/office/drawing/2010/main" val="0"/>
              </a:ext>
            </a:extLst>
          </a:blip>
          <a:srcRect t="41851" b="30001"/>
          <a:stretch/>
        </p:blipFill>
        <p:spPr>
          <a:xfrm>
            <a:off x="6371491" y="529814"/>
            <a:ext cx="10621109" cy="89384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2370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533400" y="3390900"/>
            <a:ext cx="7891923" cy="508152"/>
          </a:xfrm>
          <a:prstGeom prst="rect">
            <a:avLst/>
          </a:prstGeom>
        </p:spPr>
        <p:txBody>
          <a:bodyPr lIns="0" tIns="0" rIns="0" bIns="0" rtlCol="0" anchor="t">
            <a:spAutoFit/>
          </a:bodyPr>
          <a:lstStyle/>
          <a:p>
            <a:pPr>
              <a:lnSpc>
                <a:spcPts val="3947"/>
              </a:lnSpc>
            </a:pPr>
            <a:r>
              <a:rPr lang="en-US" sz="4200" dirty="0" err="1">
                <a:solidFill>
                  <a:srgbClr val="1211CA"/>
                </a:solidFill>
                <a:latin typeface="Montserrat Heavy"/>
              </a:rPr>
              <a:t>Lini</a:t>
            </a:r>
            <a:r>
              <a:rPr lang="en-US" sz="4200" dirty="0">
                <a:solidFill>
                  <a:srgbClr val="1211CA"/>
                </a:solidFill>
                <a:latin typeface="Montserrat Heavy"/>
              </a:rPr>
              <a:t> Masa </a:t>
            </a:r>
          </a:p>
        </p:txBody>
      </p:sp>
      <p:sp>
        <p:nvSpPr>
          <p:cNvPr id="7" name="TextBox 7"/>
          <p:cNvSpPr txBox="1"/>
          <p:nvPr/>
        </p:nvSpPr>
        <p:spPr>
          <a:xfrm>
            <a:off x="526473" y="4144383"/>
            <a:ext cx="10264805" cy="1292662"/>
          </a:xfrm>
          <a:prstGeom prst="rect">
            <a:avLst/>
          </a:prstGeom>
        </p:spPr>
        <p:txBody>
          <a:bodyPr wrap="square" lIns="0" tIns="0" rIns="0" bIns="0" rtlCol="0" anchor="t">
            <a:spAutoFit/>
          </a:bodyPr>
          <a:lstStyle/>
          <a:p>
            <a:r>
              <a:rPr lang="en-US" sz="4200" dirty="0" err="1">
                <a:solidFill>
                  <a:srgbClr val="F9B314"/>
                </a:solidFill>
                <a:latin typeface="Montserrat Heavy"/>
              </a:rPr>
              <a:t>Perkembangan</a:t>
            </a:r>
            <a:r>
              <a:rPr lang="en-US" sz="4200" dirty="0">
                <a:solidFill>
                  <a:srgbClr val="F9B314"/>
                </a:solidFill>
                <a:latin typeface="Montserrat Heavy"/>
              </a:rPr>
              <a:t> </a:t>
            </a:r>
          </a:p>
          <a:p>
            <a:r>
              <a:rPr lang="en-US" sz="4200" dirty="0">
                <a:solidFill>
                  <a:srgbClr val="F9B314"/>
                </a:solidFill>
                <a:latin typeface="Montserrat Heavy"/>
              </a:rPr>
              <a:t>Bahasa Indonesia</a:t>
            </a:r>
          </a:p>
        </p:txBody>
      </p:sp>
      <p:sp>
        <p:nvSpPr>
          <p:cNvPr id="21" name="Google Shape;281;p9">
            <a:extLst>
              <a:ext uri="{FF2B5EF4-FFF2-40B4-BE49-F238E27FC236}">
                <a16:creationId xmlns:a16="http://schemas.microsoft.com/office/drawing/2014/main" id="{F2B519C1-3240-48BF-9EB3-F6C4AB333DD5}"/>
              </a:ext>
            </a:extLst>
          </p:cNvPr>
          <p:cNvSpPr txBox="1"/>
          <p:nvPr/>
        </p:nvSpPr>
        <p:spPr>
          <a:xfrm flipH="1">
            <a:off x="483309" y="5454363"/>
            <a:ext cx="5888182" cy="932189"/>
          </a:xfrm>
          <a:prstGeom prst="rect">
            <a:avLst/>
          </a:prstGeom>
          <a:noFill/>
          <a:ln>
            <a:noFill/>
          </a:ln>
        </p:spPr>
        <p:txBody>
          <a:bodyPr spcFirstLastPara="1" wrap="square" lIns="137138" tIns="68550" rIns="137138" bIns="68550" anchor="t" anchorCtr="0">
            <a:noAutofit/>
          </a:bodyPr>
          <a:lstStyle/>
          <a:p>
            <a:pPr>
              <a:buClr>
                <a:srgbClr val="3F3F3F"/>
              </a:buClr>
              <a:buSzPts val="2400"/>
            </a:pPr>
            <a:r>
              <a:rPr lang="en-US" dirty="0" err="1">
                <a:solidFill>
                  <a:srgbClr val="3F3F3F"/>
                </a:solidFill>
                <a:latin typeface="Calibri"/>
                <a:ea typeface="Calibri"/>
                <a:cs typeface="Calibri"/>
                <a:sym typeface="Calibri"/>
              </a:rPr>
              <a:t>Sumber</a:t>
            </a:r>
            <a:r>
              <a:rPr lang="en-US" dirty="0">
                <a:solidFill>
                  <a:srgbClr val="3F3F3F"/>
                </a:solidFill>
                <a:latin typeface="Calibri"/>
                <a:ea typeface="Calibri"/>
                <a:cs typeface="Calibri"/>
                <a:sym typeface="Calibri"/>
              </a:rPr>
              <a:t>: http://lantip.net </a:t>
            </a:r>
            <a:endParaRPr dirty="0">
              <a:solidFill>
                <a:srgbClr val="3F3F3F"/>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932FB995-B266-4180-B4EE-6B481B017A94}"/>
              </a:ext>
            </a:extLst>
          </p:cNvPr>
          <p:cNvPicPr>
            <a:picLocks noChangeAspect="1"/>
          </p:cNvPicPr>
          <p:nvPr/>
        </p:nvPicPr>
        <p:blipFill rotWithShape="1">
          <a:blip r:embed="rId2">
            <a:extLst>
              <a:ext uri="{28A0092B-C50C-407E-A947-70E740481C1C}">
                <a14:useLocalDpi xmlns:a14="http://schemas.microsoft.com/office/drawing/2010/main" val="0"/>
              </a:ext>
            </a:extLst>
          </a:blip>
          <a:srcRect t="70000"/>
          <a:stretch/>
        </p:blipFill>
        <p:spPr>
          <a:xfrm>
            <a:off x="6416360" y="571500"/>
            <a:ext cx="11000301" cy="9144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5841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028700" y="1574847"/>
            <a:ext cx="1856645" cy="68071"/>
            <a:chOff x="0" y="0"/>
            <a:chExt cx="488993" cy="17928"/>
          </a:xfrm>
        </p:grpSpPr>
        <p:sp>
          <p:nvSpPr>
            <p:cNvPr id="8" name="Freeform 8"/>
            <p:cNvSpPr/>
            <p:nvPr/>
          </p:nvSpPr>
          <p:spPr>
            <a:xfrm>
              <a:off x="0" y="0"/>
              <a:ext cx="488993" cy="17928"/>
            </a:xfrm>
            <a:custGeom>
              <a:avLst/>
              <a:gdLst/>
              <a:ahLst/>
              <a:cxnLst/>
              <a:rect l="l" t="t" r="r" b="b"/>
              <a:pathLst>
                <a:path w="488993" h="17928">
                  <a:moveTo>
                    <a:pt x="0" y="0"/>
                  </a:moveTo>
                  <a:lnTo>
                    <a:pt x="488993" y="0"/>
                  </a:lnTo>
                  <a:lnTo>
                    <a:pt x="488993" y="17928"/>
                  </a:lnTo>
                  <a:lnTo>
                    <a:pt x="0" y="17928"/>
                  </a:lnTo>
                  <a:close/>
                </a:path>
              </a:pathLst>
            </a:custGeom>
            <a:solidFill>
              <a:srgbClr val="F9B314"/>
            </a:solidFill>
          </p:spPr>
        </p:sp>
        <p:sp>
          <p:nvSpPr>
            <p:cNvPr id="9" name="TextBox 9"/>
            <p:cNvSpPr txBox="1"/>
            <p:nvPr/>
          </p:nvSpPr>
          <p:spPr>
            <a:xfrm>
              <a:off x="0" y="-38100"/>
              <a:ext cx="488993" cy="56028"/>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028700" y="1943100"/>
            <a:ext cx="6448950" cy="1008289"/>
          </a:xfrm>
          <a:prstGeom prst="rect">
            <a:avLst/>
          </a:prstGeom>
        </p:spPr>
        <p:txBody>
          <a:bodyPr lIns="0" tIns="0" rIns="0" bIns="0" rtlCol="0" anchor="t">
            <a:spAutoFit/>
          </a:bodyPr>
          <a:lstStyle/>
          <a:p>
            <a:pPr>
              <a:lnSpc>
                <a:spcPts val="3947"/>
              </a:lnSpc>
            </a:pPr>
            <a:r>
              <a:rPr lang="en-US" sz="4200" dirty="0">
                <a:solidFill>
                  <a:srgbClr val="1211CA"/>
                </a:solidFill>
                <a:latin typeface="Montserrat Heavy"/>
              </a:rPr>
              <a:t>EYD EDISI V </a:t>
            </a:r>
          </a:p>
          <a:p>
            <a:pPr>
              <a:lnSpc>
                <a:spcPts val="3947"/>
              </a:lnSpc>
            </a:pPr>
            <a:endParaRPr lang="en-US" sz="4200" dirty="0">
              <a:solidFill>
                <a:srgbClr val="1211CA"/>
              </a:solidFill>
              <a:latin typeface="Montserrat Heavy"/>
            </a:endParaRPr>
          </a:p>
        </p:txBody>
      </p:sp>
      <p:sp>
        <p:nvSpPr>
          <p:cNvPr id="15" name="TextBox 7">
            <a:extLst>
              <a:ext uri="{FF2B5EF4-FFF2-40B4-BE49-F238E27FC236}">
                <a16:creationId xmlns:a16="http://schemas.microsoft.com/office/drawing/2014/main" id="{639E2BEF-240D-4953-8797-442452FE2681}"/>
              </a:ext>
            </a:extLst>
          </p:cNvPr>
          <p:cNvSpPr txBox="1"/>
          <p:nvPr/>
        </p:nvSpPr>
        <p:spPr>
          <a:xfrm>
            <a:off x="1028700" y="4237397"/>
            <a:ext cx="10264805" cy="646331"/>
          </a:xfrm>
          <a:prstGeom prst="rect">
            <a:avLst/>
          </a:prstGeom>
        </p:spPr>
        <p:txBody>
          <a:bodyPr wrap="square" lIns="0" tIns="0" rIns="0" bIns="0" rtlCol="0" anchor="t">
            <a:spAutoFit/>
          </a:bodyPr>
          <a:lstStyle/>
          <a:p>
            <a:r>
              <a:rPr lang="en-US" sz="4200" dirty="0" err="1">
                <a:solidFill>
                  <a:srgbClr val="F9B314"/>
                </a:solidFill>
                <a:latin typeface="Montserrat Heavy"/>
              </a:rPr>
              <a:t>Klik</a:t>
            </a:r>
            <a:r>
              <a:rPr lang="en-US" sz="4200" dirty="0">
                <a:solidFill>
                  <a:srgbClr val="F9B314"/>
                </a:solidFill>
                <a:latin typeface="Montserrat Heavy"/>
              </a:rPr>
              <a:t>: </a:t>
            </a:r>
          </a:p>
        </p:txBody>
      </p:sp>
      <p:sp>
        <p:nvSpPr>
          <p:cNvPr id="17" name="Google Shape;281;p9">
            <a:extLst>
              <a:ext uri="{FF2B5EF4-FFF2-40B4-BE49-F238E27FC236}">
                <a16:creationId xmlns:a16="http://schemas.microsoft.com/office/drawing/2014/main" id="{EC4672C9-8F7D-4153-A27B-ADE3C40FA89E}"/>
              </a:ext>
            </a:extLst>
          </p:cNvPr>
          <p:cNvSpPr txBox="1"/>
          <p:nvPr/>
        </p:nvSpPr>
        <p:spPr>
          <a:xfrm flipH="1">
            <a:off x="875974" y="4842165"/>
            <a:ext cx="7277100" cy="932189"/>
          </a:xfrm>
          <a:prstGeom prst="rect">
            <a:avLst/>
          </a:prstGeom>
          <a:noFill/>
          <a:ln>
            <a:noFill/>
          </a:ln>
        </p:spPr>
        <p:txBody>
          <a:bodyPr spcFirstLastPara="1" wrap="square" lIns="137138" tIns="68550" rIns="137138" bIns="68550" anchor="t" anchorCtr="0">
            <a:noAutofit/>
          </a:bodyPr>
          <a:lstStyle/>
          <a:p>
            <a:pPr>
              <a:buClr>
                <a:srgbClr val="3F3F3F"/>
              </a:buClr>
              <a:buSzPts val="2400"/>
            </a:pPr>
            <a:r>
              <a:rPr lang="en-ID" sz="2800" dirty="0">
                <a:solidFill>
                  <a:srgbClr val="3F3F3F"/>
                </a:solidFill>
                <a:ea typeface="Calibri"/>
                <a:cs typeface="Calibri"/>
                <a:sym typeface="Calibri"/>
                <a:hlinkClick r:id="rId2"/>
              </a:rPr>
              <a:t>https://badanbahasa.kemdikbud.go.id/resource/doc/files/SK_EYD_Edisi_V_16082022.pdf</a:t>
            </a:r>
            <a:r>
              <a:rPr lang="en-ID" sz="2800" dirty="0">
                <a:solidFill>
                  <a:srgbClr val="3F3F3F"/>
                </a:solidFill>
                <a:ea typeface="Calibri"/>
                <a:cs typeface="Calibri"/>
                <a:sym typeface="Calibri"/>
              </a:rPr>
              <a:t> </a:t>
            </a:r>
            <a:endParaRPr sz="2800" dirty="0">
              <a:solidFill>
                <a:srgbClr val="3F3F3F"/>
              </a:solidFill>
              <a:latin typeface="Calibri"/>
              <a:ea typeface="Calibri"/>
              <a:cs typeface="Calibri"/>
              <a:sym typeface="Calibri"/>
            </a:endParaRPr>
          </a:p>
        </p:txBody>
      </p:sp>
      <p:pic>
        <p:nvPicPr>
          <p:cNvPr id="19" name="Picture 18">
            <a:extLst>
              <a:ext uri="{FF2B5EF4-FFF2-40B4-BE49-F238E27FC236}">
                <a16:creationId xmlns:a16="http://schemas.microsoft.com/office/drawing/2014/main" id="{699DD0A7-429F-49B5-BDE5-CC31988DF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4349" y="413749"/>
            <a:ext cx="9459501" cy="94595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213</Words>
  <Application>Microsoft Office PowerPoint</Application>
  <PresentationFormat>Custom</PresentationFormat>
  <Paragraphs>35</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Montserrat Heavy</vt:lpstr>
      <vt:lpstr>Montserrat Classic</vt:lpstr>
      <vt:lpstr>Montserrat Ultra-Bold</vt:lpstr>
      <vt:lpstr>Arial</vt:lpstr>
      <vt:lpstr>Montserrat Classic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MKU</dc:title>
  <dc:creator>Lenovo</dc:creator>
  <cp:lastModifiedBy>HP</cp:lastModifiedBy>
  <cp:revision>10</cp:revision>
  <dcterms:created xsi:type="dcterms:W3CDTF">2006-08-16T00:00:00Z</dcterms:created>
  <dcterms:modified xsi:type="dcterms:W3CDTF">2024-08-02T06:56:57Z</dcterms:modified>
  <dc:identifier>DAF71fsUSZ4</dc:identifier>
</cp:coreProperties>
</file>