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5" r:id="rId5"/>
    <p:sldId id="266" r:id="rId6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mbria" panose="02040503050406030204" pitchFamily="18" charset="0"/>
      <p:regular r:id="rId12"/>
      <p:bold r:id="rId13"/>
      <p:italic r:id="rId14"/>
      <p:boldItalic r:id="rId15"/>
    </p:embeddedFont>
    <p:embeddedFont>
      <p:font typeface="Montserrat Classic Bold" panose="020B0604020202020204" charset="0"/>
      <p:regular r:id="rId16"/>
    </p:embeddedFont>
    <p:embeddedFont>
      <p:font typeface="Montserrat Heavy" panose="020B0604020202020204" charset="0"/>
      <p:regular r:id="rId17"/>
    </p:embeddedFont>
    <p:embeddedFont>
      <p:font typeface="Montserrat Ultra-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642A13-AAE4-499B-A074-D794EE0535FD}" type="datetimeFigureOut">
              <a:rPr lang="en-ID" smtClean="0"/>
              <a:t>02/08/2024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C0A43-FC35-4078-8AFF-AEC2A5B0F4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215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0960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5633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slide layout">
  <p:cSld name="Contents slide 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>
            <a:spLocks noGrp="1"/>
          </p:cNvSpPr>
          <p:nvPr>
            <p:ph type="body" idx="1"/>
          </p:nvPr>
        </p:nvSpPr>
        <p:spPr>
          <a:xfrm>
            <a:off x="485294" y="509264"/>
            <a:ext cx="17359796" cy="1086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85800" marR="0" lvl="0" indent="-342900" algn="ctr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81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71600" marR="0" lvl="1" indent="-571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057400" marR="0" lvl="2" indent="-5334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3200" marR="0" lvl="3" indent="-5143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429000" marR="0" lvl="4" indent="-5143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114800" marR="0" lvl="5" indent="-5143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800600" marR="0" lvl="6" indent="-5143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5486400" marR="0" lvl="7" indent="-5143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172200" marR="0" lvl="8" indent="-5143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155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40790" y="0"/>
            <a:ext cx="212090" cy="5143500"/>
            <a:chOff x="0" y="0"/>
            <a:chExt cx="55859" cy="13546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5859" cy="1354667"/>
            </a:xfrm>
            <a:custGeom>
              <a:avLst/>
              <a:gdLst/>
              <a:ahLst/>
              <a:cxnLst/>
              <a:rect l="l" t="t" r="r" b="b"/>
              <a:pathLst>
                <a:path w="55859" h="1354667">
                  <a:moveTo>
                    <a:pt x="0" y="0"/>
                  </a:moveTo>
                  <a:lnTo>
                    <a:pt x="55859" y="0"/>
                  </a:lnTo>
                  <a:lnTo>
                    <a:pt x="55859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5859" cy="1392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829775" y="4088040"/>
            <a:ext cx="9288593" cy="1360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60"/>
              </a:lnSpc>
            </a:pPr>
            <a:r>
              <a:rPr lang="en-US" sz="9600" dirty="0">
                <a:solidFill>
                  <a:srgbClr val="1211CA"/>
                </a:solidFill>
                <a:latin typeface="Montserrat Ultra-Bold"/>
              </a:rPr>
              <a:t>MKWK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829775" y="5117074"/>
            <a:ext cx="14429525" cy="1423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020"/>
              </a:lnSpc>
            </a:pPr>
            <a:r>
              <a:rPr lang="en-US" sz="10018">
                <a:solidFill>
                  <a:srgbClr val="F9B314"/>
                </a:solidFill>
                <a:latin typeface="Montserrat Ultra-Bold"/>
              </a:rPr>
              <a:t>BAHASA INDONESIA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829775" y="6956079"/>
            <a:ext cx="8115300" cy="558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sz="3499" dirty="0">
                <a:solidFill>
                  <a:srgbClr val="101010"/>
                </a:solidFill>
                <a:latin typeface="Montserrat Classic Bold"/>
              </a:rPr>
              <a:t>Arum Yuliya Lestari, </a:t>
            </a:r>
            <a:r>
              <a:rPr lang="en-US" sz="3499" dirty="0" err="1">
                <a:solidFill>
                  <a:srgbClr val="101010"/>
                </a:solidFill>
                <a:latin typeface="Montserrat Classic Bold"/>
              </a:rPr>
              <a:t>S.Pd</a:t>
            </a:r>
            <a:r>
              <a:rPr lang="en-US" sz="3499" dirty="0">
                <a:solidFill>
                  <a:srgbClr val="101010"/>
                </a:solidFill>
                <a:latin typeface="Montserrat Classic Bold"/>
              </a:rPr>
              <a:t>., </a:t>
            </a:r>
            <a:r>
              <a:rPr lang="en-US" sz="3499" dirty="0" err="1">
                <a:solidFill>
                  <a:srgbClr val="101010"/>
                </a:solidFill>
                <a:latin typeface="Montserrat Classic Bold"/>
              </a:rPr>
              <a:t>M.Pd</a:t>
            </a:r>
            <a:r>
              <a:rPr lang="en-US" sz="3499" dirty="0">
                <a:solidFill>
                  <a:srgbClr val="101010"/>
                </a:solidFill>
                <a:latin typeface="Montserrat Classic Bold"/>
              </a:rPr>
              <a:t>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4500955" y="1866623"/>
            <a:ext cx="2758345" cy="245871"/>
            <a:chOff x="0" y="0"/>
            <a:chExt cx="726478" cy="6475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26478" cy="64756"/>
            </a:xfrm>
            <a:custGeom>
              <a:avLst/>
              <a:gdLst/>
              <a:ahLst/>
              <a:cxnLst/>
              <a:rect l="l" t="t" r="r" b="b"/>
              <a:pathLst>
                <a:path w="726478" h="64756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726478" cy="1028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044538" y="952500"/>
            <a:ext cx="7214762" cy="570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40"/>
              </a:lnSpc>
            </a:pPr>
            <a:r>
              <a:rPr lang="en-US" sz="3600" dirty="0" err="1">
                <a:solidFill>
                  <a:srgbClr val="101010"/>
                </a:solidFill>
                <a:latin typeface="Montserrat Classic Bold"/>
              </a:rPr>
              <a:t>Universitas</a:t>
            </a:r>
            <a:r>
              <a:rPr lang="en-US" sz="3600" dirty="0">
                <a:solidFill>
                  <a:srgbClr val="101010"/>
                </a:solidFill>
                <a:latin typeface="Montserrat Classic Bold"/>
              </a:rPr>
              <a:t> Dian </a:t>
            </a:r>
            <a:r>
              <a:rPr lang="en-US" sz="3600" dirty="0" err="1">
                <a:solidFill>
                  <a:srgbClr val="101010"/>
                </a:solidFill>
                <a:latin typeface="Montserrat Classic Bold"/>
              </a:rPr>
              <a:t>Nuswantoro</a:t>
            </a:r>
            <a:endParaRPr lang="en-US" sz="3600" dirty="0">
              <a:solidFill>
                <a:srgbClr val="101010"/>
              </a:solidFill>
              <a:latin typeface="Montserrat Classic Bold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844E61-F890-4D69-8BEC-90F8AD35FC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02517"/>
            <a:ext cx="2585754" cy="26029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574847"/>
            <a:ext cx="1856645" cy="68071"/>
            <a:chOff x="0" y="0"/>
            <a:chExt cx="488993" cy="179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8993" cy="56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500955" y="2413635"/>
            <a:ext cx="2758345" cy="245871"/>
            <a:chOff x="0" y="0"/>
            <a:chExt cx="726478" cy="647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26478" cy="64756"/>
            </a:xfrm>
            <a:custGeom>
              <a:avLst/>
              <a:gdLst/>
              <a:ahLst/>
              <a:cxnLst/>
              <a:rect l="l" t="t" r="r" b="b"/>
              <a:pathLst>
                <a:path w="726478" h="64756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726478" cy="1028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8700" y="3695152"/>
            <a:ext cx="10401300" cy="17540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5699" dirty="0" err="1">
                <a:solidFill>
                  <a:srgbClr val="1211CA"/>
                </a:solidFill>
                <a:latin typeface="Montserrat Heavy"/>
              </a:rPr>
              <a:t>Fungsi</a:t>
            </a:r>
            <a:r>
              <a:rPr lang="en-US" sz="5699" dirty="0">
                <a:solidFill>
                  <a:srgbClr val="1211CA"/>
                </a:solidFill>
                <a:latin typeface="Montserrat Heavy"/>
              </a:rPr>
              <a:t> dan </a:t>
            </a:r>
            <a:r>
              <a:rPr lang="en-US" sz="5699" dirty="0" err="1">
                <a:solidFill>
                  <a:srgbClr val="1211CA"/>
                </a:solidFill>
                <a:latin typeface="Montserrat Heavy"/>
              </a:rPr>
              <a:t>Kedudukan</a:t>
            </a:r>
            <a:r>
              <a:rPr lang="en-US" sz="5699" dirty="0">
                <a:solidFill>
                  <a:srgbClr val="1211CA"/>
                </a:solidFill>
                <a:latin typeface="Montserrat Heavy"/>
              </a:rPr>
              <a:t> Bahasa  Indonesia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172408" y="942975"/>
            <a:ext cx="5086892" cy="1211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40"/>
              </a:lnSpc>
            </a:pPr>
            <a:r>
              <a:rPr lang="en-US" sz="3600" dirty="0">
                <a:solidFill>
                  <a:srgbClr val="101010"/>
                </a:solidFill>
                <a:latin typeface="Montserrat Classic Bold"/>
              </a:rPr>
              <a:t>MKWK</a:t>
            </a:r>
          </a:p>
          <a:p>
            <a:pPr algn="r">
              <a:lnSpc>
                <a:spcPts val="5040"/>
              </a:lnSpc>
            </a:pPr>
            <a:r>
              <a:rPr lang="en-US" sz="3600" dirty="0">
                <a:solidFill>
                  <a:srgbClr val="101010"/>
                </a:solidFill>
                <a:latin typeface="Montserrat Classic Bold"/>
              </a:rPr>
              <a:t> Bahasa Indonesia</a:t>
            </a: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5CEB7471-46D3-458E-A61B-F41FEFD94005}"/>
              </a:ext>
            </a:extLst>
          </p:cNvPr>
          <p:cNvSpPr txBox="1"/>
          <p:nvPr/>
        </p:nvSpPr>
        <p:spPr>
          <a:xfrm>
            <a:off x="1028700" y="5178603"/>
            <a:ext cx="12382500" cy="5412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sz="2400" b="1" dirty="0" err="1">
                <a:solidFill>
                  <a:srgbClr val="10101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Memaknai</a:t>
            </a:r>
            <a:r>
              <a:rPr lang="en-US" sz="2400" b="1" dirty="0">
                <a:solidFill>
                  <a:srgbClr val="10101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b="1" dirty="0" err="1">
                <a:solidFill>
                  <a:srgbClr val="10101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memahami</a:t>
            </a:r>
            <a:r>
              <a:rPr lang="en-US" sz="2400" b="1" dirty="0">
                <a:solidFill>
                  <a:srgbClr val="10101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dan </a:t>
            </a:r>
            <a:r>
              <a:rPr lang="en-US" sz="2400" b="1" dirty="0" err="1">
                <a:solidFill>
                  <a:srgbClr val="10101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menempatkan</a:t>
            </a:r>
            <a:r>
              <a:rPr lang="en-US" sz="2400" b="1" dirty="0">
                <a:solidFill>
                  <a:srgbClr val="10101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solidFill>
                  <a:srgbClr val="10101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penggunaan</a:t>
            </a:r>
            <a:endParaRPr lang="en-US" sz="2400" b="1" dirty="0">
              <a:solidFill>
                <a:srgbClr val="10101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927694" y="895834"/>
            <a:ext cx="7891923" cy="54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47"/>
              </a:lnSpc>
            </a:pPr>
            <a:r>
              <a:rPr lang="en-US" sz="5400" dirty="0" err="1">
                <a:solidFill>
                  <a:srgbClr val="1211CA"/>
                </a:solidFill>
                <a:latin typeface="Montserrat Heavy"/>
              </a:rPr>
              <a:t>Fungsi</a:t>
            </a:r>
            <a:r>
              <a:rPr lang="en-US" sz="5400" dirty="0">
                <a:solidFill>
                  <a:srgbClr val="1211CA"/>
                </a:solidFill>
                <a:latin typeface="Montserrat Heavy"/>
              </a:rPr>
              <a:t> &amp; </a:t>
            </a:r>
            <a:r>
              <a:rPr lang="en-US" sz="5400" dirty="0" err="1">
                <a:solidFill>
                  <a:srgbClr val="1211CA"/>
                </a:solidFill>
                <a:latin typeface="Montserrat Heavy"/>
              </a:rPr>
              <a:t>Kedudukan</a:t>
            </a:r>
            <a:r>
              <a:rPr lang="en-US" sz="5400" dirty="0">
                <a:solidFill>
                  <a:srgbClr val="1211CA"/>
                </a:solidFill>
                <a:latin typeface="Montserrat Heavy"/>
              </a:rPr>
              <a:t>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3839" y="1620825"/>
            <a:ext cx="6448950" cy="508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47"/>
              </a:lnSpc>
            </a:pPr>
            <a:r>
              <a:rPr lang="en-US" sz="4200" dirty="0">
                <a:solidFill>
                  <a:srgbClr val="F9B314"/>
                </a:solidFill>
                <a:latin typeface="Montserrat Heavy"/>
              </a:rPr>
              <a:t>Bahasa Indonesia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27694" y="3695700"/>
            <a:ext cx="2551276" cy="5542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7200" dirty="0">
                <a:solidFill>
                  <a:srgbClr val="1211CA"/>
                </a:solidFill>
                <a:latin typeface="Montserrat Classic Bold"/>
              </a:rPr>
              <a:t>1.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62330" y="509396"/>
            <a:ext cx="1856645" cy="68071"/>
            <a:chOff x="0" y="0"/>
            <a:chExt cx="488993" cy="1792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488993" cy="56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TextBox 7">
            <a:extLst>
              <a:ext uri="{FF2B5EF4-FFF2-40B4-BE49-F238E27FC236}">
                <a16:creationId xmlns:a16="http://schemas.microsoft.com/office/drawing/2014/main" id="{894D56DD-AE53-46B3-B15C-20A4460B1161}"/>
              </a:ext>
            </a:extLst>
          </p:cNvPr>
          <p:cNvSpPr txBox="1"/>
          <p:nvPr/>
        </p:nvSpPr>
        <p:spPr>
          <a:xfrm>
            <a:off x="1904718" y="3296363"/>
            <a:ext cx="16057699" cy="11406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2800" dirty="0" err="1">
                <a:highlight>
                  <a:srgbClr val="C0C0C0"/>
                </a:highlight>
              </a:rPr>
              <a:t>Kedudukan</a:t>
            </a:r>
            <a:r>
              <a:rPr lang="en-ID" sz="2800" dirty="0">
                <a:highlight>
                  <a:srgbClr val="C0C0C0"/>
                </a:highlight>
              </a:rPr>
              <a:t> </a:t>
            </a:r>
            <a:r>
              <a:rPr lang="en-ID" sz="2800" dirty="0" err="1">
                <a:highlight>
                  <a:srgbClr val="C0C0C0"/>
                </a:highlight>
              </a:rPr>
              <a:t>bahasa</a:t>
            </a:r>
            <a:r>
              <a:rPr lang="en-ID" sz="2800" dirty="0">
                <a:highlight>
                  <a:srgbClr val="C0C0C0"/>
                </a:highlight>
              </a:rPr>
              <a:t> Indonesia </a:t>
            </a:r>
            <a:r>
              <a:rPr lang="en-ID" sz="2800" dirty="0" err="1">
                <a:highlight>
                  <a:srgbClr val="C0C0C0"/>
                </a:highlight>
              </a:rPr>
              <a:t>sebagai</a:t>
            </a:r>
            <a:r>
              <a:rPr lang="en-ID" sz="2800" dirty="0">
                <a:highlight>
                  <a:srgbClr val="C0C0C0"/>
                </a:highlight>
              </a:rPr>
              <a:t> </a:t>
            </a:r>
            <a:r>
              <a:rPr lang="en-ID" sz="2800" dirty="0" err="1">
                <a:highlight>
                  <a:srgbClr val="C0C0C0"/>
                </a:highlight>
              </a:rPr>
              <a:t>bahasa</a:t>
            </a:r>
            <a:r>
              <a:rPr lang="en-ID" sz="2800" dirty="0">
                <a:highlight>
                  <a:srgbClr val="C0C0C0"/>
                </a:highlight>
              </a:rPr>
              <a:t> </a:t>
            </a:r>
            <a:r>
              <a:rPr lang="en-ID" sz="2800" dirty="0" err="1">
                <a:highlight>
                  <a:srgbClr val="C0C0C0"/>
                </a:highlight>
              </a:rPr>
              <a:t>nasional</a:t>
            </a:r>
            <a:r>
              <a:rPr lang="en-ID" sz="2800" dirty="0">
                <a:highlight>
                  <a:srgbClr val="C0C0C0"/>
                </a:highlight>
              </a:rPr>
              <a:t> (</a:t>
            </a:r>
            <a:r>
              <a:rPr lang="en-ID" sz="2800" dirty="0" err="1">
                <a:highlight>
                  <a:srgbClr val="C0C0C0"/>
                </a:highlight>
              </a:rPr>
              <a:t>bahasa</a:t>
            </a:r>
            <a:r>
              <a:rPr lang="en-ID" sz="2800" dirty="0">
                <a:highlight>
                  <a:srgbClr val="C0C0C0"/>
                </a:highlight>
              </a:rPr>
              <a:t> </a:t>
            </a:r>
            <a:r>
              <a:rPr lang="en-ID" sz="2800" dirty="0" err="1">
                <a:highlight>
                  <a:srgbClr val="C0C0C0"/>
                </a:highlight>
              </a:rPr>
              <a:t>kebangsaan</a:t>
            </a:r>
            <a:r>
              <a:rPr lang="en-ID" sz="2800" dirty="0">
                <a:highlight>
                  <a:srgbClr val="C0C0C0"/>
                </a:highlight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ID" sz="2400" dirty="0" err="1"/>
              <a:t>Tanggal</a:t>
            </a:r>
            <a:r>
              <a:rPr lang="en-ID" sz="2400" dirty="0"/>
              <a:t> 28 </a:t>
            </a:r>
            <a:r>
              <a:rPr lang="en-ID" sz="2400" dirty="0" err="1"/>
              <a:t>Oktober</a:t>
            </a:r>
            <a:r>
              <a:rPr lang="en-ID" sz="2400" dirty="0"/>
              <a:t> 1928 pada </a:t>
            </a:r>
            <a:r>
              <a:rPr lang="en-ID" sz="2400" dirty="0" err="1"/>
              <a:t>hari</a:t>
            </a:r>
            <a:r>
              <a:rPr lang="en-ID" sz="2400" dirty="0"/>
              <a:t> “</a:t>
            </a:r>
            <a:r>
              <a:rPr lang="en-ID" sz="2400" dirty="0" err="1"/>
              <a:t>Sumpah</a:t>
            </a:r>
            <a:r>
              <a:rPr lang="en-ID" sz="2400" dirty="0"/>
              <a:t> </a:t>
            </a:r>
            <a:r>
              <a:rPr lang="en-ID" sz="2400" dirty="0" err="1"/>
              <a:t>Pemuda</a:t>
            </a:r>
            <a:r>
              <a:rPr lang="en-ID" sz="2400" dirty="0"/>
              <a:t>” </a:t>
            </a:r>
            <a:r>
              <a:rPr lang="en-ID" sz="2400" dirty="0" err="1"/>
              <a:t>dinyatakan</a:t>
            </a:r>
            <a:r>
              <a:rPr lang="en-ID" sz="2400" dirty="0"/>
              <a:t> </a:t>
            </a:r>
            <a:r>
              <a:rPr lang="en-ID" sz="2400" dirty="0" err="1"/>
              <a:t>bahwa</a:t>
            </a:r>
            <a:r>
              <a:rPr lang="en-ID" sz="2400" dirty="0"/>
              <a:t> </a:t>
            </a:r>
            <a:r>
              <a:rPr lang="en-ID" sz="2400" dirty="0" err="1"/>
              <a:t>kedudukan</a:t>
            </a:r>
            <a:r>
              <a:rPr lang="en-ID" sz="2400" dirty="0"/>
              <a:t> </a:t>
            </a:r>
            <a:r>
              <a:rPr lang="en-ID" sz="2400" dirty="0" err="1"/>
              <a:t>bahasa</a:t>
            </a:r>
            <a:r>
              <a:rPr lang="en-ID" sz="2400" dirty="0"/>
              <a:t> Indonesia </a:t>
            </a:r>
            <a:r>
              <a:rPr lang="en-ID" sz="2400" dirty="0" err="1"/>
              <a:t>menjadi</a:t>
            </a:r>
            <a:r>
              <a:rPr lang="en-ID" sz="2400" dirty="0"/>
              <a:t> </a:t>
            </a:r>
            <a:r>
              <a:rPr lang="en-ID" sz="2400" dirty="0" err="1"/>
              <a:t>bahasa</a:t>
            </a:r>
            <a:r>
              <a:rPr lang="en-ID" sz="2400" dirty="0"/>
              <a:t> </a:t>
            </a:r>
            <a:r>
              <a:rPr lang="en-ID" sz="2400" dirty="0" err="1"/>
              <a:t>nasional</a:t>
            </a:r>
            <a:r>
              <a:rPr lang="en-ID" sz="2400" dirty="0"/>
              <a:t>.</a:t>
            </a:r>
            <a:endParaRPr lang="en-US" sz="2400" b="1" dirty="0">
              <a:solidFill>
                <a:srgbClr val="10101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95556C23-72AC-429C-82B9-830432391C80}"/>
              </a:ext>
            </a:extLst>
          </p:cNvPr>
          <p:cNvSpPr txBox="1"/>
          <p:nvPr/>
        </p:nvSpPr>
        <p:spPr>
          <a:xfrm>
            <a:off x="927694" y="6040511"/>
            <a:ext cx="2551276" cy="5542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7200" dirty="0">
                <a:solidFill>
                  <a:srgbClr val="1211CA"/>
                </a:solidFill>
                <a:latin typeface="Montserrat Classic Bold"/>
              </a:rPr>
              <a:t>2.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8CE272-AE16-470F-9CAB-67E598F03D5C}"/>
              </a:ext>
            </a:extLst>
          </p:cNvPr>
          <p:cNvSpPr/>
          <p:nvPr/>
        </p:nvSpPr>
        <p:spPr>
          <a:xfrm>
            <a:off x="1897791" y="5699936"/>
            <a:ext cx="15849882" cy="123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800" dirty="0" err="1">
                <a:solidFill>
                  <a:srgbClr val="000000"/>
                </a:solidFill>
                <a:highlight>
                  <a:srgbClr val="C0C0C0"/>
                </a:highlight>
                <a:latin typeface="+mj-lt"/>
              </a:rPr>
              <a:t>Kedudukan</a:t>
            </a:r>
            <a:r>
              <a:rPr lang="en-ID" sz="2800" dirty="0">
                <a:solidFill>
                  <a:srgbClr val="000000"/>
                </a:solidFill>
                <a:highlight>
                  <a:srgbClr val="C0C0C0"/>
                </a:highlight>
                <a:latin typeface="+mj-lt"/>
              </a:rPr>
              <a:t> </a:t>
            </a:r>
            <a:r>
              <a:rPr lang="en-ID" sz="2800" dirty="0" err="1">
                <a:solidFill>
                  <a:srgbClr val="000000"/>
                </a:solidFill>
                <a:highlight>
                  <a:srgbClr val="C0C0C0"/>
                </a:highlight>
                <a:latin typeface="+mj-lt"/>
              </a:rPr>
              <a:t>bahasa</a:t>
            </a:r>
            <a:r>
              <a:rPr lang="en-ID" sz="2800" dirty="0">
                <a:solidFill>
                  <a:srgbClr val="000000"/>
                </a:solidFill>
                <a:highlight>
                  <a:srgbClr val="C0C0C0"/>
                </a:highlight>
                <a:latin typeface="+mj-lt"/>
              </a:rPr>
              <a:t> Indonesia </a:t>
            </a:r>
            <a:r>
              <a:rPr lang="en-ID" sz="2800" dirty="0" err="1">
                <a:solidFill>
                  <a:srgbClr val="000000"/>
                </a:solidFill>
                <a:highlight>
                  <a:srgbClr val="C0C0C0"/>
                </a:highlight>
                <a:latin typeface="+mj-lt"/>
              </a:rPr>
              <a:t>sebagai</a:t>
            </a:r>
            <a:r>
              <a:rPr lang="en-ID" sz="2800" dirty="0">
                <a:solidFill>
                  <a:srgbClr val="000000"/>
                </a:solidFill>
                <a:highlight>
                  <a:srgbClr val="C0C0C0"/>
                </a:highlight>
                <a:latin typeface="+mj-lt"/>
              </a:rPr>
              <a:t> </a:t>
            </a:r>
            <a:r>
              <a:rPr lang="en-ID" sz="2800" dirty="0" err="1">
                <a:solidFill>
                  <a:srgbClr val="000000"/>
                </a:solidFill>
                <a:highlight>
                  <a:srgbClr val="C0C0C0"/>
                </a:highlight>
                <a:latin typeface="+mj-lt"/>
              </a:rPr>
              <a:t>bahasa</a:t>
            </a:r>
            <a:r>
              <a:rPr lang="en-ID" sz="2800" dirty="0">
                <a:solidFill>
                  <a:srgbClr val="000000"/>
                </a:solidFill>
                <a:highlight>
                  <a:srgbClr val="C0C0C0"/>
                </a:highlight>
                <a:latin typeface="+mj-lt"/>
              </a:rPr>
              <a:t> negara (</a:t>
            </a:r>
            <a:r>
              <a:rPr lang="en-ID" sz="2800" dirty="0" err="1">
                <a:solidFill>
                  <a:srgbClr val="000000"/>
                </a:solidFill>
                <a:highlight>
                  <a:srgbClr val="C0C0C0"/>
                </a:highlight>
                <a:latin typeface="+mj-lt"/>
              </a:rPr>
              <a:t>bahasa</a:t>
            </a:r>
            <a:r>
              <a:rPr lang="en-ID" sz="2800" dirty="0">
                <a:solidFill>
                  <a:srgbClr val="000000"/>
                </a:solidFill>
                <a:highlight>
                  <a:srgbClr val="C0C0C0"/>
                </a:highlight>
                <a:latin typeface="+mj-lt"/>
              </a:rPr>
              <a:t> </a:t>
            </a:r>
            <a:r>
              <a:rPr lang="en-ID" sz="2800" dirty="0" err="1">
                <a:solidFill>
                  <a:srgbClr val="000000"/>
                </a:solidFill>
                <a:highlight>
                  <a:srgbClr val="C0C0C0"/>
                </a:highlight>
                <a:latin typeface="+mj-lt"/>
              </a:rPr>
              <a:t>resmi</a:t>
            </a:r>
            <a:r>
              <a:rPr lang="en-ID" sz="2800" dirty="0">
                <a:solidFill>
                  <a:srgbClr val="000000"/>
                </a:solidFill>
                <a:highlight>
                  <a:srgbClr val="C0C0C0"/>
                </a:highlight>
                <a:latin typeface="+mj-lt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ID" sz="2400" dirty="0" err="1">
                <a:solidFill>
                  <a:srgbClr val="000000"/>
                </a:solidFill>
                <a:latin typeface="+mj-lt"/>
              </a:rPr>
              <a:t>Dalam</a:t>
            </a:r>
            <a:r>
              <a:rPr lang="en-ID" sz="2400" dirty="0">
                <a:solidFill>
                  <a:srgbClr val="000000"/>
                </a:solidFill>
                <a:latin typeface="+mj-lt"/>
              </a:rPr>
              <a:t> UUD 1945 BAB XV, </a:t>
            </a:r>
            <a:r>
              <a:rPr lang="en-ID" sz="2400" dirty="0" err="1">
                <a:solidFill>
                  <a:srgbClr val="000000"/>
                </a:solidFill>
                <a:latin typeface="+mj-lt"/>
              </a:rPr>
              <a:t>pasal</a:t>
            </a:r>
            <a:r>
              <a:rPr lang="en-ID" sz="2400" dirty="0">
                <a:solidFill>
                  <a:srgbClr val="000000"/>
                </a:solidFill>
                <a:latin typeface="+mj-lt"/>
              </a:rPr>
              <a:t> 36 </a:t>
            </a:r>
            <a:r>
              <a:rPr lang="en-ID" sz="2400" dirty="0" err="1">
                <a:solidFill>
                  <a:srgbClr val="000000"/>
                </a:solidFill>
                <a:latin typeface="+mj-lt"/>
              </a:rPr>
              <a:t>sudah</a:t>
            </a:r>
            <a:r>
              <a:rPr lang="en-ID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+mj-lt"/>
              </a:rPr>
              <a:t>ditetapkan</a:t>
            </a:r>
            <a:r>
              <a:rPr lang="en-ID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+mj-lt"/>
              </a:rPr>
              <a:t>bahwa</a:t>
            </a:r>
            <a:r>
              <a:rPr lang="en-ID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+mj-lt"/>
              </a:rPr>
              <a:t>bahasa</a:t>
            </a:r>
            <a:r>
              <a:rPr lang="en-ID" sz="2400" dirty="0">
                <a:solidFill>
                  <a:srgbClr val="000000"/>
                </a:solidFill>
                <a:latin typeface="+mj-lt"/>
              </a:rPr>
              <a:t> Indonesia </a:t>
            </a:r>
            <a:r>
              <a:rPr lang="en-ID" sz="2400" dirty="0" err="1">
                <a:solidFill>
                  <a:srgbClr val="000000"/>
                </a:solidFill>
                <a:latin typeface="+mj-lt"/>
              </a:rPr>
              <a:t>sebagai</a:t>
            </a:r>
            <a:r>
              <a:rPr lang="en-ID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+mj-lt"/>
              </a:rPr>
              <a:t>bahasa</a:t>
            </a:r>
            <a:r>
              <a:rPr lang="en-ID" sz="2400" dirty="0">
                <a:solidFill>
                  <a:srgbClr val="000000"/>
                </a:solidFill>
                <a:latin typeface="+mj-lt"/>
              </a:rPr>
              <a:t> Negara.</a:t>
            </a:r>
            <a:endParaRPr lang="en-ID" sz="2400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10"/>
          <p:cNvGrpSpPr/>
          <p:nvPr/>
        </p:nvGrpSpPr>
        <p:grpSpPr>
          <a:xfrm>
            <a:off x="7687401" y="6915920"/>
            <a:ext cx="2928954" cy="2927453"/>
            <a:chOff x="4574848" y="1897856"/>
            <a:chExt cx="3028217" cy="3026664"/>
          </a:xfrm>
        </p:grpSpPr>
        <p:sp>
          <p:nvSpPr>
            <p:cNvPr id="289" name="Google Shape;289;p10"/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/>
              <a:ahLst/>
              <a:cxnLst/>
              <a:rect l="l" t="t" r="r" b="b"/>
              <a:pathLst>
                <a:path w="3057525" h="3057525" extrusionOk="0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37138" tIns="68550" rIns="137138" bIns="68550" anchor="ctr" anchorCtr="0">
              <a:noAutofit/>
            </a:bodyPr>
            <a:lstStyle/>
            <a:p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0"/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/>
              <a:ahLst/>
              <a:cxnLst/>
              <a:rect l="l" t="t" r="r" b="b"/>
              <a:pathLst>
                <a:path w="3028217" h="2962327" extrusionOk="0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</p:spPr>
          <p:txBody>
            <a:bodyPr spcFirstLastPara="1" wrap="square" lIns="137138" tIns="68550" rIns="137138" bIns="68550" anchor="ctr" anchorCtr="0">
              <a:noAutofit/>
            </a:bodyPr>
            <a:lstStyle/>
            <a:p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" name="Google Shape;291;p10"/>
          <p:cNvGrpSpPr/>
          <p:nvPr/>
        </p:nvGrpSpPr>
        <p:grpSpPr>
          <a:xfrm>
            <a:off x="3980184" y="6020582"/>
            <a:ext cx="2382729" cy="2031791"/>
            <a:chOff x="2203944" y="3086356"/>
            <a:chExt cx="1794618" cy="1530300"/>
          </a:xfrm>
        </p:grpSpPr>
        <p:sp>
          <p:nvSpPr>
            <p:cNvPr id="292" name="Google Shape;292;p10"/>
            <p:cNvSpPr/>
            <p:nvPr/>
          </p:nvSpPr>
          <p:spPr>
            <a:xfrm>
              <a:off x="2497026" y="3212644"/>
              <a:ext cx="990906" cy="823473"/>
            </a:xfrm>
            <a:custGeom>
              <a:avLst/>
              <a:gdLst/>
              <a:ahLst/>
              <a:cxnLst/>
              <a:rect l="l" t="t" r="r" b="b"/>
              <a:pathLst>
                <a:path w="990906" h="823473" extrusionOk="0">
                  <a:moveTo>
                    <a:pt x="776461" y="771405"/>
                  </a:moveTo>
                  <a:cubicBezTo>
                    <a:pt x="776461" y="760374"/>
                    <a:pt x="772625" y="753180"/>
                    <a:pt x="760634" y="748863"/>
                  </a:cubicBezTo>
                  <a:cubicBezTo>
                    <a:pt x="728980" y="736873"/>
                    <a:pt x="697805" y="723444"/>
                    <a:pt x="667110" y="709535"/>
                  </a:cubicBezTo>
                  <a:cubicBezTo>
                    <a:pt x="657518" y="705219"/>
                    <a:pt x="652242" y="709535"/>
                    <a:pt x="646487" y="714331"/>
                  </a:cubicBezTo>
                  <a:cubicBezTo>
                    <a:pt x="570229" y="779079"/>
                    <a:pt x="480062" y="793947"/>
                    <a:pt x="384140" y="789151"/>
                  </a:cubicBezTo>
                  <a:cubicBezTo>
                    <a:pt x="379344" y="788671"/>
                    <a:pt x="375027" y="786753"/>
                    <a:pt x="370231" y="786273"/>
                  </a:cubicBezTo>
                  <a:cubicBezTo>
                    <a:pt x="339536" y="781957"/>
                    <a:pt x="312198" y="775722"/>
                    <a:pt x="281023" y="797784"/>
                  </a:cubicBezTo>
                  <a:cubicBezTo>
                    <a:pt x="219153" y="842388"/>
                    <a:pt x="117955" y="828479"/>
                    <a:pt x="67117" y="759415"/>
                  </a:cubicBezTo>
                  <a:cubicBezTo>
                    <a:pt x="54167" y="742149"/>
                    <a:pt x="46973" y="722005"/>
                    <a:pt x="46493" y="699943"/>
                  </a:cubicBezTo>
                  <a:cubicBezTo>
                    <a:pt x="59923" y="685555"/>
                    <a:pt x="76709" y="687953"/>
                    <a:pt x="93016" y="692749"/>
                  </a:cubicBezTo>
                  <a:cubicBezTo>
                    <a:pt x="124670" y="701862"/>
                    <a:pt x="153926" y="715770"/>
                    <a:pt x="186060" y="724883"/>
                  </a:cubicBezTo>
                  <a:cubicBezTo>
                    <a:pt x="139538" y="682197"/>
                    <a:pt x="88699" y="644788"/>
                    <a:pt x="35462" y="612174"/>
                  </a:cubicBezTo>
                  <a:cubicBezTo>
                    <a:pt x="30187" y="608817"/>
                    <a:pt x="24431" y="605460"/>
                    <a:pt x="19156" y="601623"/>
                  </a:cubicBezTo>
                  <a:cubicBezTo>
                    <a:pt x="-7223" y="581479"/>
                    <a:pt x="-6743" y="566611"/>
                    <a:pt x="22993" y="550304"/>
                  </a:cubicBezTo>
                  <a:cubicBezTo>
                    <a:pt x="102608" y="506660"/>
                    <a:pt x="161600" y="445270"/>
                    <a:pt x="189418" y="357980"/>
                  </a:cubicBezTo>
                  <a:cubicBezTo>
                    <a:pt x="211959" y="287478"/>
                    <a:pt x="211959" y="215056"/>
                    <a:pt x="199969" y="142635"/>
                  </a:cubicBezTo>
                  <a:cubicBezTo>
                    <a:pt x="197091" y="126328"/>
                    <a:pt x="193254" y="109542"/>
                    <a:pt x="192295" y="92756"/>
                  </a:cubicBezTo>
                  <a:cubicBezTo>
                    <a:pt x="191336" y="75010"/>
                    <a:pt x="197571" y="69734"/>
                    <a:pt x="215317" y="72612"/>
                  </a:cubicBezTo>
                  <a:cubicBezTo>
                    <a:pt x="220113" y="73571"/>
                    <a:pt x="224429" y="75010"/>
                    <a:pt x="229225" y="76449"/>
                  </a:cubicBezTo>
                  <a:cubicBezTo>
                    <a:pt x="291095" y="96113"/>
                    <a:pt x="354404" y="100429"/>
                    <a:pt x="418672" y="97072"/>
                  </a:cubicBezTo>
                  <a:cubicBezTo>
                    <a:pt x="424907" y="96592"/>
                    <a:pt x="431621" y="95633"/>
                    <a:pt x="437856" y="94194"/>
                  </a:cubicBezTo>
                  <a:cubicBezTo>
                    <a:pt x="442173" y="93235"/>
                    <a:pt x="447448" y="93235"/>
                    <a:pt x="453204" y="87960"/>
                  </a:cubicBezTo>
                  <a:cubicBezTo>
                    <a:pt x="433540" y="75010"/>
                    <a:pt x="412437" y="65418"/>
                    <a:pt x="393732" y="52948"/>
                  </a:cubicBezTo>
                  <a:cubicBezTo>
                    <a:pt x="375986" y="40958"/>
                    <a:pt x="358241" y="28967"/>
                    <a:pt x="354883" y="4987"/>
                  </a:cubicBezTo>
                  <a:cubicBezTo>
                    <a:pt x="446009" y="-12759"/>
                    <a:pt x="511716" y="16977"/>
                    <a:pt x="551044" y="92276"/>
                  </a:cubicBezTo>
                  <a:cubicBezTo>
                    <a:pt x="556800" y="103307"/>
                    <a:pt x="560637" y="115777"/>
                    <a:pt x="560157" y="126328"/>
                  </a:cubicBezTo>
                  <a:cubicBezTo>
                    <a:pt x="558718" y="163738"/>
                    <a:pt x="588454" y="176208"/>
                    <a:pt x="610516" y="193953"/>
                  </a:cubicBezTo>
                  <a:cubicBezTo>
                    <a:pt x="690131" y="258221"/>
                    <a:pt x="747685" y="334479"/>
                    <a:pt x="757757" y="439994"/>
                  </a:cubicBezTo>
                  <a:cubicBezTo>
                    <a:pt x="758716" y="448147"/>
                    <a:pt x="761114" y="451984"/>
                    <a:pt x="769267" y="455341"/>
                  </a:cubicBezTo>
                  <a:cubicBezTo>
                    <a:pt x="799483" y="466852"/>
                    <a:pt x="828739" y="480281"/>
                    <a:pt x="858475" y="492272"/>
                  </a:cubicBezTo>
                  <a:cubicBezTo>
                    <a:pt x="869506" y="496588"/>
                    <a:pt x="881496" y="498986"/>
                    <a:pt x="891088" y="488435"/>
                  </a:cubicBezTo>
                  <a:cubicBezTo>
                    <a:pt x="926580" y="490353"/>
                    <a:pt x="946723" y="516252"/>
                    <a:pt x="963030" y="541671"/>
                  </a:cubicBezTo>
                  <a:cubicBezTo>
                    <a:pt x="997562" y="594908"/>
                    <a:pt x="1000440" y="651502"/>
                    <a:pt x="969265" y="707137"/>
                  </a:cubicBezTo>
                  <a:cubicBezTo>
                    <a:pt x="938570" y="762772"/>
                    <a:pt x="887731" y="785794"/>
                    <a:pt x="826341" y="787712"/>
                  </a:cubicBezTo>
                  <a:cubicBezTo>
                    <a:pt x="808595" y="788671"/>
                    <a:pt x="789891" y="787232"/>
                    <a:pt x="776461" y="771405"/>
                  </a:cubicBezTo>
                  <a:close/>
                </a:path>
              </a:pathLst>
            </a:custGeom>
            <a:solidFill>
              <a:srgbClr val="F0C8A4"/>
            </a:solidFill>
            <a:ln>
              <a:noFill/>
            </a:ln>
          </p:spPr>
          <p:txBody>
            <a:bodyPr spcFirstLastPara="1" wrap="square" lIns="137138" tIns="68550" rIns="137138" bIns="68550" anchor="ctr" anchorCtr="0">
              <a:noAutofit/>
            </a:bodyPr>
            <a:lstStyle/>
            <a:p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0"/>
            <p:cNvSpPr/>
            <p:nvPr/>
          </p:nvSpPr>
          <p:spPr>
            <a:xfrm>
              <a:off x="3252527" y="3382205"/>
              <a:ext cx="746035" cy="1234451"/>
            </a:xfrm>
            <a:custGeom>
              <a:avLst/>
              <a:gdLst/>
              <a:ahLst/>
              <a:cxnLst/>
              <a:rect l="l" t="t" r="r" b="b"/>
              <a:pathLst>
                <a:path w="746035" h="1234451" extrusionOk="0">
                  <a:moveTo>
                    <a:pt x="20960" y="601845"/>
                  </a:moveTo>
                  <a:cubicBezTo>
                    <a:pt x="115923" y="633979"/>
                    <a:pt x="191222" y="577384"/>
                    <a:pt x="214723" y="519831"/>
                  </a:cubicBezTo>
                  <a:cubicBezTo>
                    <a:pt x="244938" y="445971"/>
                    <a:pt x="217601" y="365396"/>
                    <a:pt x="148057" y="326548"/>
                  </a:cubicBezTo>
                  <a:cubicBezTo>
                    <a:pt x="143741" y="324150"/>
                    <a:pt x="139904" y="321752"/>
                    <a:pt x="136067" y="318874"/>
                  </a:cubicBezTo>
                  <a:cubicBezTo>
                    <a:pt x="172517" y="261321"/>
                    <a:pt x="217601" y="210482"/>
                    <a:pt x="262684" y="160123"/>
                  </a:cubicBezTo>
                  <a:cubicBezTo>
                    <a:pt x="310645" y="106406"/>
                    <a:pt x="361484" y="56047"/>
                    <a:pt x="425272" y="21515"/>
                  </a:cubicBezTo>
                  <a:cubicBezTo>
                    <a:pt x="457886" y="3769"/>
                    <a:pt x="492418" y="-4863"/>
                    <a:pt x="531746" y="2810"/>
                  </a:cubicBezTo>
                  <a:cubicBezTo>
                    <a:pt x="572513" y="10964"/>
                    <a:pt x="615678" y="8086"/>
                    <a:pt x="657404" y="15280"/>
                  </a:cubicBezTo>
                  <a:cubicBezTo>
                    <a:pt x="681385" y="19117"/>
                    <a:pt x="704885" y="28709"/>
                    <a:pt x="729825" y="26791"/>
                  </a:cubicBezTo>
                  <a:cubicBezTo>
                    <a:pt x="752367" y="32067"/>
                    <a:pt x="748050" y="42138"/>
                    <a:pt x="737019" y="57486"/>
                  </a:cubicBezTo>
                  <a:cubicBezTo>
                    <a:pt x="616157" y="224870"/>
                    <a:pt x="517357" y="404724"/>
                    <a:pt x="440140" y="596089"/>
                  </a:cubicBezTo>
                  <a:cubicBezTo>
                    <a:pt x="389301" y="722707"/>
                    <a:pt x="347575" y="852202"/>
                    <a:pt x="317360" y="985533"/>
                  </a:cubicBezTo>
                  <a:cubicBezTo>
                    <a:pt x="298175" y="1068027"/>
                    <a:pt x="285226" y="1151479"/>
                    <a:pt x="270837" y="1234451"/>
                  </a:cubicBezTo>
                  <a:cubicBezTo>
                    <a:pt x="203692" y="1193205"/>
                    <a:pt x="142781" y="1143325"/>
                    <a:pt x="78034" y="1098721"/>
                  </a:cubicBezTo>
                  <a:cubicBezTo>
                    <a:pt x="35828" y="1069465"/>
                    <a:pt x="18562" y="1028698"/>
                    <a:pt x="10888" y="980737"/>
                  </a:cubicBezTo>
                  <a:cubicBezTo>
                    <a:pt x="-5419" y="881937"/>
                    <a:pt x="-1582" y="782658"/>
                    <a:pt x="10409" y="683858"/>
                  </a:cubicBezTo>
                  <a:cubicBezTo>
                    <a:pt x="12807" y="656520"/>
                    <a:pt x="9449" y="628223"/>
                    <a:pt x="20960" y="601845"/>
                  </a:cubicBezTo>
                  <a:close/>
                </a:path>
              </a:pathLst>
            </a:custGeom>
            <a:solidFill>
              <a:srgbClr val="836003"/>
            </a:solidFill>
            <a:ln>
              <a:noFill/>
            </a:ln>
          </p:spPr>
          <p:txBody>
            <a:bodyPr spcFirstLastPara="1" wrap="square" lIns="137138" tIns="68550" rIns="137138" bIns="68550" anchor="ctr" anchorCtr="0">
              <a:noAutofit/>
            </a:bodyPr>
            <a:lstStyle/>
            <a:p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0"/>
            <p:cNvSpPr/>
            <p:nvPr/>
          </p:nvSpPr>
          <p:spPr>
            <a:xfrm>
              <a:off x="2203944" y="3086356"/>
              <a:ext cx="770265" cy="865079"/>
            </a:xfrm>
            <a:custGeom>
              <a:avLst/>
              <a:gdLst/>
              <a:ahLst/>
              <a:cxnLst/>
              <a:rect l="l" t="t" r="r" b="b"/>
              <a:pathLst>
                <a:path w="770265" h="865079" extrusionOk="0">
                  <a:moveTo>
                    <a:pt x="647965" y="131275"/>
                  </a:moveTo>
                  <a:cubicBezTo>
                    <a:pt x="666670" y="161970"/>
                    <a:pt x="696885" y="178277"/>
                    <a:pt x="727580" y="194104"/>
                  </a:cubicBezTo>
                  <a:cubicBezTo>
                    <a:pt x="740530" y="201298"/>
                    <a:pt x="753479" y="208972"/>
                    <a:pt x="770266" y="219044"/>
                  </a:cubicBezTo>
                  <a:cubicBezTo>
                    <a:pt x="703600" y="236310"/>
                    <a:pt x="642210" y="235350"/>
                    <a:pt x="580819" y="223840"/>
                  </a:cubicBezTo>
                  <a:cubicBezTo>
                    <a:pt x="555880" y="219044"/>
                    <a:pt x="530940" y="212329"/>
                    <a:pt x="506959" y="204176"/>
                  </a:cubicBezTo>
                  <a:cubicBezTo>
                    <a:pt x="490652" y="198900"/>
                    <a:pt x="489693" y="202737"/>
                    <a:pt x="492571" y="217605"/>
                  </a:cubicBezTo>
                  <a:cubicBezTo>
                    <a:pt x="505041" y="281393"/>
                    <a:pt x="512715" y="345181"/>
                    <a:pt x="506000" y="410408"/>
                  </a:cubicBezTo>
                  <a:cubicBezTo>
                    <a:pt x="492571" y="536066"/>
                    <a:pt x="426864" y="625274"/>
                    <a:pt x="317513" y="684746"/>
                  </a:cubicBezTo>
                  <a:cubicBezTo>
                    <a:pt x="292573" y="698175"/>
                    <a:pt x="292573" y="705369"/>
                    <a:pt x="317513" y="722155"/>
                  </a:cubicBezTo>
                  <a:cubicBezTo>
                    <a:pt x="343412" y="739422"/>
                    <a:pt x="370270" y="755249"/>
                    <a:pt x="395689" y="772994"/>
                  </a:cubicBezTo>
                  <a:cubicBezTo>
                    <a:pt x="433579" y="799373"/>
                    <a:pt x="469070" y="828629"/>
                    <a:pt x="499285" y="865080"/>
                  </a:cubicBezTo>
                  <a:cubicBezTo>
                    <a:pt x="464753" y="853090"/>
                    <a:pt x="430221" y="842058"/>
                    <a:pt x="396169" y="829109"/>
                  </a:cubicBezTo>
                  <a:cubicBezTo>
                    <a:pt x="377464" y="821915"/>
                    <a:pt x="359239" y="819996"/>
                    <a:pt x="340055" y="825752"/>
                  </a:cubicBezTo>
                  <a:cubicBezTo>
                    <a:pt x="270031" y="827190"/>
                    <a:pt x="201447" y="819517"/>
                    <a:pt x="139098" y="784025"/>
                  </a:cubicBezTo>
                  <a:cubicBezTo>
                    <a:pt x="60441" y="739901"/>
                    <a:pt x="16797" y="672276"/>
                    <a:pt x="3847" y="583068"/>
                  </a:cubicBezTo>
                  <a:cubicBezTo>
                    <a:pt x="-12939" y="468441"/>
                    <a:pt x="27828" y="366764"/>
                    <a:pt x="75309" y="267005"/>
                  </a:cubicBezTo>
                  <a:cubicBezTo>
                    <a:pt x="109841" y="194583"/>
                    <a:pt x="152527" y="127438"/>
                    <a:pt x="204804" y="65568"/>
                  </a:cubicBezTo>
                  <a:cubicBezTo>
                    <a:pt x="262837" y="-3496"/>
                    <a:pt x="333340" y="-10210"/>
                    <a:pt x="414394" y="9933"/>
                  </a:cubicBezTo>
                  <a:cubicBezTo>
                    <a:pt x="501684" y="31995"/>
                    <a:pt x="579381" y="72762"/>
                    <a:pt x="647965" y="131275"/>
                  </a:cubicBezTo>
                  <a:close/>
                </a:path>
              </a:pathLst>
            </a:custGeom>
            <a:solidFill>
              <a:srgbClr val="2E150B"/>
            </a:solidFill>
            <a:ln>
              <a:noFill/>
            </a:ln>
          </p:spPr>
          <p:txBody>
            <a:bodyPr spcFirstLastPara="1" wrap="square" lIns="137138" tIns="68550" rIns="137138" bIns="68550" anchor="ctr" anchorCtr="0">
              <a:noAutofit/>
            </a:bodyPr>
            <a:lstStyle/>
            <a:p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5" name="Google Shape;295;p10"/>
          <p:cNvGrpSpPr/>
          <p:nvPr/>
        </p:nvGrpSpPr>
        <p:grpSpPr>
          <a:xfrm>
            <a:off x="6630536" y="3313941"/>
            <a:ext cx="2064407" cy="2469582"/>
            <a:chOff x="4200129" y="1047775"/>
            <a:chExt cx="1554865" cy="1860034"/>
          </a:xfrm>
        </p:grpSpPr>
        <p:sp>
          <p:nvSpPr>
            <p:cNvPr id="296" name="Google Shape;296;p10"/>
            <p:cNvSpPr/>
            <p:nvPr/>
          </p:nvSpPr>
          <p:spPr>
            <a:xfrm>
              <a:off x="4251869" y="1221592"/>
              <a:ext cx="875470" cy="1248812"/>
            </a:xfrm>
            <a:custGeom>
              <a:avLst/>
              <a:gdLst/>
              <a:ahLst/>
              <a:cxnLst/>
              <a:rect l="l" t="t" r="r" b="b"/>
              <a:pathLst>
                <a:path w="875470" h="1248812" extrusionOk="0">
                  <a:moveTo>
                    <a:pt x="547260" y="1064634"/>
                  </a:moveTo>
                  <a:cubicBezTo>
                    <a:pt x="531433" y="1031061"/>
                    <a:pt x="515127" y="997968"/>
                    <a:pt x="500738" y="963916"/>
                  </a:cubicBezTo>
                  <a:cubicBezTo>
                    <a:pt x="496422" y="953364"/>
                    <a:pt x="491626" y="949048"/>
                    <a:pt x="480595" y="948089"/>
                  </a:cubicBezTo>
                  <a:cubicBezTo>
                    <a:pt x="418245" y="944731"/>
                    <a:pt x="361651" y="924108"/>
                    <a:pt x="310333" y="889576"/>
                  </a:cubicBezTo>
                  <a:cubicBezTo>
                    <a:pt x="257096" y="853605"/>
                    <a:pt x="212492" y="807563"/>
                    <a:pt x="177001" y="754326"/>
                  </a:cubicBezTo>
                  <a:cubicBezTo>
                    <a:pt x="161653" y="730825"/>
                    <a:pt x="143428" y="718355"/>
                    <a:pt x="117529" y="709722"/>
                  </a:cubicBezTo>
                  <a:cubicBezTo>
                    <a:pt x="50863" y="687660"/>
                    <a:pt x="1463" y="616677"/>
                    <a:pt x="24" y="546654"/>
                  </a:cubicBezTo>
                  <a:cubicBezTo>
                    <a:pt x="-455" y="528429"/>
                    <a:pt x="6259" y="512602"/>
                    <a:pt x="10576" y="495815"/>
                  </a:cubicBezTo>
                  <a:cubicBezTo>
                    <a:pt x="28321" y="473274"/>
                    <a:pt x="53261" y="470396"/>
                    <a:pt x="74364" y="489101"/>
                  </a:cubicBezTo>
                  <a:cubicBezTo>
                    <a:pt x="97385" y="509244"/>
                    <a:pt x="109855" y="536103"/>
                    <a:pt x="115131" y="560083"/>
                  </a:cubicBezTo>
                  <a:cubicBezTo>
                    <a:pt x="118009" y="568716"/>
                    <a:pt x="120407" y="564400"/>
                    <a:pt x="118009" y="565839"/>
                  </a:cubicBezTo>
                  <a:cubicBezTo>
                    <a:pt x="117529" y="565839"/>
                    <a:pt x="117049" y="565359"/>
                    <a:pt x="116570" y="563920"/>
                  </a:cubicBezTo>
                  <a:cubicBezTo>
                    <a:pt x="99304" y="509244"/>
                    <a:pt x="82518" y="454089"/>
                    <a:pt x="58537" y="401812"/>
                  </a:cubicBezTo>
                  <a:cubicBezTo>
                    <a:pt x="40312" y="362004"/>
                    <a:pt x="51343" y="339462"/>
                    <a:pt x="94028" y="328431"/>
                  </a:cubicBezTo>
                  <a:cubicBezTo>
                    <a:pt x="163092" y="310686"/>
                    <a:pt x="225921" y="280950"/>
                    <a:pt x="283475" y="239223"/>
                  </a:cubicBezTo>
                  <a:cubicBezTo>
                    <a:pt x="336232" y="201334"/>
                    <a:pt x="382754" y="156251"/>
                    <a:pt x="419205" y="102055"/>
                  </a:cubicBezTo>
                  <a:cubicBezTo>
                    <a:pt x="433593" y="80952"/>
                    <a:pt x="445103" y="57931"/>
                    <a:pt x="451338" y="32991"/>
                  </a:cubicBezTo>
                  <a:cubicBezTo>
                    <a:pt x="459012" y="1336"/>
                    <a:pt x="466686" y="-3939"/>
                    <a:pt x="499299" y="2296"/>
                  </a:cubicBezTo>
                  <a:cubicBezTo>
                    <a:pt x="544862" y="10929"/>
                    <a:pt x="578915" y="37787"/>
                    <a:pt x="606732" y="73278"/>
                  </a:cubicBezTo>
                  <a:cubicBezTo>
                    <a:pt x="646060" y="123158"/>
                    <a:pt x="675796" y="178793"/>
                    <a:pt x="699777" y="237305"/>
                  </a:cubicBezTo>
                  <a:cubicBezTo>
                    <a:pt x="703614" y="246418"/>
                    <a:pt x="705053" y="255530"/>
                    <a:pt x="705532" y="259367"/>
                  </a:cubicBezTo>
                  <a:cubicBezTo>
                    <a:pt x="700736" y="240183"/>
                    <a:pt x="699777" y="216202"/>
                    <a:pt x="710808" y="193181"/>
                  </a:cubicBezTo>
                  <a:cubicBezTo>
                    <a:pt x="721839" y="170159"/>
                    <a:pt x="739105" y="162486"/>
                    <a:pt x="763085" y="169680"/>
                  </a:cubicBezTo>
                  <a:cubicBezTo>
                    <a:pt x="816322" y="182150"/>
                    <a:pt x="865243" y="237785"/>
                    <a:pt x="872916" y="293899"/>
                  </a:cubicBezTo>
                  <a:cubicBezTo>
                    <a:pt x="879631" y="347616"/>
                    <a:pt x="874835" y="397016"/>
                    <a:pt x="837425" y="441619"/>
                  </a:cubicBezTo>
                  <a:cubicBezTo>
                    <a:pt x="821119" y="460804"/>
                    <a:pt x="835027" y="489580"/>
                    <a:pt x="838384" y="513081"/>
                  </a:cubicBezTo>
                  <a:cubicBezTo>
                    <a:pt x="845099" y="560563"/>
                    <a:pt x="844619" y="607085"/>
                    <a:pt x="837425" y="655046"/>
                  </a:cubicBezTo>
                  <a:cubicBezTo>
                    <a:pt x="828792" y="715477"/>
                    <a:pt x="805771" y="768234"/>
                    <a:pt x="769321" y="816196"/>
                  </a:cubicBezTo>
                  <a:cubicBezTo>
                    <a:pt x="763565" y="823869"/>
                    <a:pt x="766443" y="833941"/>
                    <a:pt x="770759" y="843054"/>
                  </a:cubicBezTo>
                  <a:cubicBezTo>
                    <a:pt x="786586" y="877106"/>
                    <a:pt x="803373" y="911159"/>
                    <a:pt x="814884" y="947129"/>
                  </a:cubicBezTo>
                  <a:cubicBezTo>
                    <a:pt x="829751" y="972069"/>
                    <a:pt x="823996" y="998448"/>
                    <a:pt x="820639" y="1024347"/>
                  </a:cubicBezTo>
                  <a:cubicBezTo>
                    <a:pt x="812006" y="1087176"/>
                    <a:pt x="801454" y="1150005"/>
                    <a:pt x="802414" y="1214273"/>
                  </a:cubicBezTo>
                  <a:cubicBezTo>
                    <a:pt x="799056" y="1248805"/>
                    <a:pt x="790903" y="1255040"/>
                    <a:pt x="765004" y="1243529"/>
                  </a:cubicBezTo>
                  <a:cubicBezTo>
                    <a:pt x="741503" y="1227222"/>
                    <a:pt x="721839" y="1206599"/>
                    <a:pt x="695940" y="1193170"/>
                  </a:cubicBezTo>
                  <a:cubicBezTo>
                    <a:pt x="676755" y="1183098"/>
                    <a:pt x="660928" y="1165832"/>
                    <a:pt x="643183" y="1152883"/>
                  </a:cubicBezTo>
                  <a:cubicBezTo>
                    <a:pt x="618723" y="1135137"/>
                    <a:pt x="596181" y="1114993"/>
                    <a:pt x="569323" y="1100605"/>
                  </a:cubicBezTo>
                  <a:cubicBezTo>
                    <a:pt x="555894" y="1094370"/>
                    <a:pt x="552057" y="1079023"/>
                    <a:pt x="547260" y="1064634"/>
                  </a:cubicBezTo>
                  <a:close/>
                </a:path>
              </a:pathLst>
            </a:custGeom>
            <a:solidFill>
              <a:srgbClr val="F0C8A4"/>
            </a:solidFill>
            <a:ln>
              <a:noFill/>
            </a:ln>
          </p:spPr>
          <p:txBody>
            <a:bodyPr spcFirstLastPara="1" wrap="square" lIns="137138" tIns="68550" rIns="137138" bIns="68550" anchor="ctr" anchorCtr="0">
              <a:noAutofit/>
            </a:bodyPr>
            <a:lstStyle/>
            <a:p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0"/>
            <p:cNvSpPr/>
            <p:nvPr/>
          </p:nvSpPr>
          <p:spPr>
            <a:xfrm>
              <a:off x="4200129" y="1047775"/>
              <a:ext cx="816587" cy="753565"/>
            </a:xfrm>
            <a:custGeom>
              <a:avLst/>
              <a:gdLst/>
              <a:ahLst/>
              <a:cxnLst/>
              <a:rect l="l" t="t" r="r" b="b"/>
              <a:pathLst>
                <a:path w="816587" h="753565" extrusionOk="0">
                  <a:moveTo>
                    <a:pt x="815306" y="344457"/>
                  </a:moveTo>
                  <a:cubicBezTo>
                    <a:pt x="780294" y="346855"/>
                    <a:pt x="766865" y="359325"/>
                    <a:pt x="762548" y="393857"/>
                  </a:cubicBezTo>
                  <a:cubicBezTo>
                    <a:pt x="760150" y="413041"/>
                    <a:pt x="762069" y="432226"/>
                    <a:pt x="765906" y="453808"/>
                  </a:cubicBezTo>
                  <a:cubicBezTo>
                    <a:pt x="756793" y="445655"/>
                    <a:pt x="755354" y="436542"/>
                    <a:pt x="751997" y="428389"/>
                  </a:cubicBezTo>
                  <a:cubicBezTo>
                    <a:pt x="720343" y="354049"/>
                    <a:pt x="686290" y="280669"/>
                    <a:pt x="626339" y="223595"/>
                  </a:cubicBezTo>
                  <a:cubicBezTo>
                    <a:pt x="600440" y="198655"/>
                    <a:pt x="570224" y="181869"/>
                    <a:pt x="532815" y="180430"/>
                  </a:cubicBezTo>
                  <a:cubicBezTo>
                    <a:pt x="524182" y="180430"/>
                    <a:pt x="517467" y="180430"/>
                    <a:pt x="515549" y="191461"/>
                  </a:cubicBezTo>
                  <a:cubicBezTo>
                    <a:pt x="498283" y="274434"/>
                    <a:pt x="444087" y="332467"/>
                    <a:pt x="382696" y="385224"/>
                  </a:cubicBezTo>
                  <a:cubicBezTo>
                    <a:pt x="313632" y="445175"/>
                    <a:pt x="235456" y="488340"/>
                    <a:pt x="145289" y="508963"/>
                  </a:cubicBezTo>
                  <a:cubicBezTo>
                    <a:pt x="109798" y="517117"/>
                    <a:pt x="100685" y="535822"/>
                    <a:pt x="116033" y="568915"/>
                  </a:cubicBezTo>
                  <a:cubicBezTo>
                    <a:pt x="141932" y="625029"/>
                    <a:pt x="161596" y="683062"/>
                    <a:pt x="175984" y="743014"/>
                  </a:cubicBezTo>
                  <a:cubicBezTo>
                    <a:pt x="176464" y="745891"/>
                    <a:pt x="176464" y="749249"/>
                    <a:pt x="173106" y="753565"/>
                  </a:cubicBezTo>
                  <a:cubicBezTo>
                    <a:pt x="166871" y="740616"/>
                    <a:pt x="161116" y="727666"/>
                    <a:pt x="154402" y="715196"/>
                  </a:cubicBezTo>
                  <a:cubicBezTo>
                    <a:pt x="147207" y="701767"/>
                    <a:pt x="140493" y="688338"/>
                    <a:pt x="131380" y="676348"/>
                  </a:cubicBezTo>
                  <a:cubicBezTo>
                    <a:pt x="112196" y="651408"/>
                    <a:pt x="102124" y="650928"/>
                    <a:pt x="62796" y="669154"/>
                  </a:cubicBezTo>
                  <a:cubicBezTo>
                    <a:pt x="28264" y="598171"/>
                    <a:pt x="6202" y="525270"/>
                    <a:pt x="926" y="445655"/>
                  </a:cubicBezTo>
                  <a:cubicBezTo>
                    <a:pt x="-10105" y="282107"/>
                    <a:pt x="78143" y="127673"/>
                    <a:pt x="226823" y="58129"/>
                  </a:cubicBezTo>
                  <a:cubicBezTo>
                    <a:pt x="294448" y="26954"/>
                    <a:pt x="363512" y="2015"/>
                    <a:pt x="439290" y="96"/>
                  </a:cubicBezTo>
                  <a:cubicBezTo>
                    <a:pt x="568306" y="-2781"/>
                    <a:pt x="661830" y="59088"/>
                    <a:pt x="732333" y="161725"/>
                  </a:cubicBezTo>
                  <a:cubicBezTo>
                    <a:pt x="769263" y="215921"/>
                    <a:pt x="795162" y="275873"/>
                    <a:pt x="816265" y="337742"/>
                  </a:cubicBezTo>
                  <a:cubicBezTo>
                    <a:pt x="817224" y="339661"/>
                    <a:pt x="815785" y="342538"/>
                    <a:pt x="815306" y="344457"/>
                  </a:cubicBezTo>
                  <a:close/>
                </a:path>
              </a:pathLst>
            </a:custGeom>
            <a:solidFill>
              <a:srgbClr val="262421"/>
            </a:solidFill>
            <a:ln>
              <a:noFill/>
            </a:ln>
          </p:spPr>
          <p:txBody>
            <a:bodyPr spcFirstLastPara="1" wrap="square" lIns="137138" tIns="68550" rIns="137138" bIns="68550" anchor="ctr" anchorCtr="0">
              <a:noAutofit/>
            </a:bodyPr>
            <a:lstStyle/>
            <a:p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0"/>
            <p:cNvSpPr/>
            <p:nvPr/>
          </p:nvSpPr>
          <p:spPr>
            <a:xfrm>
              <a:off x="4726694" y="2286226"/>
              <a:ext cx="292098" cy="337646"/>
            </a:xfrm>
            <a:custGeom>
              <a:avLst/>
              <a:gdLst/>
              <a:ahLst/>
              <a:cxnLst/>
              <a:rect l="l" t="t" r="r" b="b"/>
              <a:pathLst>
                <a:path w="292098" h="337646" extrusionOk="0">
                  <a:moveTo>
                    <a:pt x="88263" y="337646"/>
                  </a:moveTo>
                  <a:cubicBezTo>
                    <a:pt x="82028" y="320860"/>
                    <a:pt x="22557" y="151557"/>
                    <a:pt x="3852" y="97361"/>
                  </a:cubicBezTo>
                  <a:cubicBezTo>
                    <a:pt x="974" y="89208"/>
                    <a:pt x="-2383" y="81054"/>
                    <a:pt x="2413" y="71942"/>
                  </a:cubicBezTo>
                  <a:cubicBezTo>
                    <a:pt x="17281" y="49880"/>
                    <a:pt x="40302" y="37410"/>
                    <a:pt x="59966" y="21103"/>
                  </a:cubicBezTo>
                  <a:cubicBezTo>
                    <a:pt x="67160" y="14868"/>
                    <a:pt x="72436" y="9592"/>
                    <a:pt x="71956" y="0"/>
                  </a:cubicBezTo>
                  <a:cubicBezTo>
                    <a:pt x="110325" y="45083"/>
                    <a:pt x="163562" y="70023"/>
                    <a:pt x="207686" y="106953"/>
                  </a:cubicBezTo>
                  <a:cubicBezTo>
                    <a:pt x="235024" y="129974"/>
                    <a:pt x="268597" y="145322"/>
                    <a:pt x="292098" y="172660"/>
                  </a:cubicBezTo>
                  <a:cubicBezTo>
                    <a:pt x="272914" y="182732"/>
                    <a:pt x="256607" y="170262"/>
                    <a:pt x="239820" y="164986"/>
                  </a:cubicBezTo>
                  <a:cubicBezTo>
                    <a:pt x="225432" y="160670"/>
                    <a:pt x="211523" y="154914"/>
                    <a:pt x="196655" y="150598"/>
                  </a:cubicBezTo>
                  <a:cubicBezTo>
                    <a:pt x="182267" y="146281"/>
                    <a:pt x="173634" y="151077"/>
                    <a:pt x="168838" y="164986"/>
                  </a:cubicBezTo>
                  <a:cubicBezTo>
                    <a:pt x="165001" y="177936"/>
                    <a:pt x="94018" y="326615"/>
                    <a:pt x="88263" y="33764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137138" tIns="68550" rIns="137138" bIns="68550" anchor="ctr" anchorCtr="0">
              <a:noAutofit/>
            </a:bodyPr>
            <a:lstStyle/>
            <a:p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0"/>
            <p:cNvSpPr/>
            <p:nvPr/>
          </p:nvSpPr>
          <p:spPr>
            <a:xfrm>
              <a:off x="5048048" y="2162752"/>
              <a:ext cx="251318" cy="277982"/>
            </a:xfrm>
            <a:custGeom>
              <a:avLst/>
              <a:gdLst/>
              <a:ahLst/>
              <a:cxnLst/>
              <a:rect l="l" t="t" r="r" b="b"/>
              <a:pathLst>
                <a:path w="251318" h="277982" extrusionOk="0">
                  <a:moveTo>
                    <a:pt x="235009" y="204529"/>
                  </a:moveTo>
                  <a:cubicBezTo>
                    <a:pt x="240285" y="213162"/>
                    <a:pt x="246040" y="221795"/>
                    <a:pt x="249877" y="231387"/>
                  </a:cubicBezTo>
                  <a:cubicBezTo>
                    <a:pt x="255153" y="243857"/>
                    <a:pt x="244602" y="237622"/>
                    <a:pt x="239806" y="238581"/>
                  </a:cubicBezTo>
                  <a:cubicBezTo>
                    <a:pt x="196641" y="234744"/>
                    <a:pt x="157792" y="216999"/>
                    <a:pt x="117984" y="202131"/>
                  </a:cubicBezTo>
                  <a:cubicBezTo>
                    <a:pt x="102157" y="197334"/>
                    <a:pt x="85850" y="193977"/>
                    <a:pt x="70982" y="186783"/>
                  </a:cubicBezTo>
                  <a:cubicBezTo>
                    <a:pt x="56594" y="179589"/>
                    <a:pt x="47002" y="183426"/>
                    <a:pt x="42206" y="199732"/>
                  </a:cubicBezTo>
                  <a:cubicBezTo>
                    <a:pt x="35491" y="221795"/>
                    <a:pt x="22062" y="240979"/>
                    <a:pt x="15348" y="263041"/>
                  </a:cubicBezTo>
                  <a:cubicBezTo>
                    <a:pt x="12950" y="270235"/>
                    <a:pt x="11031" y="278868"/>
                    <a:pt x="0" y="277909"/>
                  </a:cubicBezTo>
                  <a:cubicBezTo>
                    <a:pt x="0" y="251051"/>
                    <a:pt x="18705" y="33787"/>
                    <a:pt x="19664" y="7888"/>
                  </a:cubicBezTo>
                  <a:cubicBezTo>
                    <a:pt x="51798" y="16521"/>
                    <a:pt x="82013" y="-2184"/>
                    <a:pt x="113668" y="214"/>
                  </a:cubicBezTo>
                  <a:cubicBezTo>
                    <a:pt x="124219" y="5490"/>
                    <a:pt x="129495" y="15562"/>
                    <a:pt x="134771" y="25154"/>
                  </a:cubicBezTo>
                  <a:cubicBezTo>
                    <a:pt x="159231" y="70717"/>
                    <a:pt x="186089" y="114362"/>
                    <a:pt x="212947" y="158486"/>
                  </a:cubicBezTo>
                  <a:cubicBezTo>
                    <a:pt x="222540" y="172395"/>
                    <a:pt x="230693" y="187263"/>
                    <a:pt x="235009" y="204529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137138" tIns="68550" rIns="137138" bIns="68550" anchor="ctr" anchorCtr="0">
              <a:noAutofit/>
            </a:bodyPr>
            <a:lstStyle/>
            <a:p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0"/>
            <p:cNvSpPr/>
            <p:nvPr/>
          </p:nvSpPr>
          <p:spPr>
            <a:xfrm>
              <a:off x="4875388" y="2336161"/>
              <a:ext cx="321343" cy="270924"/>
            </a:xfrm>
            <a:custGeom>
              <a:avLst/>
              <a:gdLst/>
              <a:ahLst/>
              <a:cxnLst/>
              <a:rect l="l" t="t" r="r" b="b"/>
              <a:pathLst>
                <a:path w="321343" h="270924" extrusionOk="0">
                  <a:moveTo>
                    <a:pt x="172660" y="104020"/>
                  </a:moveTo>
                  <a:cubicBezTo>
                    <a:pt x="185130" y="75243"/>
                    <a:pt x="198559" y="46467"/>
                    <a:pt x="210070" y="17211"/>
                  </a:cubicBezTo>
                  <a:cubicBezTo>
                    <a:pt x="215825" y="2822"/>
                    <a:pt x="220621" y="-4372"/>
                    <a:pt x="237407" y="2822"/>
                  </a:cubicBezTo>
                  <a:cubicBezTo>
                    <a:pt x="255153" y="10496"/>
                    <a:pt x="274338" y="15772"/>
                    <a:pt x="292563" y="22007"/>
                  </a:cubicBezTo>
                  <a:cubicBezTo>
                    <a:pt x="299277" y="67570"/>
                    <a:pt x="315105" y="129919"/>
                    <a:pt x="321339" y="175482"/>
                  </a:cubicBezTo>
                  <a:cubicBezTo>
                    <a:pt x="322299" y="183156"/>
                    <a:pt x="173139" y="237832"/>
                    <a:pt x="126138" y="261812"/>
                  </a:cubicBezTo>
                  <a:cubicBezTo>
                    <a:pt x="117984" y="266129"/>
                    <a:pt x="109351" y="267568"/>
                    <a:pt x="101198" y="270925"/>
                  </a:cubicBezTo>
                  <a:cubicBezTo>
                    <a:pt x="69064" y="249342"/>
                    <a:pt x="48920" y="216729"/>
                    <a:pt x="23501" y="188911"/>
                  </a:cubicBezTo>
                  <a:cubicBezTo>
                    <a:pt x="13909" y="178360"/>
                    <a:pt x="0" y="169247"/>
                    <a:pt x="0" y="151981"/>
                  </a:cubicBezTo>
                  <a:cubicBezTo>
                    <a:pt x="1919" y="146226"/>
                    <a:pt x="4317" y="139991"/>
                    <a:pt x="6235" y="134236"/>
                  </a:cubicBezTo>
                  <a:cubicBezTo>
                    <a:pt x="25899" y="76682"/>
                    <a:pt x="16307" y="83877"/>
                    <a:pt x="82493" y="104979"/>
                  </a:cubicBezTo>
                  <a:cubicBezTo>
                    <a:pt x="102637" y="111694"/>
                    <a:pt x="122780" y="118888"/>
                    <a:pt x="143883" y="123684"/>
                  </a:cubicBezTo>
                  <a:cubicBezTo>
                    <a:pt x="165945" y="136154"/>
                    <a:pt x="167384" y="135195"/>
                    <a:pt x="172660" y="10402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137138" tIns="68550" rIns="137138" bIns="68550" anchor="ctr" anchorCtr="0">
              <a:noAutofit/>
            </a:bodyPr>
            <a:lstStyle/>
            <a:p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1" name="Google Shape;301;p10"/>
            <p:cNvGrpSpPr/>
            <p:nvPr/>
          </p:nvGrpSpPr>
          <p:grpSpPr>
            <a:xfrm>
              <a:off x="4459237" y="2148217"/>
              <a:ext cx="1295757" cy="759592"/>
              <a:chOff x="6513334" y="1100346"/>
              <a:chExt cx="1295757" cy="759592"/>
            </a:xfrm>
          </p:grpSpPr>
          <p:sp>
            <p:nvSpPr>
              <p:cNvPr id="302" name="Google Shape;302;p10"/>
              <p:cNvSpPr/>
              <p:nvPr/>
            </p:nvSpPr>
            <p:spPr>
              <a:xfrm>
                <a:off x="7216292" y="1100346"/>
                <a:ext cx="592799" cy="368702"/>
              </a:xfrm>
              <a:custGeom>
                <a:avLst/>
                <a:gdLst/>
                <a:ahLst/>
                <a:cxnLst/>
                <a:rect l="l" t="t" r="r" b="b"/>
                <a:pathLst>
                  <a:path w="592799" h="368702" extrusionOk="0">
                    <a:moveTo>
                      <a:pt x="463304" y="64629"/>
                    </a:moveTo>
                    <a:cubicBezTo>
                      <a:pt x="424456" y="20984"/>
                      <a:pt x="374576" y="6116"/>
                      <a:pt x="318941" y="3239"/>
                    </a:cubicBezTo>
                    <a:cubicBezTo>
                      <a:pt x="318941" y="3239"/>
                      <a:pt x="318941" y="3239"/>
                      <a:pt x="318941" y="3239"/>
                    </a:cubicBezTo>
                    <a:cubicBezTo>
                      <a:pt x="311268" y="-3955"/>
                      <a:pt x="35971" y="1320"/>
                      <a:pt x="0" y="14270"/>
                    </a:cubicBezTo>
                    <a:cubicBezTo>
                      <a:pt x="35491" y="81895"/>
                      <a:pt x="126138" y="240646"/>
                      <a:pt x="132852" y="252637"/>
                    </a:cubicBezTo>
                    <a:cubicBezTo>
                      <a:pt x="129975" y="247361"/>
                      <a:pt x="42686" y="222901"/>
                      <a:pt x="6235" y="209951"/>
                    </a:cubicBezTo>
                    <a:cubicBezTo>
                      <a:pt x="-4796" y="222901"/>
                      <a:pt x="13909" y="329374"/>
                      <a:pt x="19184" y="368702"/>
                    </a:cubicBezTo>
                    <a:cubicBezTo>
                      <a:pt x="82014" y="348079"/>
                      <a:pt x="144843" y="326976"/>
                      <a:pt x="208151" y="306353"/>
                    </a:cubicBezTo>
                    <a:cubicBezTo>
                      <a:pt x="208151" y="306353"/>
                      <a:pt x="208151" y="306353"/>
                      <a:pt x="208151" y="306353"/>
                    </a:cubicBezTo>
                    <a:cubicBezTo>
                      <a:pt x="266664" y="291965"/>
                      <a:pt x="325656" y="277576"/>
                      <a:pt x="384169" y="262708"/>
                    </a:cubicBezTo>
                    <a:cubicBezTo>
                      <a:pt x="453232" y="245442"/>
                      <a:pt x="523735" y="237769"/>
                      <a:pt x="592799" y="223380"/>
                    </a:cubicBezTo>
                    <a:cubicBezTo>
                      <a:pt x="553951" y="166307"/>
                      <a:pt x="508867" y="115468"/>
                      <a:pt x="463304" y="64629"/>
                    </a:cubicBezTo>
                    <a:close/>
                  </a:path>
                </a:pathLst>
              </a:custGeom>
              <a:solidFill>
                <a:srgbClr val="222222"/>
              </a:solidFill>
              <a:ln>
                <a:noFill/>
              </a:ln>
            </p:spPr>
            <p:txBody>
              <a:bodyPr spcFirstLastPara="1" wrap="square" lIns="137138" tIns="68550" rIns="137138" bIns="68550" anchor="ctr" anchorCtr="0">
                <a:noAutofit/>
              </a:bodyPr>
              <a:lstStyle/>
              <a:p>
                <a:endParaRPr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0"/>
              <p:cNvSpPr/>
              <p:nvPr/>
            </p:nvSpPr>
            <p:spPr>
              <a:xfrm>
                <a:off x="6513334" y="1308761"/>
                <a:ext cx="517349" cy="551177"/>
              </a:xfrm>
              <a:custGeom>
                <a:avLst/>
                <a:gdLst/>
                <a:ahLst/>
                <a:cxnLst/>
                <a:rect l="l" t="t" r="r" b="b"/>
                <a:pathLst>
                  <a:path w="517349" h="551177" extrusionOk="0">
                    <a:moveTo>
                      <a:pt x="416151" y="131030"/>
                    </a:moveTo>
                    <a:cubicBezTo>
                      <a:pt x="397446" y="165083"/>
                      <a:pt x="356200" y="255250"/>
                      <a:pt x="352363" y="237504"/>
                    </a:cubicBezTo>
                    <a:cubicBezTo>
                      <a:pt x="350445" y="229830"/>
                      <a:pt x="295289" y="71559"/>
                      <a:pt x="270349" y="1535"/>
                    </a:cubicBezTo>
                    <a:cubicBezTo>
                      <a:pt x="268911" y="1056"/>
                      <a:pt x="266513" y="-383"/>
                      <a:pt x="266033" y="97"/>
                    </a:cubicBezTo>
                    <a:cubicBezTo>
                      <a:pt x="222388" y="39425"/>
                      <a:pt x="138936" y="121438"/>
                      <a:pt x="138936" y="121438"/>
                    </a:cubicBezTo>
                    <a:lnTo>
                      <a:pt x="138936" y="121438"/>
                    </a:lnTo>
                    <a:cubicBezTo>
                      <a:pt x="95292" y="162685"/>
                      <a:pt x="56923" y="208248"/>
                      <a:pt x="27187" y="260525"/>
                    </a:cubicBezTo>
                    <a:cubicBezTo>
                      <a:pt x="9441" y="292180"/>
                      <a:pt x="-5906" y="324793"/>
                      <a:pt x="2247" y="365081"/>
                    </a:cubicBezTo>
                    <a:cubicBezTo>
                      <a:pt x="15196" y="426471"/>
                      <a:pt x="23830" y="488820"/>
                      <a:pt x="34381" y="551170"/>
                    </a:cubicBezTo>
                    <a:cubicBezTo>
                      <a:pt x="40136" y="552129"/>
                      <a:pt x="154763" y="464360"/>
                      <a:pt x="210878" y="426471"/>
                    </a:cubicBezTo>
                    <a:cubicBezTo>
                      <a:pt x="270349" y="386183"/>
                      <a:pt x="332699" y="351652"/>
                      <a:pt x="393130" y="313762"/>
                    </a:cubicBezTo>
                    <a:cubicBezTo>
                      <a:pt x="393130" y="313762"/>
                      <a:pt x="393130" y="313762"/>
                      <a:pt x="393130" y="313762"/>
                    </a:cubicBezTo>
                    <a:cubicBezTo>
                      <a:pt x="434376" y="292659"/>
                      <a:pt x="475623" y="271556"/>
                      <a:pt x="517349" y="250454"/>
                    </a:cubicBezTo>
                    <a:cubicBezTo>
                      <a:pt x="486174" y="208248"/>
                      <a:pt x="449724" y="170838"/>
                      <a:pt x="416151" y="131030"/>
                    </a:cubicBezTo>
                    <a:close/>
                  </a:path>
                </a:pathLst>
              </a:custGeom>
              <a:solidFill>
                <a:srgbClr val="222222"/>
              </a:solidFill>
              <a:ln>
                <a:noFill/>
              </a:ln>
            </p:spPr>
            <p:txBody>
              <a:bodyPr spcFirstLastPara="1" wrap="square" lIns="137138" tIns="68550" rIns="137138" bIns="68550" anchor="ctr" anchorCtr="0">
                <a:noAutofit/>
              </a:bodyPr>
              <a:lstStyle/>
              <a:p>
                <a:endParaRPr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4" name="Google Shape;304;p10"/>
          <p:cNvGrpSpPr/>
          <p:nvPr/>
        </p:nvGrpSpPr>
        <p:grpSpPr>
          <a:xfrm>
            <a:off x="9768560" y="3339560"/>
            <a:ext cx="2368754" cy="2453505"/>
            <a:chOff x="6563619" y="1067070"/>
            <a:chExt cx="1784092" cy="1847925"/>
          </a:xfrm>
        </p:grpSpPr>
        <p:sp>
          <p:nvSpPr>
            <p:cNvPr id="305" name="Google Shape;305;p10"/>
            <p:cNvSpPr/>
            <p:nvPr/>
          </p:nvSpPr>
          <p:spPr>
            <a:xfrm>
              <a:off x="6722504" y="1067070"/>
              <a:ext cx="1625207" cy="1083905"/>
            </a:xfrm>
            <a:custGeom>
              <a:avLst/>
              <a:gdLst/>
              <a:ahLst/>
              <a:cxnLst/>
              <a:rect l="l" t="t" r="r" b="b"/>
              <a:pathLst>
                <a:path w="1625207" h="1083905" extrusionOk="0">
                  <a:moveTo>
                    <a:pt x="1433423" y="1036904"/>
                  </a:moveTo>
                  <a:cubicBezTo>
                    <a:pt x="1389299" y="1020117"/>
                    <a:pt x="1371553" y="984626"/>
                    <a:pt x="1366278" y="941461"/>
                  </a:cubicBezTo>
                  <a:cubicBezTo>
                    <a:pt x="1359563" y="886786"/>
                    <a:pt x="1371553" y="834028"/>
                    <a:pt x="1389779" y="782710"/>
                  </a:cubicBezTo>
                  <a:cubicBezTo>
                    <a:pt x="1402728" y="746739"/>
                    <a:pt x="1414239" y="710289"/>
                    <a:pt x="1412320" y="671440"/>
                  </a:cubicBezTo>
                  <a:cubicBezTo>
                    <a:pt x="1411361" y="652735"/>
                    <a:pt x="1405126" y="635469"/>
                    <a:pt x="1388340" y="624918"/>
                  </a:cubicBezTo>
                  <a:cubicBezTo>
                    <a:pt x="1360523" y="608132"/>
                    <a:pt x="1351410" y="613887"/>
                    <a:pt x="1345654" y="645062"/>
                  </a:cubicBezTo>
                  <a:cubicBezTo>
                    <a:pt x="1313520" y="829232"/>
                    <a:pt x="1216159" y="964962"/>
                    <a:pt x="1045418" y="1045537"/>
                  </a:cubicBezTo>
                  <a:cubicBezTo>
                    <a:pt x="1006569" y="1063762"/>
                    <a:pt x="965323" y="1075752"/>
                    <a:pt x="923117" y="1083906"/>
                  </a:cubicBezTo>
                  <a:cubicBezTo>
                    <a:pt x="919280" y="1071436"/>
                    <a:pt x="929352" y="1066640"/>
                    <a:pt x="936546" y="1060884"/>
                  </a:cubicBezTo>
                  <a:cubicBezTo>
                    <a:pt x="968680" y="1034506"/>
                    <a:pt x="997936" y="1004770"/>
                    <a:pt x="1024795" y="973595"/>
                  </a:cubicBezTo>
                  <a:cubicBezTo>
                    <a:pt x="1034866" y="962085"/>
                    <a:pt x="1045897" y="955370"/>
                    <a:pt x="1060766" y="952013"/>
                  </a:cubicBezTo>
                  <a:cubicBezTo>
                    <a:pt x="1144217" y="934267"/>
                    <a:pt x="1197455" y="857529"/>
                    <a:pt x="1184025" y="773597"/>
                  </a:cubicBezTo>
                  <a:cubicBezTo>
                    <a:pt x="1179229" y="742902"/>
                    <a:pt x="1166280" y="715564"/>
                    <a:pt x="1133666" y="703095"/>
                  </a:cubicBezTo>
                  <a:cubicBezTo>
                    <a:pt x="1124074" y="699258"/>
                    <a:pt x="1114961" y="693982"/>
                    <a:pt x="1105849" y="689186"/>
                  </a:cubicBezTo>
                  <a:cubicBezTo>
                    <a:pt x="1093379" y="682951"/>
                    <a:pt x="1086664" y="673359"/>
                    <a:pt x="1084746" y="659450"/>
                  </a:cubicBezTo>
                  <a:cubicBezTo>
                    <a:pt x="1079950" y="627316"/>
                    <a:pt x="1077552" y="594703"/>
                    <a:pt x="1072756" y="561130"/>
                  </a:cubicBezTo>
                  <a:cubicBezTo>
                    <a:pt x="1064602" y="576477"/>
                    <a:pt x="1055970" y="590386"/>
                    <a:pt x="1046857" y="604295"/>
                  </a:cubicBezTo>
                  <a:cubicBezTo>
                    <a:pt x="1037265" y="618203"/>
                    <a:pt x="1025274" y="623000"/>
                    <a:pt x="1009447" y="616765"/>
                  </a:cubicBezTo>
                  <a:cubicBezTo>
                    <a:pt x="984987" y="607172"/>
                    <a:pt x="960047" y="598060"/>
                    <a:pt x="936067" y="587029"/>
                  </a:cubicBezTo>
                  <a:cubicBezTo>
                    <a:pt x="921198" y="580794"/>
                    <a:pt x="914004" y="570242"/>
                    <a:pt x="915443" y="552976"/>
                  </a:cubicBezTo>
                  <a:cubicBezTo>
                    <a:pt x="917362" y="531394"/>
                    <a:pt x="918321" y="509811"/>
                    <a:pt x="924556" y="485831"/>
                  </a:cubicBezTo>
                  <a:cubicBezTo>
                    <a:pt x="917841" y="509332"/>
                    <a:pt x="908249" y="528516"/>
                    <a:pt x="899616" y="548180"/>
                  </a:cubicBezTo>
                  <a:cubicBezTo>
                    <a:pt x="892902" y="563048"/>
                    <a:pt x="881870" y="567844"/>
                    <a:pt x="866523" y="562089"/>
                  </a:cubicBezTo>
                  <a:cubicBezTo>
                    <a:pt x="849257" y="555374"/>
                    <a:pt x="831991" y="549619"/>
                    <a:pt x="815204" y="542425"/>
                  </a:cubicBezTo>
                  <a:cubicBezTo>
                    <a:pt x="795540" y="534272"/>
                    <a:pt x="791703" y="524679"/>
                    <a:pt x="799378" y="504056"/>
                  </a:cubicBezTo>
                  <a:cubicBezTo>
                    <a:pt x="808010" y="481035"/>
                    <a:pt x="817123" y="458013"/>
                    <a:pt x="827195" y="439788"/>
                  </a:cubicBezTo>
                  <a:cubicBezTo>
                    <a:pt x="812327" y="459932"/>
                    <a:pt x="793142" y="482474"/>
                    <a:pt x="774917" y="505495"/>
                  </a:cubicBezTo>
                  <a:cubicBezTo>
                    <a:pt x="764366" y="518444"/>
                    <a:pt x="751896" y="521322"/>
                    <a:pt x="736548" y="516526"/>
                  </a:cubicBezTo>
                  <a:cubicBezTo>
                    <a:pt x="686669" y="500699"/>
                    <a:pt x="674199" y="503097"/>
                    <a:pt x="704894" y="448901"/>
                  </a:cubicBezTo>
                  <a:cubicBezTo>
                    <a:pt x="707771" y="443625"/>
                    <a:pt x="710650" y="437870"/>
                    <a:pt x="712568" y="432114"/>
                  </a:cubicBezTo>
                  <a:cubicBezTo>
                    <a:pt x="706812" y="446023"/>
                    <a:pt x="698659" y="458973"/>
                    <a:pt x="692424" y="472881"/>
                  </a:cubicBezTo>
                  <a:cubicBezTo>
                    <a:pt x="686189" y="487749"/>
                    <a:pt x="674679" y="493025"/>
                    <a:pt x="659810" y="491107"/>
                  </a:cubicBezTo>
                  <a:cubicBezTo>
                    <a:pt x="639187" y="488708"/>
                    <a:pt x="619043" y="483912"/>
                    <a:pt x="598900" y="479116"/>
                  </a:cubicBezTo>
                  <a:cubicBezTo>
                    <a:pt x="583073" y="475279"/>
                    <a:pt x="580195" y="466646"/>
                    <a:pt x="589308" y="452738"/>
                  </a:cubicBezTo>
                  <a:cubicBezTo>
                    <a:pt x="604655" y="429237"/>
                    <a:pt x="627677" y="412450"/>
                    <a:pt x="643024" y="393745"/>
                  </a:cubicBezTo>
                  <a:cubicBezTo>
                    <a:pt x="625758" y="412930"/>
                    <a:pt x="603217" y="432114"/>
                    <a:pt x="580195" y="450819"/>
                  </a:cubicBezTo>
                  <a:cubicBezTo>
                    <a:pt x="567725" y="460411"/>
                    <a:pt x="554296" y="464728"/>
                    <a:pt x="539908" y="457534"/>
                  </a:cubicBezTo>
                  <a:cubicBezTo>
                    <a:pt x="508733" y="441707"/>
                    <a:pt x="481875" y="454656"/>
                    <a:pt x="456935" y="470963"/>
                  </a:cubicBezTo>
                  <a:cubicBezTo>
                    <a:pt x="395065" y="512209"/>
                    <a:pt x="373962" y="609091"/>
                    <a:pt x="413291" y="674318"/>
                  </a:cubicBezTo>
                  <a:cubicBezTo>
                    <a:pt x="424321" y="692543"/>
                    <a:pt x="427199" y="709809"/>
                    <a:pt x="425281" y="730912"/>
                  </a:cubicBezTo>
                  <a:cubicBezTo>
                    <a:pt x="421923" y="769761"/>
                    <a:pt x="422403" y="809089"/>
                    <a:pt x="425281" y="848417"/>
                  </a:cubicBezTo>
                  <a:cubicBezTo>
                    <a:pt x="425760" y="857529"/>
                    <a:pt x="430557" y="867601"/>
                    <a:pt x="419046" y="873836"/>
                  </a:cubicBezTo>
                  <a:cubicBezTo>
                    <a:pt x="355258" y="781271"/>
                    <a:pt x="325522" y="679114"/>
                    <a:pt x="327440" y="566405"/>
                  </a:cubicBezTo>
                  <a:cubicBezTo>
                    <a:pt x="329358" y="469044"/>
                    <a:pt x="357176" y="380316"/>
                    <a:pt x="408495" y="298783"/>
                  </a:cubicBezTo>
                  <a:cubicBezTo>
                    <a:pt x="417607" y="284394"/>
                    <a:pt x="410413" y="277680"/>
                    <a:pt x="403218" y="270965"/>
                  </a:cubicBezTo>
                  <a:cubicBezTo>
                    <a:pt x="383554" y="252260"/>
                    <a:pt x="353339" y="255138"/>
                    <a:pt x="329838" y="275761"/>
                  </a:cubicBezTo>
                  <a:cubicBezTo>
                    <a:pt x="292908" y="307895"/>
                    <a:pt x="275642" y="352979"/>
                    <a:pt x="253100" y="394705"/>
                  </a:cubicBezTo>
                  <a:cubicBezTo>
                    <a:pt x="229120" y="439309"/>
                    <a:pt x="200343" y="479596"/>
                    <a:pt x="156698" y="506934"/>
                  </a:cubicBezTo>
                  <a:cubicBezTo>
                    <a:pt x="100584" y="541945"/>
                    <a:pt x="41592" y="528037"/>
                    <a:pt x="7060" y="471442"/>
                  </a:cubicBezTo>
                  <a:cubicBezTo>
                    <a:pt x="3223" y="465208"/>
                    <a:pt x="-2053" y="458493"/>
                    <a:pt x="825" y="447462"/>
                  </a:cubicBezTo>
                  <a:cubicBezTo>
                    <a:pt x="11376" y="450340"/>
                    <a:pt x="21928" y="453217"/>
                    <a:pt x="32479" y="456095"/>
                  </a:cubicBezTo>
                  <a:cubicBezTo>
                    <a:pt x="63174" y="465208"/>
                    <a:pt x="90992" y="456095"/>
                    <a:pt x="110656" y="430196"/>
                  </a:cubicBezTo>
                  <a:cubicBezTo>
                    <a:pt x="137035" y="395664"/>
                    <a:pt x="146627" y="354897"/>
                    <a:pt x="157178" y="314130"/>
                  </a:cubicBezTo>
                  <a:cubicBezTo>
                    <a:pt x="176363" y="240270"/>
                    <a:pt x="188353" y="164491"/>
                    <a:pt x="223365" y="95907"/>
                  </a:cubicBezTo>
                  <a:cubicBezTo>
                    <a:pt x="252141" y="39313"/>
                    <a:pt x="296265" y="5261"/>
                    <a:pt x="361013" y="464"/>
                  </a:cubicBezTo>
                  <a:cubicBezTo>
                    <a:pt x="420485" y="-3852"/>
                    <a:pt x="463170" y="22047"/>
                    <a:pt x="492426" y="72886"/>
                  </a:cubicBezTo>
                  <a:cubicBezTo>
                    <a:pt x="505855" y="95907"/>
                    <a:pt x="515927" y="119888"/>
                    <a:pt x="521203" y="145787"/>
                  </a:cubicBezTo>
                  <a:cubicBezTo>
                    <a:pt x="525040" y="164971"/>
                    <a:pt x="531275" y="164971"/>
                    <a:pt x="546143" y="154420"/>
                  </a:cubicBezTo>
                  <a:cubicBezTo>
                    <a:pt x="633432" y="91591"/>
                    <a:pt x="732232" y="58977"/>
                    <a:pt x="838705" y="60895"/>
                  </a:cubicBezTo>
                  <a:cubicBezTo>
                    <a:pt x="1021917" y="63773"/>
                    <a:pt x="1166760" y="142429"/>
                    <a:pt x="1268437" y="296384"/>
                  </a:cubicBezTo>
                  <a:cubicBezTo>
                    <a:pt x="1301051" y="345784"/>
                    <a:pt x="1321674" y="400940"/>
                    <a:pt x="1337501" y="459452"/>
                  </a:cubicBezTo>
                  <a:cubicBezTo>
                    <a:pt x="1360042" y="447462"/>
                    <a:pt x="1381145" y="434992"/>
                    <a:pt x="1403207" y="425879"/>
                  </a:cubicBezTo>
                  <a:cubicBezTo>
                    <a:pt x="1507283" y="382235"/>
                    <a:pt x="1590736" y="420124"/>
                    <a:pt x="1620951" y="529475"/>
                  </a:cubicBezTo>
                  <a:cubicBezTo>
                    <a:pt x="1632941" y="572161"/>
                    <a:pt x="1617594" y="613887"/>
                    <a:pt x="1599848" y="654174"/>
                  </a:cubicBezTo>
                  <a:cubicBezTo>
                    <a:pt x="1566275" y="731392"/>
                    <a:pt x="1512079" y="797098"/>
                    <a:pt x="1476109" y="872877"/>
                  </a:cubicBezTo>
                  <a:cubicBezTo>
                    <a:pt x="1460761" y="904531"/>
                    <a:pt x="1441576" y="936186"/>
                    <a:pt x="1457883" y="974554"/>
                  </a:cubicBezTo>
                  <a:cubicBezTo>
                    <a:pt x="1467955" y="997576"/>
                    <a:pt x="1486180" y="1009566"/>
                    <a:pt x="1507283" y="1019638"/>
                  </a:cubicBezTo>
                  <a:cubicBezTo>
                    <a:pt x="1516876" y="1023954"/>
                    <a:pt x="1528866" y="1030189"/>
                    <a:pt x="1507763" y="1036424"/>
                  </a:cubicBezTo>
                  <a:cubicBezTo>
                    <a:pt x="1484741" y="1044578"/>
                    <a:pt x="1458843" y="1044578"/>
                    <a:pt x="1433423" y="1036904"/>
                  </a:cubicBezTo>
                  <a:close/>
                </a:path>
              </a:pathLst>
            </a:custGeom>
            <a:solidFill>
              <a:srgbClr val="3D1B0F"/>
            </a:solidFill>
            <a:ln>
              <a:noFill/>
            </a:ln>
          </p:spPr>
          <p:txBody>
            <a:bodyPr spcFirstLastPara="1" wrap="square" lIns="137138" tIns="68550" rIns="137138" bIns="68550" anchor="ctr" anchorCtr="0">
              <a:noAutofit/>
            </a:bodyPr>
            <a:lstStyle/>
            <a:p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0"/>
            <p:cNvSpPr/>
            <p:nvPr/>
          </p:nvSpPr>
          <p:spPr>
            <a:xfrm>
              <a:off x="6821725" y="1441152"/>
              <a:ext cx="1097111" cy="1146500"/>
            </a:xfrm>
            <a:custGeom>
              <a:avLst/>
              <a:gdLst/>
              <a:ahLst/>
              <a:cxnLst/>
              <a:rect l="l" t="t" r="r" b="b"/>
              <a:pathLst>
                <a:path w="1097111" h="1146500" extrusionOk="0">
                  <a:moveTo>
                    <a:pt x="320305" y="500234"/>
                  </a:moveTo>
                  <a:cubicBezTo>
                    <a:pt x="316948" y="445079"/>
                    <a:pt x="313111" y="390403"/>
                    <a:pt x="321264" y="335248"/>
                  </a:cubicBezTo>
                  <a:cubicBezTo>
                    <a:pt x="322703" y="325176"/>
                    <a:pt x="315988" y="318941"/>
                    <a:pt x="311672" y="311747"/>
                  </a:cubicBezTo>
                  <a:cubicBezTo>
                    <a:pt x="264670" y="237887"/>
                    <a:pt x="285293" y="133811"/>
                    <a:pt x="357235" y="89208"/>
                  </a:cubicBezTo>
                  <a:cubicBezTo>
                    <a:pt x="384573" y="72421"/>
                    <a:pt x="414308" y="57553"/>
                    <a:pt x="447402" y="78656"/>
                  </a:cubicBezTo>
                  <a:cubicBezTo>
                    <a:pt x="457953" y="85850"/>
                    <a:pt x="466107" y="81054"/>
                    <a:pt x="474740" y="73381"/>
                  </a:cubicBezTo>
                  <a:cubicBezTo>
                    <a:pt x="504475" y="47482"/>
                    <a:pt x="535171" y="22062"/>
                    <a:pt x="568743" y="0"/>
                  </a:cubicBezTo>
                  <a:cubicBezTo>
                    <a:pt x="541885" y="30695"/>
                    <a:pt x="515027" y="61390"/>
                    <a:pt x="485291" y="94963"/>
                  </a:cubicBezTo>
                  <a:cubicBezTo>
                    <a:pt x="515986" y="101198"/>
                    <a:pt x="542844" y="106474"/>
                    <a:pt x="569702" y="112229"/>
                  </a:cubicBezTo>
                  <a:cubicBezTo>
                    <a:pt x="580254" y="114627"/>
                    <a:pt x="583611" y="107433"/>
                    <a:pt x="587448" y="100239"/>
                  </a:cubicBezTo>
                  <a:cubicBezTo>
                    <a:pt x="598959" y="79136"/>
                    <a:pt x="609990" y="58033"/>
                    <a:pt x="625817" y="38848"/>
                  </a:cubicBezTo>
                  <a:cubicBezTo>
                    <a:pt x="616705" y="60911"/>
                    <a:pt x="608071" y="82973"/>
                    <a:pt x="598479" y="104555"/>
                  </a:cubicBezTo>
                  <a:cubicBezTo>
                    <a:pt x="593204" y="116545"/>
                    <a:pt x="594163" y="122301"/>
                    <a:pt x="608071" y="126617"/>
                  </a:cubicBezTo>
                  <a:cubicBezTo>
                    <a:pt x="657472" y="142444"/>
                    <a:pt x="657472" y="142924"/>
                    <a:pt x="689605" y="103596"/>
                  </a:cubicBezTo>
                  <a:cubicBezTo>
                    <a:pt x="706392" y="82973"/>
                    <a:pt x="723657" y="61870"/>
                    <a:pt x="744281" y="43645"/>
                  </a:cubicBezTo>
                  <a:cubicBezTo>
                    <a:pt x="731811" y="73860"/>
                    <a:pt x="720780" y="104076"/>
                    <a:pt x="706871" y="133332"/>
                  </a:cubicBezTo>
                  <a:cubicBezTo>
                    <a:pt x="698718" y="150118"/>
                    <a:pt x="703035" y="157312"/>
                    <a:pt x="719821" y="162109"/>
                  </a:cubicBezTo>
                  <a:cubicBezTo>
                    <a:pt x="737566" y="167384"/>
                    <a:pt x="754832" y="174099"/>
                    <a:pt x="771139" y="181773"/>
                  </a:cubicBezTo>
                  <a:cubicBezTo>
                    <a:pt x="784568" y="188008"/>
                    <a:pt x="790803" y="185609"/>
                    <a:pt x="796079" y="171701"/>
                  </a:cubicBezTo>
                  <a:cubicBezTo>
                    <a:pt x="805671" y="145802"/>
                    <a:pt x="817182" y="120862"/>
                    <a:pt x="833009" y="96402"/>
                  </a:cubicBezTo>
                  <a:cubicBezTo>
                    <a:pt x="830611" y="124219"/>
                    <a:pt x="828692" y="152516"/>
                    <a:pt x="824856" y="180334"/>
                  </a:cubicBezTo>
                  <a:cubicBezTo>
                    <a:pt x="822937" y="194242"/>
                    <a:pt x="825815" y="202396"/>
                    <a:pt x="840203" y="207192"/>
                  </a:cubicBezTo>
                  <a:cubicBezTo>
                    <a:pt x="866582" y="216305"/>
                    <a:pt x="892481" y="226856"/>
                    <a:pt x="918380" y="237887"/>
                  </a:cubicBezTo>
                  <a:cubicBezTo>
                    <a:pt x="929890" y="242683"/>
                    <a:pt x="935646" y="240285"/>
                    <a:pt x="941401" y="230213"/>
                  </a:cubicBezTo>
                  <a:cubicBezTo>
                    <a:pt x="952432" y="210549"/>
                    <a:pt x="964902" y="190885"/>
                    <a:pt x="980249" y="166425"/>
                  </a:cubicBezTo>
                  <a:cubicBezTo>
                    <a:pt x="985526" y="209110"/>
                    <a:pt x="990801" y="246040"/>
                    <a:pt x="993679" y="282971"/>
                  </a:cubicBezTo>
                  <a:cubicBezTo>
                    <a:pt x="994638" y="297359"/>
                    <a:pt x="1000873" y="304553"/>
                    <a:pt x="1012863" y="309349"/>
                  </a:cubicBezTo>
                  <a:cubicBezTo>
                    <a:pt x="1019578" y="312227"/>
                    <a:pt x="1025812" y="316064"/>
                    <a:pt x="1032527" y="318462"/>
                  </a:cubicBezTo>
                  <a:cubicBezTo>
                    <a:pt x="1080968" y="334769"/>
                    <a:pt x="1093918" y="375056"/>
                    <a:pt x="1096795" y="418700"/>
                  </a:cubicBezTo>
                  <a:cubicBezTo>
                    <a:pt x="1102071" y="498795"/>
                    <a:pt x="1040681" y="572656"/>
                    <a:pt x="961545" y="586085"/>
                  </a:cubicBezTo>
                  <a:cubicBezTo>
                    <a:pt x="955310" y="587044"/>
                    <a:pt x="948116" y="586085"/>
                    <a:pt x="943799" y="591840"/>
                  </a:cubicBezTo>
                  <a:cubicBezTo>
                    <a:pt x="909747" y="635964"/>
                    <a:pt x="867541" y="672894"/>
                    <a:pt x="825815" y="709824"/>
                  </a:cubicBezTo>
                  <a:cubicBezTo>
                    <a:pt x="794161" y="727090"/>
                    <a:pt x="764905" y="749152"/>
                    <a:pt x="730852" y="762102"/>
                  </a:cubicBezTo>
                  <a:cubicBezTo>
                    <a:pt x="715984" y="767857"/>
                    <a:pt x="701596" y="775531"/>
                    <a:pt x="686248" y="776970"/>
                  </a:cubicBezTo>
                  <a:cubicBezTo>
                    <a:pt x="658910" y="779848"/>
                    <a:pt x="644522" y="793756"/>
                    <a:pt x="635889" y="818696"/>
                  </a:cubicBezTo>
                  <a:cubicBezTo>
                    <a:pt x="626776" y="845554"/>
                    <a:pt x="617664" y="872892"/>
                    <a:pt x="603755" y="897352"/>
                  </a:cubicBezTo>
                  <a:cubicBezTo>
                    <a:pt x="593204" y="916537"/>
                    <a:pt x="599439" y="924690"/>
                    <a:pt x="613827" y="936201"/>
                  </a:cubicBezTo>
                  <a:cubicBezTo>
                    <a:pt x="679054" y="987039"/>
                    <a:pt x="743322" y="1038838"/>
                    <a:pt x="801834" y="1097350"/>
                  </a:cubicBezTo>
                  <a:cubicBezTo>
                    <a:pt x="815264" y="1110779"/>
                    <a:pt x="833968" y="1121331"/>
                    <a:pt x="838285" y="1142434"/>
                  </a:cubicBezTo>
                  <a:cubicBezTo>
                    <a:pt x="830131" y="1150107"/>
                    <a:pt x="821978" y="1144832"/>
                    <a:pt x="813345" y="1143393"/>
                  </a:cubicBezTo>
                  <a:cubicBezTo>
                    <a:pt x="734209" y="1127086"/>
                    <a:pt x="658431" y="1098789"/>
                    <a:pt x="582172" y="1071931"/>
                  </a:cubicBezTo>
                  <a:cubicBezTo>
                    <a:pt x="486730" y="1037878"/>
                    <a:pt x="393206" y="998550"/>
                    <a:pt x="300641" y="956824"/>
                  </a:cubicBezTo>
                  <a:cubicBezTo>
                    <a:pt x="203759" y="913659"/>
                    <a:pt x="107837" y="867137"/>
                    <a:pt x="17191" y="811502"/>
                  </a:cubicBezTo>
                  <a:cubicBezTo>
                    <a:pt x="9037" y="806706"/>
                    <a:pt x="-3433" y="803828"/>
                    <a:pt x="884" y="789440"/>
                  </a:cubicBezTo>
                  <a:cubicBezTo>
                    <a:pt x="90571" y="783205"/>
                    <a:pt x="179299" y="792797"/>
                    <a:pt x="268027" y="803828"/>
                  </a:cubicBezTo>
                  <a:cubicBezTo>
                    <a:pt x="268987" y="803828"/>
                    <a:pt x="269466" y="804308"/>
                    <a:pt x="270425" y="804787"/>
                  </a:cubicBezTo>
                  <a:cubicBezTo>
                    <a:pt x="326540" y="816298"/>
                    <a:pt x="330857" y="814380"/>
                    <a:pt x="352919" y="763061"/>
                  </a:cubicBezTo>
                  <a:cubicBezTo>
                    <a:pt x="362990" y="740040"/>
                    <a:pt x="372582" y="716539"/>
                    <a:pt x="382175" y="693518"/>
                  </a:cubicBezTo>
                  <a:cubicBezTo>
                    <a:pt x="386012" y="684405"/>
                    <a:pt x="387930" y="674333"/>
                    <a:pt x="382654" y="665700"/>
                  </a:cubicBezTo>
                  <a:cubicBezTo>
                    <a:pt x="352439" y="618698"/>
                    <a:pt x="333255" y="567380"/>
                    <a:pt x="325580" y="511745"/>
                  </a:cubicBezTo>
                  <a:cubicBezTo>
                    <a:pt x="324621" y="507428"/>
                    <a:pt x="321744" y="503592"/>
                    <a:pt x="320305" y="500234"/>
                  </a:cubicBezTo>
                  <a:close/>
                </a:path>
              </a:pathLst>
            </a:custGeom>
            <a:solidFill>
              <a:srgbClr val="F0C8A4"/>
            </a:solidFill>
            <a:ln>
              <a:noFill/>
            </a:ln>
          </p:spPr>
          <p:txBody>
            <a:bodyPr spcFirstLastPara="1" wrap="square" lIns="137138" tIns="68550" rIns="137138" bIns="68550" anchor="ctr" anchorCtr="0">
              <a:noAutofit/>
            </a:bodyPr>
            <a:lstStyle/>
            <a:p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6563619" y="2228393"/>
              <a:ext cx="1189137" cy="686602"/>
            </a:xfrm>
            <a:custGeom>
              <a:avLst/>
              <a:gdLst/>
              <a:ahLst/>
              <a:cxnLst/>
              <a:rect l="l" t="t" r="r" b="b"/>
              <a:pathLst>
                <a:path w="1189137" h="686602" extrusionOk="0">
                  <a:moveTo>
                    <a:pt x="258510" y="1718"/>
                  </a:moveTo>
                  <a:cubicBezTo>
                    <a:pt x="276736" y="22821"/>
                    <a:pt x="302155" y="32414"/>
                    <a:pt x="325176" y="44883"/>
                  </a:cubicBezTo>
                  <a:cubicBezTo>
                    <a:pt x="485846" y="132652"/>
                    <a:pt x="653230" y="206512"/>
                    <a:pt x="825410" y="269821"/>
                  </a:cubicBezTo>
                  <a:cubicBezTo>
                    <a:pt x="898312" y="296679"/>
                    <a:pt x="972171" y="321619"/>
                    <a:pt x="1046511" y="343202"/>
                  </a:cubicBezTo>
                  <a:cubicBezTo>
                    <a:pt x="1062338" y="347998"/>
                    <a:pt x="1079125" y="350875"/>
                    <a:pt x="1095432" y="354712"/>
                  </a:cubicBezTo>
                  <a:cubicBezTo>
                    <a:pt x="1130443" y="380132"/>
                    <a:pt x="1151067" y="416582"/>
                    <a:pt x="1170730" y="453512"/>
                  </a:cubicBezTo>
                  <a:cubicBezTo>
                    <a:pt x="1194232" y="497636"/>
                    <a:pt x="1191833" y="543199"/>
                    <a:pt x="1182241" y="590681"/>
                  </a:cubicBezTo>
                  <a:cubicBezTo>
                    <a:pt x="1176006" y="622335"/>
                    <a:pt x="1181282" y="655428"/>
                    <a:pt x="1169771" y="686603"/>
                  </a:cubicBezTo>
                  <a:cubicBezTo>
                    <a:pt x="974090" y="531209"/>
                    <a:pt x="760184" y="405551"/>
                    <a:pt x="528531" y="311547"/>
                  </a:cubicBezTo>
                  <a:cubicBezTo>
                    <a:pt x="391362" y="255912"/>
                    <a:pt x="250357" y="210349"/>
                    <a:pt x="104555" y="181093"/>
                  </a:cubicBezTo>
                  <a:cubicBezTo>
                    <a:pt x="69544" y="173899"/>
                    <a:pt x="34532" y="166225"/>
                    <a:pt x="0" y="158551"/>
                  </a:cubicBezTo>
                  <a:cubicBezTo>
                    <a:pt x="20623" y="123060"/>
                    <a:pt x="48920" y="93324"/>
                    <a:pt x="72421" y="59751"/>
                  </a:cubicBezTo>
                  <a:cubicBezTo>
                    <a:pt x="94004" y="29056"/>
                    <a:pt x="129495" y="18505"/>
                    <a:pt x="162588" y="11790"/>
                  </a:cubicBezTo>
                  <a:cubicBezTo>
                    <a:pt x="193763" y="6035"/>
                    <a:pt x="225897" y="-4037"/>
                    <a:pt x="258510" y="1718"/>
                  </a:cubicBezTo>
                  <a:close/>
                </a:path>
              </a:pathLst>
            </a:custGeom>
            <a:solidFill>
              <a:srgbClr val="836003"/>
            </a:solidFill>
            <a:ln>
              <a:noFill/>
            </a:ln>
          </p:spPr>
          <p:txBody>
            <a:bodyPr spcFirstLastPara="1" wrap="square" lIns="137138" tIns="68550" rIns="137138" bIns="68550" anchor="ctr" anchorCtr="0">
              <a:noAutofit/>
            </a:bodyPr>
            <a:lstStyle/>
            <a:p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7229319" y="1218762"/>
              <a:ext cx="734458" cy="503921"/>
            </a:xfrm>
            <a:custGeom>
              <a:avLst/>
              <a:gdLst/>
              <a:ahLst/>
              <a:cxnLst/>
              <a:rect l="l" t="t" r="r" b="b"/>
              <a:pathLst>
                <a:path w="734458" h="503921" extrusionOk="0">
                  <a:moveTo>
                    <a:pt x="0" y="212798"/>
                  </a:moveTo>
                  <a:cubicBezTo>
                    <a:pt x="7194" y="172990"/>
                    <a:pt x="23500" y="140856"/>
                    <a:pt x="46522" y="112079"/>
                  </a:cubicBezTo>
                  <a:cubicBezTo>
                    <a:pt x="98320" y="47332"/>
                    <a:pt x="168823" y="16157"/>
                    <a:pt x="248918" y="4167"/>
                  </a:cubicBezTo>
                  <a:cubicBezTo>
                    <a:pt x="421098" y="-21253"/>
                    <a:pt x="611504" y="71792"/>
                    <a:pt x="694956" y="224308"/>
                  </a:cubicBezTo>
                  <a:cubicBezTo>
                    <a:pt x="743397" y="312557"/>
                    <a:pt x="750111" y="403203"/>
                    <a:pt x="699273" y="494329"/>
                  </a:cubicBezTo>
                  <a:cubicBezTo>
                    <a:pt x="697834" y="496727"/>
                    <a:pt x="695916" y="499605"/>
                    <a:pt x="693517" y="503921"/>
                  </a:cubicBezTo>
                  <a:cubicBezTo>
                    <a:pt x="694476" y="306801"/>
                    <a:pt x="585605" y="189776"/>
                    <a:pt x="414864" y="127906"/>
                  </a:cubicBezTo>
                  <a:cubicBezTo>
                    <a:pt x="264745" y="72751"/>
                    <a:pt x="120862" y="87619"/>
                    <a:pt x="0" y="212798"/>
                  </a:cubicBezTo>
                  <a:close/>
                </a:path>
              </a:pathLst>
            </a:custGeom>
            <a:solidFill>
              <a:srgbClr val="C49005"/>
            </a:solidFill>
            <a:ln>
              <a:noFill/>
            </a:ln>
          </p:spPr>
          <p:txBody>
            <a:bodyPr spcFirstLastPara="1" wrap="square" lIns="137138" tIns="68550" rIns="137138" bIns="68550" anchor="ctr" anchorCtr="0">
              <a:noAutofit/>
            </a:bodyPr>
            <a:lstStyle/>
            <a:p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9" name="Google Shape;309;p10"/>
          <p:cNvGrpSpPr/>
          <p:nvPr/>
        </p:nvGrpSpPr>
        <p:grpSpPr>
          <a:xfrm>
            <a:off x="11934419" y="6196443"/>
            <a:ext cx="2357552" cy="1911330"/>
            <a:chOff x="8213001" y="3218811"/>
            <a:chExt cx="1775655" cy="1439571"/>
          </a:xfrm>
        </p:grpSpPr>
        <p:sp>
          <p:nvSpPr>
            <p:cNvPr id="310" name="Google Shape;310;p10"/>
            <p:cNvSpPr/>
            <p:nvPr/>
          </p:nvSpPr>
          <p:spPr>
            <a:xfrm>
              <a:off x="8670942" y="3273142"/>
              <a:ext cx="1128485" cy="806800"/>
            </a:xfrm>
            <a:custGeom>
              <a:avLst/>
              <a:gdLst/>
              <a:ahLst/>
              <a:cxnLst/>
              <a:rect l="l" t="t" r="r" b="b"/>
              <a:pathLst>
                <a:path w="1128485" h="806800" extrusionOk="0">
                  <a:moveTo>
                    <a:pt x="1019741" y="736806"/>
                  </a:moveTo>
                  <a:cubicBezTo>
                    <a:pt x="979933" y="798196"/>
                    <a:pt x="883531" y="825534"/>
                    <a:pt x="817345" y="792921"/>
                  </a:cubicBezTo>
                  <a:cubicBezTo>
                    <a:pt x="799120" y="783808"/>
                    <a:pt x="782334" y="782369"/>
                    <a:pt x="761710" y="784767"/>
                  </a:cubicBezTo>
                  <a:cubicBezTo>
                    <a:pt x="640369" y="796757"/>
                    <a:pt x="521425" y="791482"/>
                    <a:pt x="424064" y="702754"/>
                  </a:cubicBezTo>
                  <a:cubicBezTo>
                    <a:pt x="409676" y="689804"/>
                    <a:pt x="397206" y="698917"/>
                    <a:pt x="385215" y="703233"/>
                  </a:cubicBezTo>
                  <a:cubicBezTo>
                    <a:pt x="357398" y="712825"/>
                    <a:pt x="331020" y="724336"/>
                    <a:pt x="302723" y="732010"/>
                  </a:cubicBezTo>
                  <a:cubicBezTo>
                    <a:pt x="283538" y="737286"/>
                    <a:pt x="285457" y="752154"/>
                    <a:pt x="289773" y="766542"/>
                  </a:cubicBezTo>
                  <a:cubicBezTo>
                    <a:pt x="262915" y="772297"/>
                    <a:pt x="238455" y="759828"/>
                    <a:pt x="213515" y="753113"/>
                  </a:cubicBezTo>
                  <a:cubicBezTo>
                    <a:pt x="163635" y="739684"/>
                    <a:pt x="113276" y="727214"/>
                    <a:pt x="63876" y="710427"/>
                  </a:cubicBezTo>
                  <a:cubicBezTo>
                    <a:pt x="56682" y="708029"/>
                    <a:pt x="49968" y="708509"/>
                    <a:pt x="42774" y="710427"/>
                  </a:cubicBezTo>
                  <a:cubicBezTo>
                    <a:pt x="27905" y="711387"/>
                    <a:pt x="15915" y="704672"/>
                    <a:pt x="5364" y="695080"/>
                  </a:cubicBezTo>
                  <a:cubicBezTo>
                    <a:pt x="-7586" y="674457"/>
                    <a:pt x="5364" y="660548"/>
                    <a:pt x="18313" y="646639"/>
                  </a:cubicBezTo>
                  <a:cubicBezTo>
                    <a:pt x="44692" y="628414"/>
                    <a:pt x="57162" y="599158"/>
                    <a:pt x="75387" y="574698"/>
                  </a:cubicBezTo>
                  <a:cubicBezTo>
                    <a:pt x="104643" y="534890"/>
                    <a:pt x="131981" y="494123"/>
                    <a:pt x="160758" y="454315"/>
                  </a:cubicBezTo>
                  <a:cubicBezTo>
                    <a:pt x="164115" y="449519"/>
                    <a:pt x="166033" y="442325"/>
                    <a:pt x="174667" y="443764"/>
                  </a:cubicBezTo>
                  <a:cubicBezTo>
                    <a:pt x="178024" y="462948"/>
                    <a:pt x="186177" y="470622"/>
                    <a:pt x="206800" y="461989"/>
                  </a:cubicBezTo>
                  <a:cubicBezTo>
                    <a:pt x="237016" y="449999"/>
                    <a:pt x="268191" y="440886"/>
                    <a:pt x="298885" y="430335"/>
                  </a:cubicBezTo>
                  <a:cubicBezTo>
                    <a:pt x="310396" y="426498"/>
                    <a:pt x="317111" y="417865"/>
                    <a:pt x="318070" y="405395"/>
                  </a:cubicBezTo>
                  <a:cubicBezTo>
                    <a:pt x="329101" y="298921"/>
                    <a:pt x="394328" y="226980"/>
                    <a:pt x="473944" y="164630"/>
                  </a:cubicBezTo>
                  <a:cubicBezTo>
                    <a:pt x="493608" y="149283"/>
                    <a:pt x="515670" y="136333"/>
                    <a:pt x="537253" y="123863"/>
                  </a:cubicBezTo>
                  <a:cubicBezTo>
                    <a:pt x="552120" y="115230"/>
                    <a:pt x="557875" y="101322"/>
                    <a:pt x="565550" y="87413"/>
                  </a:cubicBezTo>
                  <a:cubicBezTo>
                    <a:pt x="603919" y="21706"/>
                    <a:pt x="670584" y="-9469"/>
                    <a:pt x="746842" y="2522"/>
                  </a:cubicBezTo>
                  <a:cubicBezTo>
                    <a:pt x="746363" y="15471"/>
                    <a:pt x="735332" y="18828"/>
                    <a:pt x="726699" y="23624"/>
                  </a:cubicBezTo>
                  <a:cubicBezTo>
                    <a:pt x="670105" y="57677"/>
                    <a:pt x="641807" y="81178"/>
                    <a:pt x="616388" y="117149"/>
                  </a:cubicBezTo>
                  <a:cubicBezTo>
                    <a:pt x="659074" y="106597"/>
                    <a:pt x="699361" y="96046"/>
                    <a:pt x="741567" y="91250"/>
                  </a:cubicBezTo>
                  <a:cubicBezTo>
                    <a:pt x="792405" y="85494"/>
                    <a:pt x="842285" y="87413"/>
                    <a:pt x="889287" y="109475"/>
                  </a:cubicBezTo>
                  <a:cubicBezTo>
                    <a:pt x="932452" y="129619"/>
                    <a:pt x="959790" y="163671"/>
                    <a:pt x="971780" y="209714"/>
                  </a:cubicBezTo>
                  <a:cubicBezTo>
                    <a:pt x="976097" y="225541"/>
                    <a:pt x="974178" y="239450"/>
                    <a:pt x="960269" y="250481"/>
                  </a:cubicBezTo>
                  <a:cubicBezTo>
                    <a:pt x="943003" y="263910"/>
                    <a:pt x="940126" y="281655"/>
                    <a:pt x="943962" y="302279"/>
                  </a:cubicBezTo>
                  <a:cubicBezTo>
                    <a:pt x="956433" y="368945"/>
                    <a:pt x="1001996" y="406354"/>
                    <a:pt x="1059549" y="433212"/>
                  </a:cubicBezTo>
                  <a:cubicBezTo>
                    <a:pt x="1076815" y="441366"/>
                    <a:pt x="1095040" y="447121"/>
                    <a:pt x="1113265" y="452876"/>
                  </a:cubicBezTo>
                  <a:cubicBezTo>
                    <a:pt x="1127654" y="457673"/>
                    <a:pt x="1133889" y="466785"/>
                    <a:pt x="1122858" y="479735"/>
                  </a:cubicBezTo>
                  <a:cubicBezTo>
                    <a:pt x="1045640" y="573259"/>
                    <a:pt x="974178" y="673498"/>
                    <a:pt x="858112" y="726255"/>
                  </a:cubicBezTo>
                  <a:cubicBezTo>
                    <a:pt x="903675" y="734408"/>
                    <a:pt x="949239" y="732010"/>
                    <a:pt x="994321" y="730571"/>
                  </a:cubicBezTo>
                  <a:cubicBezTo>
                    <a:pt x="1003434" y="730571"/>
                    <a:pt x="1013506" y="725295"/>
                    <a:pt x="1019741" y="736806"/>
                  </a:cubicBezTo>
                  <a:close/>
                </a:path>
              </a:pathLst>
            </a:custGeom>
            <a:solidFill>
              <a:srgbClr val="F0C8A4"/>
            </a:solidFill>
            <a:ln>
              <a:noFill/>
            </a:ln>
          </p:spPr>
          <p:txBody>
            <a:bodyPr spcFirstLastPara="1" wrap="square" lIns="137138" tIns="68550" rIns="137138" bIns="68550" anchor="ctr" anchorCtr="0">
              <a:noAutofit/>
            </a:bodyPr>
            <a:lstStyle/>
            <a:p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0"/>
            <p:cNvSpPr/>
            <p:nvPr/>
          </p:nvSpPr>
          <p:spPr>
            <a:xfrm>
              <a:off x="9265268" y="3218811"/>
              <a:ext cx="723388" cy="795086"/>
            </a:xfrm>
            <a:custGeom>
              <a:avLst/>
              <a:gdLst/>
              <a:ahLst/>
              <a:cxnLst/>
              <a:rect l="l" t="t" r="r" b="b"/>
              <a:pathLst>
                <a:path w="723388" h="795086" extrusionOk="0">
                  <a:moveTo>
                    <a:pt x="425415" y="791137"/>
                  </a:moveTo>
                  <a:cubicBezTo>
                    <a:pt x="370259" y="794015"/>
                    <a:pt x="315584" y="798811"/>
                    <a:pt x="260428" y="790178"/>
                  </a:cubicBezTo>
                  <a:cubicBezTo>
                    <a:pt x="253714" y="789219"/>
                    <a:pt x="247000" y="788260"/>
                    <a:pt x="238846" y="784423"/>
                  </a:cubicBezTo>
                  <a:cubicBezTo>
                    <a:pt x="369301" y="733584"/>
                    <a:pt x="443640" y="622315"/>
                    <a:pt x="529490" y="522555"/>
                  </a:cubicBezTo>
                  <a:cubicBezTo>
                    <a:pt x="525654" y="513922"/>
                    <a:pt x="516061" y="515361"/>
                    <a:pt x="509347" y="513443"/>
                  </a:cubicBezTo>
                  <a:cubicBezTo>
                    <a:pt x="464263" y="499534"/>
                    <a:pt x="422537" y="479390"/>
                    <a:pt x="388005" y="447736"/>
                  </a:cubicBezTo>
                  <a:cubicBezTo>
                    <a:pt x="356830" y="419439"/>
                    <a:pt x="341962" y="381070"/>
                    <a:pt x="339085" y="338864"/>
                  </a:cubicBezTo>
                  <a:cubicBezTo>
                    <a:pt x="338126" y="322078"/>
                    <a:pt x="344840" y="306730"/>
                    <a:pt x="360667" y="298577"/>
                  </a:cubicBezTo>
                  <a:cubicBezTo>
                    <a:pt x="375056" y="291383"/>
                    <a:pt x="374097" y="281791"/>
                    <a:pt x="370739" y="269321"/>
                  </a:cubicBezTo>
                  <a:cubicBezTo>
                    <a:pt x="352514" y="198818"/>
                    <a:pt x="297359" y="157092"/>
                    <a:pt x="216304" y="152296"/>
                  </a:cubicBezTo>
                  <a:cubicBezTo>
                    <a:pt x="147240" y="148459"/>
                    <a:pt x="81054" y="161888"/>
                    <a:pt x="16306" y="182991"/>
                  </a:cubicBezTo>
                  <a:cubicBezTo>
                    <a:pt x="12949" y="183950"/>
                    <a:pt x="9112" y="184909"/>
                    <a:pt x="0" y="187307"/>
                  </a:cubicBezTo>
                  <a:cubicBezTo>
                    <a:pt x="16786" y="160929"/>
                    <a:pt x="34532" y="142703"/>
                    <a:pt x="53237" y="124958"/>
                  </a:cubicBezTo>
                  <a:cubicBezTo>
                    <a:pt x="82972" y="97620"/>
                    <a:pt x="118464" y="78915"/>
                    <a:pt x="151557" y="57333"/>
                  </a:cubicBezTo>
                  <a:cubicBezTo>
                    <a:pt x="192324" y="42465"/>
                    <a:pt x="233091" y="26638"/>
                    <a:pt x="275296" y="14168"/>
                  </a:cubicBezTo>
                  <a:cubicBezTo>
                    <a:pt x="399516" y="-22762"/>
                    <a:pt x="501673" y="14647"/>
                    <a:pt x="590401" y="101457"/>
                  </a:cubicBezTo>
                  <a:cubicBezTo>
                    <a:pt x="696875" y="205053"/>
                    <a:pt x="733325" y="333109"/>
                    <a:pt x="718936" y="477952"/>
                  </a:cubicBezTo>
                  <a:cubicBezTo>
                    <a:pt x="717978" y="486584"/>
                    <a:pt x="717498" y="495218"/>
                    <a:pt x="718936" y="503851"/>
                  </a:cubicBezTo>
                  <a:cubicBezTo>
                    <a:pt x="736682" y="615120"/>
                    <a:pt x="702150" y="684184"/>
                    <a:pt x="601432" y="736941"/>
                  </a:cubicBezTo>
                  <a:cubicBezTo>
                    <a:pt x="552991" y="762361"/>
                    <a:pt x="501673" y="778188"/>
                    <a:pt x="447477" y="785862"/>
                  </a:cubicBezTo>
                  <a:cubicBezTo>
                    <a:pt x="440762" y="786821"/>
                    <a:pt x="433088" y="789219"/>
                    <a:pt x="425415" y="791137"/>
                  </a:cubicBezTo>
                  <a:close/>
                </a:path>
              </a:pathLst>
            </a:custGeom>
            <a:solidFill>
              <a:srgbClr val="262421"/>
            </a:solidFill>
            <a:ln>
              <a:noFill/>
            </a:ln>
          </p:spPr>
          <p:txBody>
            <a:bodyPr spcFirstLastPara="1" wrap="square" lIns="137138" tIns="68550" rIns="137138" bIns="68550" anchor="ctr" anchorCtr="0">
              <a:noAutofit/>
            </a:bodyPr>
            <a:lstStyle/>
            <a:p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0"/>
            <p:cNvSpPr/>
            <p:nvPr/>
          </p:nvSpPr>
          <p:spPr>
            <a:xfrm>
              <a:off x="8213001" y="3379690"/>
              <a:ext cx="594717" cy="583736"/>
            </a:xfrm>
            <a:custGeom>
              <a:avLst/>
              <a:gdLst/>
              <a:ahLst/>
              <a:cxnLst/>
              <a:rect l="l" t="t" r="r" b="b"/>
              <a:pathLst>
                <a:path w="594717" h="583736" extrusionOk="0">
                  <a:moveTo>
                    <a:pt x="312227" y="583736"/>
                  </a:moveTo>
                  <a:cubicBezTo>
                    <a:pt x="246040" y="422107"/>
                    <a:pt x="162588" y="269591"/>
                    <a:pt x="66666" y="124268"/>
                  </a:cubicBezTo>
                  <a:cubicBezTo>
                    <a:pt x="45084" y="91655"/>
                    <a:pt x="22062" y="60480"/>
                    <a:pt x="0" y="28826"/>
                  </a:cubicBezTo>
                  <a:cubicBezTo>
                    <a:pt x="46043" y="26428"/>
                    <a:pt x="214386" y="9162"/>
                    <a:pt x="249877" y="1968"/>
                  </a:cubicBezTo>
                  <a:cubicBezTo>
                    <a:pt x="297838" y="-7145"/>
                    <a:pt x="337166" y="16836"/>
                    <a:pt x="373137" y="44174"/>
                  </a:cubicBezTo>
                  <a:cubicBezTo>
                    <a:pt x="446997" y="99808"/>
                    <a:pt x="504551" y="170791"/>
                    <a:pt x="559226" y="244651"/>
                  </a:cubicBezTo>
                  <a:cubicBezTo>
                    <a:pt x="571696" y="261437"/>
                    <a:pt x="587524" y="275346"/>
                    <a:pt x="594718" y="295969"/>
                  </a:cubicBezTo>
                  <a:cubicBezTo>
                    <a:pt x="593279" y="298368"/>
                    <a:pt x="591360" y="300286"/>
                    <a:pt x="588962" y="299326"/>
                  </a:cubicBezTo>
                  <a:cubicBezTo>
                    <a:pt x="548675" y="288775"/>
                    <a:pt x="511745" y="304123"/>
                    <a:pt x="474335" y="315154"/>
                  </a:cubicBezTo>
                  <a:cubicBezTo>
                    <a:pt x="438844" y="325226"/>
                    <a:pt x="355871" y="347288"/>
                    <a:pt x="351555" y="355441"/>
                  </a:cubicBezTo>
                  <a:cubicBezTo>
                    <a:pt x="371219" y="368870"/>
                    <a:pt x="473376" y="416831"/>
                    <a:pt x="502153" y="433138"/>
                  </a:cubicBezTo>
                  <a:cubicBezTo>
                    <a:pt x="518459" y="442251"/>
                    <a:pt x="524695" y="454721"/>
                    <a:pt x="516541" y="472946"/>
                  </a:cubicBezTo>
                  <a:cubicBezTo>
                    <a:pt x="509826" y="488293"/>
                    <a:pt x="504551" y="504120"/>
                    <a:pt x="492560" y="516591"/>
                  </a:cubicBezTo>
                  <a:cubicBezTo>
                    <a:pt x="456110" y="532897"/>
                    <a:pt x="335248" y="575103"/>
                    <a:pt x="312227" y="583736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spcFirstLastPara="1" wrap="square" lIns="137138" tIns="68550" rIns="137138" bIns="68550" anchor="ctr" anchorCtr="0">
              <a:noAutofit/>
            </a:bodyPr>
            <a:lstStyle/>
            <a:p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8544412" y="3964571"/>
              <a:ext cx="427054" cy="693811"/>
            </a:xfrm>
            <a:custGeom>
              <a:avLst/>
              <a:gdLst/>
              <a:ahLst/>
              <a:cxnLst/>
              <a:rect l="l" t="t" r="r" b="b"/>
              <a:pathLst>
                <a:path w="427054" h="693811" extrusionOk="0">
                  <a:moveTo>
                    <a:pt x="134291" y="294"/>
                  </a:moveTo>
                  <a:cubicBezTo>
                    <a:pt x="145322" y="5090"/>
                    <a:pt x="155394" y="12764"/>
                    <a:pt x="167384" y="14682"/>
                  </a:cubicBezTo>
                  <a:cubicBezTo>
                    <a:pt x="198559" y="17560"/>
                    <a:pt x="223499" y="34826"/>
                    <a:pt x="249398" y="50173"/>
                  </a:cubicBezTo>
                  <a:cubicBezTo>
                    <a:pt x="264266" y="58807"/>
                    <a:pt x="258510" y="74154"/>
                    <a:pt x="253235" y="87103"/>
                  </a:cubicBezTo>
                  <a:cubicBezTo>
                    <a:pt x="234050" y="134585"/>
                    <a:pt x="212947" y="181107"/>
                    <a:pt x="193763" y="228589"/>
                  </a:cubicBezTo>
                  <a:cubicBezTo>
                    <a:pt x="191844" y="232905"/>
                    <a:pt x="189446" y="236742"/>
                    <a:pt x="189446" y="244416"/>
                  </a:cubicBezTo>
                  <a:cubicBezTo>
                    <a:pt x="227336" y="230027"/>
                    <a:pt x="262347" y="213241"/>
                    <a:pt x="297838" y="198373"/>
                  </a:cubicBezTo>
                  <a:cubicBezTo>
                    <a:pt x="313186" y="192138"/>
                    <a:pt x="328534" y="183985"/>
                    <a:pt x="344361" y="178709"/>
                  </a:cubicBezTo>
                  <a:cubicBezTo>
                    <a:pt x="366902" y="171035"/>
                    <a:pt x="385128" y="157127"/>
                    <a:pt x="399996" y="138422"/>
                  </a:cubicBezTo>
                  <a:cubicBezTo>
                    <a:pt x="404312" y="133146"/>
                    <a:pt x="406230" y="122595"/>
                    <a:pt x="417262" y="126911"/>
                  </a:cubicBezTo>
                  <a:cubicBezTo>
                    <a:pt x="419180" y="180148"/>
                    <a:pt x="430691" y="232905"/>
                    <a:pt x="425895" y="286142"/>
                  </a:cubicBezTo>
                  <a:cubicBezTo>
                    <a:pt x="418701" y="364319"/>
                    <a:pt x="419180" y="443934"/>
                    <a:pt x="388005" y="518274"/>
                  </a:cubicBezTo>
                  <a:cubicBezTo>
                    <a:pt x="378893" y="539377"/>
                    <a:pt x="366423" y="558082"/>
                    <a:pt x="347718" y="571990"/>
                  </a:cubicBezTo>
                  <a:cubicBezTo>
                    <a:pt x="295440" y="611318"/>
                    <a:pt x="222060" y="660718"/>
                    <a:pt x="165466" y="693811"/>
                  </a:cubicBezTo>
                  <a:cubicBezTo>
                    <a:pt x="156833" y="655443"/>
                    <a:pt x="142924" y="583501"/>
                    <a:pt x="131893" y="512998"/>
                  </a:cubicBezTo>
                  <a:cubicBezTo>
                    <a:pt x="116066" y="412759"/>
                    <a:pt x="89208" y="315878"/>
                    <a:pt x="60910" y="218996"/>
                  </a:cubicBezTo>
                  <a:cubicBezTo>
                    <a:pt x="43644" y="159525"/>
                    <a:pt x="20624" y="101972"/>
                    <a:pt x="0" y="43459"/>
                  </a:cubicBezTo>
                  <a:cubicBezTo>
                    <a:pt x="479" y="40581"/>
                    <a:pt x="128056" y="-4023"/>
                    <a:pt x="134291" y="294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spcFirstLastPara="1" wrap="square" lIns="137138" tIns="68550" rIns="137138" bIns="68550" anchor="ctr" anchorCtr="0">
              <a:noAutofit/>
            </a:bodyPr>
            <a:lstStyle/>
            <a:p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0"/>
            <p:cNvSpPr/>
            <p:nvPr/>
          </p:nvSpPr>
          <p:spPr>
            <a:xfrm>
              <a:off x="8546810" y="3666998"/>
              <a:ext cx="298317" cy="279641"/>
            </a:xfrm>
            <a:custGeom>
              <a:avLst/>
              <a:gdLst/>
              <a:ahLst/>
              <a:cxnLst/>
              <a:rect l="l" t="t" r="r" b="b"/>
              <a:pathLst>
                <a:path w="298317" h="279641" extrusionOk="0">
                  <a:moveTo>
                    <a:pt x="155874" y="226405"/>
                  </a:moveTo>
                  <a:cubicBezTo>
                    <a:pt x="188487" y="165494"/>
                    <a:pt x="188487" y="165015"/>
                    <a:pt x="128536" y="133840"/>
                  </a:cubicBezTo>
                  <a:cubicBezTo>
                    <a:pt x="85371" y="111298"/>
                    <a:pt x="42206" y="89236"/>
                    <a:pt x="0" y="67654"/>
                  </a:cubicBezTo>
                  <a:cubicBezTo>
                    <a:pt x="0" y="59021"/>
                    <a:pt x="6235" y="59500"/>
                    <a:pt x="10072" y="58061"/>
                  </a:cubicBezTo>
                  <a:cubicBezTo>
                    <a:pt x="73381" y="39357"/>
                    <a:pt x="137169" y="21131"/>
                    <a:pt x="200478" y="2426"/>
                  </a:cubicBezTo>
                  <a:cubicBezTo>
                    <a:pt x="222060" y="-3808"/>
                    <a:pt x="241245" y="3386"/>
                    <a:pt x="261388" y="8182"/>
                  </a:cubicBezTo>
                  <a:cubicBezTo>
                    <a:pt x="276256" y="19693"/>
                    <a:pt x="293522" y="29285"/>
                    <a:pt x="298318" y="49908"/>
                  </a:cubicBezTo>
                  <a:cubicBezTo>
                    <a:pt x="275776" y="82521"/>
                    <a:pt x="253714" y="115135"/>
                    <a:pt x="231172" y="147749"/>
                  </a:cubicBezTo>
                  <a:cubicBezTo>
                    <a:pt x="209110" y="179882"/>
                    <a:pt x="186569" y="211537"/>
                    <a:pt x="163547" y="242712"/>
                  </a:cubicBezTo>
                  <a:cubicBezTo>
                    <a:pt x="159711" y="247987"/>
                    <a:pt x="147240" y="264294"/>
                    <a:pt x="132373" y="279642"/>
                  </a:cubicBezTo>
                  <a:cubicBezTo>
                    <a:pt x="124219" y="266212"/>
                    <a:pt x="151077" y="235038"/>
                    <a:pt x="155874" y="226405"/>
                  </a:cubicBezTo>
                  <a:close/>
                </a:path>
              </a:pathLst>
            </a:custGeom>
            <a:solidFill>
              <a:srgbClr val="FEFEFD"/>
            </a:solidFill>
            <a:ln>
              <a:noFill/>
            </a:ln>
          </p:spPr>
          <p:txBody>
            <a:bodyPr spcFirstLastPara="1" wrap="square" lIns="137138" tIns="68550" rIns="137138" bIns="68550" anchor="ctr" anchorCtr="0">
              <a:noAutofit/>
            </a:bodyPr>
            <a:lstStyle/>
            <a:p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0"/>
            <p:cNvSpPr/>
            <p:nvPr/>
          </p:nvSpPr>
          <p:spPr>
            <a:xfrm>
              <a:off x="8711317" y="3973435"/>
              <a:ext cx="252398" cy="245234"/>
            </a:xfrm>
            <a:custGeom>
              <a:avLst/>
              <a:gdLst/>
              <a:ahLst/>
              <a:cxnLst/>
              <a:rect l="l" t="t" r="r" b="b"/>
              <a:pathLst>
                <a:path w="252398" h="245234" extrusionOk="0">
                  <a:moveTo>
                    <a:pt x="249877" y="117567"/>
                  </a:moveTo>
                  <a:cubicBezTo>
                    <a:pt x="233091" y="149701"/>
                    <a:pt x="204794" y="166487"/>
                    <a:pt x="171700" y="179437"/>
                  </a:cubicBezTo>
                  <a:cubicBezTo>
                    <a:pt x="125178" y="197662"/>
                    <a:pt x="79615" y="218765"/>
                    <a:pt x="33093" y="238429"/>
                  </a:cubicBezTo>
                  <a:cubicBezTo>
                    <a:pt x="25899" y="241307"/>
                    <a:pt x="19664" y="247062"/>
                    <a:pt x="7674" y="244664"/>
                  </a:cubicBezTo>
                  <a:cubicBezTo>
                    <a:pt x="20143" y="214449"/>
                    <a:pt x="32613" y="184713"/>
                    <a:pt x="45083" y="154977"/>
                  </a:cubicBezTo>
                  <a:cubicBezTo>
                    <a:pt x="56594" y="127159"/>
                    <a:pt x="67146" y="98383"/>
                    <a:pt x="81054" y="71524"/>
                  </a:cubicBezTo>
                  <a:cubicBezTo>
                    <a:pt x="90167" y="53779"/>
                    <a:pt x="84411" y="46585"/>
                    <a:pt x="68105" y="39390"/>
                  </a:cubicBezTo>
                  <a:cubicBezTo>
                    <a:pt x="45083" y="28839"/>
                    <a:pt x="22541" y="16369"/>
                    <a:pt x="0" y="4858"/>
                  </a:cubicBezTo>
                  <a:cubicBezTo>
                    <a:pt x="6714" y="-2336"/>
                    <a:pt x="14868" y="62"/>
                    <a:pt x="22062" y="1981"/>
                  </a:cubicBezTo>
                  <a:cubicBezTo>
                    <a:pt x="97361" y="23084"/>
                    <a:pt x="172660" y="44187"/>
                    <a:pt x="248438" y="65289"/>
                  </a:cubicBezTo>
                  <a:cubicBezTo>
                    <a:pt x="256112" y="83515"/>
                    <a:pt x="250357" y="100781"/>
                    <a:pt x="249877" y="117567"/>
                  </a:cubicBezTo>
                  <a:close/>
                </a:path>
              </a:pathLst>
            </a:custGeom>
            <a:solidFill>
              <a:srgbClr val="FDFEFD"/>
            </a:solidFill>
            <a:ln>
              <a:noFill/>
            </a:ln>
          </p:spPr>
          <p:txBody>
            <a:bodyPr spcFirstLastPara="1" wrap="square" lIns="137138" tIns="68550" rIns="137138" bIns="68550" anchor="ctr" anchorCtr="0">
              <a:noAutofit/>
            </a:bodyPr>
            <a:lstStyle/>
            <a:p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0"/>
            <p:cNvSpPr/>
            <p:nvPr/>
          </p:nvSpPr>
          <p:spPr>
            <a:xfrm>
              <a:off x="8525228" y="3893403"/>
              <a:ext cx="177456" cy="119423"/>
            </a:xfrm>
            <a:custGeom>
              <a:avLst/>
              <a:gdLst/>
              <a:ahLst/>
              <a:cxnLst/>
              <a:rect l="l" t="t" r="r" b="b"/>
              <a:pathLst>
                <a:path w="177456" h="119423" extrusionOk="0">
                  <a:moveTo>
                    <a:pt x="177456" y="0"/>
                  </a:moveTo>
                  <a:cubicBezTo>
                    <a:pt x="174099" y="9592"/>
                    <a:pt x="146281" y="53716"/>
                    <a:pt x="153476" y="71462"/>
                  </a:cubicBezTo>
                  <a:cubicBezTo>
                    <a:pt x="129495" y="81054"/>
                    <a:pt x="110311" y="84891"/>
                    <a:pt x="88728" y="93045"/>
                  </a:cubicBezTo>
                  <a:cubicBezTo>
                    <a:pt x="65706" y="101678"/>
                    <a:pt x="42206" y="110790"/>
                    <a:pt x="19184" y="119423"/>
                  </a:cubicBezTo>
                  <a:cubicBezTo>
                    <a:pt x="12949" y="104555"/>
                    <a:pt x="6715" y="84891"/>
                    <a:pt x="0" y="70023"/>
                  </a:cubicBezTo>
                  <a:cubicBezTo>
                    <a:pt x="0" y="62829"/>
                    <a:pt x="2398" y="58992"/>
                    <a:pt x="10551" y="56594"/>
                  </a:cubicBezTo>
                  <a:cubicBezTo>
                    <a:pt x="67146" y="40287"/>
                    <a:pt x="120382" y="14388"/>
                    <a:pt x="177456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137138" tIns="68550" rIns="137138" bIns="68550" anchor="ctr" anchorCtr="0">
              <a:noAutofit/>
            </a:bodyPr>
            <a:lstStyle/>
            <a:p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0"/>
            <p:cNvSpPr/>
            <p:nvPr/>
          </p:nvSpPr>
          <p:spPr>
            <a:xfrm>
              <a:off x="8677173" y="3892923"/>
              <a:ext cx="32704" cy="53716"/>
            </a:xfrm>
            <a:custGeom>
              <a:avLst/>
              <a:gdLst/>
              <a:ahLst/>
              <a:cxnLst/>
              <a:rect l="l" t="t" r="r" b="b"/>
              <a:pathLst>
                <a:path w="32704" h="53716" extrusionOk="0">
                  <a:moveTo>
                    <a:pt x="32705" y="16786"/>
                  </a:moveTo>
                  <a:cubicBezTo>
                    <a:pt x="28868" y="22062"/>
                    <a:pt x="18316" y="41246"/>
                    <a:pt x="1530" y="53716"/>
                  </a:cubicBezTo>
                  <a:cubicBezTo>
                    <a:pt x="-6623" y="40287"/>
                    <a:pt x="20235" y="9112"/>
                    <a:pt x="25031" y="0"/>
                  </a:cubicBezTo>
                </a:path>
              </a:pathLst>
            </a:custGeom>
            <a:solidFill>
              <a:srgbClr val="FEFEFD"/>
            </a:solidFill>
            <a:ln>
              <a:noFill/>
            </a:ln>
          </p:spPr>
          <p:txBody>
            <a:bodyPr spcFirstLastPara="1" wrap="square" lIns="137138" tIns="68550" rIns="137138" bIns="68550" anchor="ctr" anchorCtr="0">
              <a:noAutofit/>
            </a:bodyPr>
            <a:lstStyle/>
            <a:p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8" name="Google Shape;318;p10"/>
          <p:cNvGrpSpPr/>
          <p:nvPr/>
        </p:nvGrpSpPr>
        <p:grpSpPr>
          <a:xfrm>
            <a:off x="9839951" y="8506706"/>
            <a:ext cx="1775493" cy="1561016"/>
            <a:chOff x="3983887" y="4061275"/>
            <a:chExt cx="2122406" cy="1866023"/>
          </a:xfrm>
        </p:grpSpPr>
        <p:grpSp>
          <p:nvGrpSpPr>
            <p:cNvPr id="319" name="Google Shape;319;p10"/>
            <p:cNvGrpSpPr/>
            <p:nvPr/>
          </p:nvGrpSpPr>
          <p:grpSpPr>
            <a:xfrm>
              <a:off x="3983887" y="5358975"/>
              <a:ext cx="2049157" cy="568323"/>
              <a:chOff x="3622676" y="3492499"/>
              <a:chExt cx="2575763" cy="714375"/>
            </a:xfrm>
          </p:grpSpPr>
          <p:sp>
            <p:nvSpPr>
              <p:cNvPr id="320" name="Google Shape;320;p10"/>
              <p:cNvSpPr/>
              <p:nvPr/>
            </p:nvSpPr>
            <p:spPr>
              <a:xfrm>
                <a:off x="3622676" y="3492499"/>
                <a:ext cx="2575763" cy="714375"/>
              </a:xfrm>
              <a:custGeom>
                <a:avLst/>
                <a:gdLst/>
                <a:ahLst/>
                <a:cxnLst/>
                <a:rect l="l" t="t" r="r" b="b"/>
                <a:pathLst>
                  <a:path w="2575763" h="714375" extrusionOk="0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2028" y="381110"/>
                      <a:pt x="2574145" y="205427"/>
                    </a:cubicBezTo>
                    <a:cubicBezTo>
                      <a:pt x="2488420" y="123935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76200" dist="12700" dir="8100000" sy="-23000" kx="800400" algn="br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137138" tIns="68550" rIns="137138" bIns="68550" anchor="ctr" anchorCtr="0">
                <a:noAutofit/>
              </a:bodyPr>
              <a:lstStyle/>
              <a:p>
                <a:pPr algn="ctr"/>
                <a:endParaRPr sz="405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0"/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321543" extrusionOk="0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0800" dist="38100" dir="8100000" algn="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37138" tIns="68550" rIns="137138" bIns="68550" anchor="ctr" anchorCtr="0">
                <a:noAutofit/>
              </a:bodyPr>
              <a:lstStyle/>
              <a:p>
                <a:pPr algn="ctr"/>
                <a:endParaRPr sz="405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2" name="Google Shape;322;p10"/>
            <p:cNvGrpSpPr/>
            <p:nvPr/>
          </p:nvGrpSpPr>
          <p:grpSpPr>
            <a:xfrm>
              <a:off x="4035197" y="5083389"/>
              <a:ext cx="2071096" cy="442029"/>
              <a:chOff x="3644106" y="3130550"/>
              <a:chExt cx="2603340" cy="555625"/>
            </a:xfrm>
          </p:grpSpPr>
          <p:sp>
            <p:nvSpPr>
              <p:cNvPr id="323" name="Google Shape;323;p10"/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/>
                <a:ahLst/>
                <a:cxnLst/>
                <a:rect l="l" t="t" r="r" b="b"/>
                <a:pathLst>
                  <a:path w="2603340" h="555625" extrusionOk="0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8100000" algn="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37138" tIns="68550" rIns="137138" bIns="68550" anchor="ctr" anchorCtr="0">
                <a:noAutofit/>
              </a:bodyPr>
              <a:lstStyle/>
              <a:p>
                <a:pPr algn="ctr"/>
                <a:endParaRPr sz="405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0"/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/>
                <a:ahLst/>
                <a:cxnLst/>
                <a:rect l="l" t="t" r="r" b="b"/>
                <a:pathLst>
                  <a:path w="2458684" h="383382" extrusionOk="0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0800" dist="38100" dir="8100000" algn="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37138" tIns="68550" rIns="137138" bIns="68550" anchor="ctr" anchorCtr="0">
                <a:noAutofit/>
              </a:bodyPr>
              <a:lstStyle/>
              <a:p>
                <a:pPr algn="ctr"/>
                <a:endParaRPr sz="405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5" name="Google Shape;325;p10"/>
            <p:cNvGrpSpPr/>
            <p:nvPr/>
          </p:nvGrpSpPr>
          <p:grpSpPr>
            <a:xfrm flipH="1">
              <a:off x="4155315" y="4711652"/>
              <a:ext cx="1753505" cy="486436"/>
              <a:chOff x="3622676" y="3492499"/>
              <a:chExt cx="2575177" cy="714375"/>
            </a:xfrm>
          </p:grpSpPr>
          <p:sp>
            <p:nvSpPr>
              <p:cNvPr id="326" name="Google Shape;326;p10"/>
              <p:cNvSpPr/>
              <p:nvPr/>
            </p:nvSpPr>
            <p:spPr>
              <a:xfrm>
                <a:off x="3622676" y="3492499"/>
                <a:ext cx="2575177" cy="714375"/>
              </a:xfrm>
              <a:custGeom>
                <a:avLst/>
                <a:gdLst/>
                <a:ahLst/>
                <a:cxnLst/>
                <a:rect l="l" t="t" r="r" b="b"/>
                <a:pathLst>
                  <a:path w="2575177" h="714375" extrusionOk="0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0626" y="377544"/>
                      <a:pt x="2572743" y="201861"/>
                    </a:cubicBezTo>
                    <a:cubicBezTo>
                      <a:pt x="2487018" y="120369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0800" dist="38100" dir="8100000" algn="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37138" tIns="68550" rIns="137138" bIns="68550" anchor="ctr" anchorCtr="0">
                <a:noAutofit/>
              </a:bodyPr>
              <a:lstStyle/>
              <a:p>
                <a:pPr algn="ctr"/>
                <a:endParaRPr sz="405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0"/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321543" extrusionOk="0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0800" dist="38100" dir="8100000" algn="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37138" tIns="68550" rIns="137138" bIns="68550" anchor="ctr" anchorCtr="0">
                <a:noAutofit/>
              </a:bodyPr>
              <a:lstStyle/>
              <a:p>
                <a:pPr algn="ctr"/>
                <a:endParaRPr sz="405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8" name="Google Shape;328;p10"/>
            <p:cNvGrpSpPr/>
            <p:nvPr/>
          </p:nvGrpSpPr>
          <p:grpSpPr>
            <a:xfrm>
              <a:off x="4203709" y="4329734"/>
              <a:ext cx="1681345" cy="465751"/>
              <a:chOff x="3622676" y="3492499"/>
              <a:chExt cx="2578868" cy="714375"/>
            </a:xfrm>
          </p:grpSpPr>
          <p:sp>
            <p:nvSpPr>
              <p:cNvPr id="329" name="Google Shape;329;p10"/>
              <p:cNvSpPr/>
              <p:nvPr/>
            </p:nvSpPr>
            <p:spPr>
              <a:xfrm>
                <a:off x="3622676" y="3492499"/>
                <a:ext cx="2578868" cy="714375"/>
              </a:xfrm>
              <a:custGeom>
                <a:avLst/>
                <a:gdLst/>
                <a:ahLst/>
                <a:cxnLst/>
                <a:rect l="l" t="t" r="r" b="b"/>
                <a:pathLst>
                  <a:path w="2578868" h="714375" extrusionOk="0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6751" y="377766"/>
                      <a:pt x="2578868" y="202083"/>
                    </a:cubicBezTo>
                    <a:cubicBezTo>
                      <a:pt x="2493143" y="120591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8100000" algn="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37138" tIns="68550" rIns="137138" bIns="68550" anchor="ctr" anchorCtr="0">
                <a:noAutofit/>
              </a:bodyPr>
              <a:lstStyle/>
              <a:p>
                <a:pPr algn="ctr"/>
                <a:endParaRPr sz="405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10"/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321543" extrusionOk="0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0800" dist="38100" dir="8100000" algn="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37138" tIns="68550" rIns="137138" bIns="68550" anchor="ctr" anchorCtr="0">
                <a:noAutofit/>
              </a:bodyPr>
              <a:lstStyle/>
              <a:p>
                <a:pPr algn="ctr"/>
                <a:endParaRPr sz="405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1" name="Google Shape;331;p10"/>
            <p:cNvGrpSpPr/>
            <p:nvPr/>
          </p:nvGrpSpPr>
          <p:grpSpPr>
            <a:xfrm>
              <a:off x="4117666" y="4061275"/>
              <a:ext cx="1832471" cy="391100"/>
              <a:chOff x="3644106" y="3130550"/>
              <a:chExt cx="2603340" cy="555625"/>
            </a:xfrm>
          </p:grpSpPr>
          <p:sp>
            <p:nvSpPr>
              <p:cNvPr id="332" name="Google Shape;332;p10"/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/>
                <a:ahLst/>
                <a:cxnLst/>
                <a:rect l="l" t="t" r="r" b="b"/>
                <a:pathLst>
                  <a:path w="2603340" h="555625" extrusionOk="0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0800" dist="38100" dir="8100000" algn="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37138" tIns="68550" rIns="137138" bIns="68550" anchor="ctr" anchorCtr="0">
                <a:noAutofit/>
              </a:bodyPr>
              <a:lstStyle/>
              <a:p>
                <a:pPr algn="ctr"/>
                <a:endParaRPr sz="405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0"/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/>
                <a:ahLst/>
                <a:cxnLst/>
                <a:rect l="l" t="t" r="r" b="b"/>
                <a:pathLst>
                  <a:path w="2458684" h="383382" extrusionOk="0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0800" dist="38100" dir="8100000" algn="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37138" tIns="68550" rIns="137138" bIns="68550" anchor="ctr" anchorCtr="0">
                <a:noAutofit/>
              </a:bodyPr>
              <a:lstStyle/>
              <a:p>
                <a:pPr algn="ctr"/>
                <a:endParaRPr sz="405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4" name="Google Shape;334;p10"/>
          <p:cNvGrpSpPr/>
          <p:nvPr/>
        </p:nvGrpSpPr>
        <p:grpSpPr>
          <a:xfrm>
            <a:off x="5696078" y="5047696"/>
            <a:ext cx="6912110" cy="3305576"/>
            <a:chOff x="3496316" y="2353600"/>
            <a:chExt cx="5206046" cy="2489686"/>
          </a:xfrm>
        </p:grpSpPr>
        <p:sp>
          <p:nvSpPr>
            <p:cNvPr id="335" name="Google Shape;335;p10"/>
            <p:cNvSpPr/>
            <p:nvPr/>
          </p:nvSpPr>
          <p:spPr>
            <a:xfrm>
              <a:off x="4342675" y="2353632"/>
              <a:ext cx="1649799" cy="1468918"/>
            </a:xfrm>
            <a:custGeom>
              <a:avLst/>
              <a:gdLst/>
              <a:ahLst/>
              <a:cxnLst/>
              <a:rect l="l" t="t" r="r" b="b"/>
              <a:pathLst>
                <a:path w="1649799" h="1468918" extrusionOk="0">
                  <a:moveTo>
                    <a:pt x="1399506" y="17705"/>
                  </a:moveTo>
                  <a:cubicBezTo>
                    <a:pt x="1448314" y="12920"/>
                    <a:pt x="1497121" y="7178"/>
                    <a:pt x="1545929" y="3350"/>
                  </a:cubicBezTo>
                  <a:cubicBezTo>
                    <a:pt x="1577031" y="957"/>
                    <a:pt x="1608134" y="479"/>
                    <a:pt x="1638758" y="0"/>
                  </a:cubicBezTo>
                  <a:cubicBezTo>
                    <a:pt x="1645936" y="0"/>
                    <a:pt x="1650242" y="4307"/>
                    <a:pt x="1649764" y="12441"/>
                  </a:cubicBezTo>
                  <a:cubicBezTo>
                    <a:pt x="1649285" y="21054"/>
                    <a:pt x="1649764" y="30146"/>
                    <a:pt x="1649764" y="38759"/>
                  </a:cubicBezTo>
                  <a:cubicBezTo>
                    <a:pt x="1649764" y="387109"/>
                    <a:pt x="1649764" y="735460"/>
                    <a:pt x="1649764" y="1083811"/>
                  </a:cubicBezTo>
                  <a:cubicBezTo>
                    <a:pt x="1649764" y="1117785"/>
                    <a:pt x="1648807" y="1117306"/>
                    <a:pt x="1615312" y="1120177"/>
                  </a:cubicBezTo>
                  <a:cubicBezTo>
                    <a:pt x="1560762" y="1124962"/>
                    <a:pt x="1506213" y="1134054"/>
                    <a:pt x="1452620" y="1145538"/>
                  </a:cubicBezTo>
                  <a:cubicBezTo>
                    <a:pt x="1409555" y="1154629"/>
                    <a:pt x="1367447" y="1165156"/>
                    <a:pt x="1325338" y="1177119"/>
                  </a:cubicBezTo>
                  <a:cubicBezTo>
                    <a:pt x="1277010" y="1190996"/>
                    <a:pt x="1229159" y="1207743"/>
                    <a:pt x="1183223" y="1227362"/>
                  </a:cubicBezTo>
                  <a:cubicBezTo>
                    <a:pt x="1103313" y="1261814"/>
                    <a:pt x="1026274" y="1301530"/>
                    <a:pt x="953541" y="1348902"/>
                  </a:cubicBezTo>
                  <a:cubicBezTo>
                    <a:pt x="900427" y="1382876"/>
                    <a:pt x="850663" y="1421156"/>
                    <a:pt x="801855" y="1460872"/>
                  </a:cubicBezTo>
                  <a:cubicBezTo>
                    <a:pt x="787979" y="1472356"/>
                    <a:pt x="780801" y="1471399"/>
                    <a:pt x="768360" y="1458958"/>
                  </a:cubicBezTo>
                  <a:cubicBezTo>
                    <a:pt x="603755" y="1293395"/>
                    <a:pt x="438193" y="1128790"/>
                    <a:pt x="273109" y="963706"/>
                  </a:cubicBezTo>
                  <a:cubicBezTo>
                    <a:pt x="185543" y="876140"/>
                    <a:pt x="97977" y="787617"/>
                    <a:pt x="9932" y="700529"/>
                  </a:cubicBezTo>
                  <a:cubicBezTo>
                    <a:pt x="-3466" y="687610"/>
                    <a:pt x="-3466" y="681389"/>
                    <a:pt x="10889" y="667991"/>
                  </a:cubicBezTo>
                  <a:cubicBezTo>
                    <a:pt x="48691" y="633060"/>
                    <a:pt x="86971" y="599565"/>
                    <a:pt x="128601" y="568941"/>
                  </a:cubicBezTo>
                  <a:cubicBezTo>
                    <a:pt x="133864" y="565113"/>
                    <a:pt x="140563" y="560806"/>
                    <a:pt x="141999" y="553150"/>
                  </a:cubicBezTo>
                  <a:cubicBezTo>
                    <a:pt x="150612" y="540709"/>
                    <a:pt x="162575" y="531139"/>
                    <a:pt x="174537" y="522047"/>
                  </a:cubicBezTo>
                  <a:cubicBezTo>
                    <a:pt x="277416" y="444530"/>
                    <a:pt x="384600" y="373711"/>
                    <a:pt x="497527" y="311506"/>
                  </a:cubicBezTo>
                  <a:cubicBezTo>
                    <a:pt x="538200" y="289973"/>
                    <a:pt x="577916" y="266527"/>
                    <a:pt x="620981" y="249779"/>
                  </a:cubicBezTo>
                  <a:cubicBezTo>
                    <a:pt x="678402" y="220112"/>
                    <a:pt x="735822" y="190923"/>
                    <a:pt x="797070" y="170347"/>
                  </a:cubicBezTo>
                  <a:cubicBezTo>
                    <a:pt x="807598" y="166519"/>
                    <a:pt x="821953" y="171783"/>
                    <a:pt x="829130" y="158863"/>
                  </a:cubicBezTo>
                  <a:cubicBezTo>
                    <a:pt x="890379" y="133981"/>
                    <a:pt x="953541" y="113884"/>
                    <a:pt x="1016704" y="94744"/>
                  </a:cubicBezTo>
                  <a:cubicBezTo>
                    <a:pt x="1132023" y="61248"/>
                    <a:pt x="1248778" y="34931"/>
                    <a:pt x="1367447" y="17226"/>
                  </a:cubicBezTo>
                  <a:cubicBezTo>
                    <a:pt x="1377974" y="14834"/>
                    <a:pt x="1388979" y="11484"/>
                    <a:pt x="1399506" y="177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37138" tIns="68550" rIns="137138" bIns="68550" anchor="ctr" anchorCtr="0">
              <a:noAutofit/>
            </a:bodyPr>
            <a:lstStyle/>
            <a:p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0"/>
            <p:cNvSpPr/>
            <p:nvPr/>
          </p:nvSpPr>
          <p:spPr>
            <a:xfrm>
              <a:off x="6205373" y="2353600"/>
              <a:ext cx="1647498" cy="1471438"/>
            </a:xfrm>
            <a:custGeom>
              <a:avLst/>
              <a:gdLst/>
              <a:ahLst/>
              <a:cxnLst/>
              <a:rect l="l" t="t" r="r" b="b"/>
              <a:pathLst>
                <a:path w="1647498" h="1471438" extrusionOk="0">
                  <a:moveTo>
                    <a:pt x="1511593" y="560838"/>
                  </a:moveTo>
                  <a:cubicBezTo>
                    <a:pt x="1552744" y="595769"/>
                    <a:pt x="1593417" y="631657"/>
                    <a:pt x="1635047" y="666109"/>
                  </a:cubicBezTo>
                  <a:cubicBezTo>
                    <a:pt x="1652752" y="680464"/>
                    <a:pt x="1650359" y="690991"/>
                    <a:pt x="1635526" y="705825"/>
                  </a:cubicBezTo>
                  <a:cubicBezTo>
                    <a:pt x="1410629" y="929764"/>
                    <a:pt x="1186211" y="1154183"/>
                    <a:pt x="961792" y="1378601"/>
                  </a:cubicBezTo>
                  <a:cubicBezTo>
                    <a:pt x="934518" y="1405876"/>
                    <a:pt x="906764" y="1432672"/>
                    <a:pt x="880447" y="1460904"/>
                  </a:cubicBezTo>
                  <a:cubicBezTo>
                    <a:pt x="869441" y="1472866"/>
                    <a:pt x="860828" y="1475737"/>
                    <a:pt x="847430" y="1463775"/>
                  </a:cubicBezTo>
                  <a:cubicBezTo>
                    <a:pt x="768955" y="1393913"/>
                    <a:pt x="682346" y="1336493"/>
                    <a:pt x="589995" y="1287685"/>
                  </a:cubicBezTo>
                  <a:cubicBezTo>
                    <a:pt x="520612" y="1250840"/>
                    <a:pt x="448837" y="1219259"/>
                    <a:pt x="373711" y="1194377"/>
                  </a:cubicBezTo>
                  <a:cubicBezTo>
                    <a:pt x="310071" y="1173323"/>
                    <a:pt x="245951" y="1154661"/>
                    <a:pt x="180396" y="1141263"/>
                  </a:cubicBezTo>
                  <a:cubicBezTo>
                    <a:pt x="129196" y="1131215"/>
                    <a:pt x="77518" y="1121645"/>
                    <a:pt x="24882" y="1120209"/>
                  </a:cubicBezTo>
                  <a:cubicBezTo>
                    <a:pt x="4785" y="1119731"/>
                    <a:pt x="0" y="1113031"/>
                    <a:pt x="0" y="1093891"/>
                  </a:cubicBezTo>
                  <a:cubicBezTo>
                    <a:pt x="479" y="816359"/>
                    <a:pt x="479" y="538827"/>
                    <a:pt x="479" y="261773"/>
                  </a:cubicBezTo>
                  <a:cubicBezTo>
                    <a:pt x="479" y="181863"/>
                    <a:pt x="957" y="102432"/>
                    <a:pt x="0" y="22522"/>
                  </a:cubicBezTo>
                  <a:cubicBezTo>
                    <a:pt x="0" y="4338"/>
                    <a:pt x="5742" y="-447"/>
                    <a:pt x="22968" y="32"/>
                  </a:cubicBezTo>
                  <a:cubicBezTo>
                    <a:pt x="104792" y="989"/>
                    <a:pt x="186138" y="12951"/>
                    <a:pt x="267005" y="22522"/>
                  </a:cubicBezTo>
                  <a:cubicBezTo>
                    <a:pt x="292366" y="25393"/>
                    <a:pt x="319162" y="26828"/>
                    <a:pt x="344044" y="34484"/>
                  </a:cubicBezTo>
                  <a:cubicBezTo>
                    <a:pt x="373233" y="23479"/>
                    <a:pt x="400508" y="38791"/>
                    <a:pt x="427782" y="44054"/>
                  </a:cubicBezTo>
                  <a:cubicBezTo>
                    <a:pt x="516784" y="61280"/>
                    <a:pt x="604829" y="85684"/>
                    <a:pt x="690959" y="113437"/>
                  </a:cubicBezTo>
                  <a:cubicBezTo>
                    <a:pt x="839295" y="161288"/>
                    <a:pt x="982368" y="221579"/>
                    <a:pt x="1119698" y="295269"/>
                  </a:cubicBezTo>
                  <a:cubicBezTo>
                    <a:pt x="1250809" y="365130"/>
                    <a:pt x="1375219" y="445519"/>
                    <a:pt x="1492453" y="536913"/>
                  </a:cubicBezTo>
                  <a:cubicBezTo>
                    <a:pt x="1501545" y="543612"/>
                    <a:pt x="1507286" y="551268"/>
                    <a:pt x="1511593" y="56083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37138" tIns="68550" rIns="137138" bIns="68550" anchor="ctr" anchorCtr="0">
              <a:noAutofit/>
            </a:bodyPr>
            <a:lstStyle/>
            <a:p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0"/>
            <p:cNvSpPr/>
            <p:nvPr/>
          </p:nvSpPr>
          <p:spPr>
            <a:xfrm>
              <a:off x="3496316" y="3196558"/>
              <a:ext cx="1473807" cy="1646427"/>
            </a:xfrm>
            <a:custGeom>
              <a:avLst/>
              <a:gdLst/>
              <a:ahLst/>
              <a:cxnLst/>
              <a:rect l="l" t="t" r="r" b="b"/>
              <a:pathLst>
                <a:path w="1473807" h="1646427" extrusionOk="0">
                  <a:moveTo>
                    <a:pt x="477795" y="210261"/>
                  </a:moveTo>
                  <a:cubicBezTo>
                    <a:pt x="500284" y="214089"/>
                    <a:pt x="514161" y="201648"/>
                    <a:pt x="526602" y="184900"/>
                  </a:cubicBezTo>
                  <a:cubicBezTo>
                    <a:pt x="571103" y="124609"/>
                    <a:pt x="618953" y="67188"/>
                    <a:pt x="669675" y="11682"/>
                  </a:cubicBezTo>
                  <a:cubicBezTo>
                    <a:pt x="683073" y="-3152"/>
                    <a:pt x="691686" y="-4109"/>
                    <a:pt x="706041" y="10246"/>
                  </a:cubicBezTo>
                  <a:cubicBezTo>
                    <a:pt x="955820" y="260504"/>
                    <a:pt x="1206077" y="510283"/>
                    <a:pt x="1455856" y="760540"/>
                  </a:cubicBezTo>
                  <a:cubicBezTo>
                    <a:pt x="1479303" y="783987"/>
                    <a:pt x="1479781" y="784465"/>
                    <a:pt x="1457292" y="811740"/>
                  </a:cubicBezTo>
                  <a:cubicBezTo>
                    <a:pt x="1418533" y="859112"/>
                    <a:pt x="1382645" y="908876"/>
                    <a:pt x="1348671" y="960555"/>
                  </a:cubicBezTo>
                  <a:cubicBezTo>
                    <a:pt x="1296993" y="1039508"/>
                    <a:pt x="1255842" y="1123724"/>
                    <a:pt x="1219954" y="1209855"/>
                  </a:cubicBezTo>
                  <a:cubicBezTo>
                    <a:pt x="1197943" y="1262969"/>
                    <a:pt x="1182631" y="1319432"/>
                    <a:pt x="1166840" y="1375417"/>
                  </a:cubicBezTo>
                  <a:cubicBezTo>
                    <a:pt x="1143872" y="1459634"/>
                    <a:pt x="1133345" y="1545765"/>
                    <a:pt x="1121382" y="1631417"/>
                  </a:cubicBezTo>
                  <a:cubicBezTo>
                    <a:pt x="1119947" y="1642901"/>
                    <a:pt x="1115161" y="1646250"/>
                    <a:pt x="1104634" y="1646250"/>
                  </a:cubicBezTo>
                  <a:cubicBezTo>
                    <a:pt x="1088844" y="1645772"/>
                    <a:pt x="1072575" y="1646250"/>
                    <a:pt x="1056784" y="1646250"/>
                  </a:cubicBezTo>
                  <a:cubicBezTo>
                    <a:pt x="718003" y="1646250"/>
                    <a:pt x="379223" y="1646250"/>
                    <a:pt x="40442" y="1646250"/>
                  </a:cubicBezTo>
                  <a:cubicBezTo>
                    <a:pt x="-4537" y="1646250"/>
                    <a:pt x="-1666" y="1651514"/>
                    <a:pt x="1684" y="1604621"/>
                  </a:cubicBezTo>
                  <a:cubicBezTo>
                    <a:pt x="5990" y="1541458"/>
                    <a:pt x="13646" y="1478296"/>
                    <a:pt x="19388" y="1415133"/>
                  </a:cubicBezTo>
                  <a:cubicBezTo>
                    <a:pt x="13168" y="1407956"/>
                    <a:pt x="15560" y="1399821"/>
                    <a:pt x="16517" y="1392165"/>
                  </a:cubicBezTo>
                  <a:cubicBezTo>
                    <a:pt x="41399" y="1202678"/>
                    <a:pt x="89728" y="1018932"/>
                    <a:pt x="156240" y="839493"/>
                  </a:cubicBezTo>
                  <a:cubicBezTo>
                    <a:pt x="212704" y="687329"/>
                    <a:pt x="284001" y="542343"/>
                    <a:pt x="367260" y="403098"/>
                  </a:cubicBezTo>
                  <a:cubicBezTo>
                    <a:pt x="399320" y="349027"/>
                    <a:pt x="435686" y="297349"/>
                    <a:pt x="471574" y="245670"/>
                  </a:cubicBezTo>
                  <a:cubicBezTo>
                    <a:pt x="479709" y="234665"/>
                    <a:pt x="483058" y="223659"/>
                    <a:pt x="477795" y="2102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37138" tIns="68550" rIns="137138" bIns="68550" anchor="ctr" anchorCtr="0">
              <a:noAutofit/>
            </a:bodyPr>
            <a:lstStyle/>
            <a:p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0"/>
            <p:cNvSpPr/>
            <p:nvPr/>
          </p:nvSpPr>
          <p:spPr>
            <a:xfrm>
              <a:off x="7229488" y="3197036"/>
              <a:ext cx="1472874" cy="1646250"/>
            </a:xfrm>
            <a:custGeom>
              <a:avLst/>
              <a:gdLst/>
              <a:ahLst/>
              <a:cxnLst/>
              <a:rect l="l" t="t" r="r" b="b"/>
              <a:pathLst>
                <a:path w="1472874" h="1646250" extrusionOk="0">
                  <a:moveTo>
                    <a:pt x="344884" y="1586916"/>
                  </a:moveTo>
                  <a:cubicBezTo>
                    <a:pt x="343927" y="1541458"/>
                    <a:pt x="331007" y="1497914"/>
                    <a:pt x="324787" y="1453413"/>
                  </a:cubicBezTo>
                  <a:cubicBezTo>
                    <a:pt x="316652" y="1441929"/>
                    <a:pt x="323351" y="1426617"/>
                    <a:pt x="315695" y="1414655"/>
                  </a:cubicBezTo>
                  <a:cubicBezTo>
                    <a:pt x="302297" y="1356756"/>
                    <a:pt x="286028" y="1299814"/>
                    <a:pt x="264974" y="1243829"/>
                  </a:cubicBezTo>
                  <a:cubicBezTo>
                    <a:pt x="230043" y="1150999"/>
                    <a:pt x="186978" y="1061519"/>
                    <a:pt x="134343" y="976824"/>
                  </a:cubicBezTo>
                  <a:cubicBezTo>
                    <a:pt x="97498" y="917968"/>
                    <a:pt x="58739" y="860069"/>
                    <a:pt x="11845" y="808869"/>
                  </a:cubicBezTo>
                  <a:cubicBezTo>
                    <a:pt x="-3945" y="791643"/>
                    <a:pt x="-4424" y="780637"/>
                    <a:pt x="13281" y="762454"/>
                  </a:cubicBezTo>
                  <a:cubicBezTo>
                    <a:pt x="265452" y="512675"/>
                    <a:pt x="516188" y="261461"/>
                    <a:pt x="766446" y="10246"/>
                  </a:cubicBezTo>
                  <a:cubicBezTo>
                    <a:pt x="780801" y="-4109"/>
                    <a:pt x="790371" y="-3152"/>
                    <a:pt x="803769" y="11682"/>
                  </a:cubicBezTo>
                  <a:cubicBezTo>
                    <a:pt x="860233" y="75323"/>
                    <a:pt x="913346" y="141835"/>
                    <a:pt x="965982" y="208825"/>
                  </a:cubicBezTo>
                  <a:cubicBezTo>
                    <a:pt x="975073" y="215046"/>
                    <a:pt x="984165" y="221267"/>
                    <a:pt x="990385" y="230837"/>
                  </a:cubicBezTo>
                  <a:cubicBezTo>
                    <a:pt x="1077952" y="355248"/>
                    <a:pt x="1156426" y="484922"/>
                    <a:pt x="1222460" y="621774"/>
                  </a:cubicBezTo>
                  <a:cubicBezTo>
                    <a:pt x="1244471" y="667710"/>
                    <a:pt x="1266003" y="713647"/>
                    <a:pt x="1283708" y="761497"/>
                  </a:cubicBezTo>
                  <a:cubicBezTo>
                    <a:pt x="1290886" y="776809"/>
                    <a:pt x="1296149" y="793078"/>
                    <a:pt x="1304284" y="807912"/>
                  </a:cubicBezTo>
                  <a:cubicBezTo>
                    <a:pt x="1360747" y="958162"/>
                    <a:pt x="1408119" y="1110805"/>
                    <a:pt x="1435872" y="1269190"/>
                  </a:cubicBezTo>
                  <a:cubicBezTo>
                    <a:pt x="1444485" y="1317040"/>
                    <a:pt x="1450227" y="1365369"/>
                    <a:pt x="1460276" y="1412741"/>
                  </a:cubicBezTo>
                  <a:cubicBezTo>
                    <a:pt x="1463147" y="1426139"/>
                    <a:pt x="1464104" y="1440015"/>
                    <a:pt x="1461711" y="1453413"/>
                  </a:cubicBezTo>
                  <a:cubicBezTo>
                    <a:pt x="1457405" y="1478774"/>
                    <a:pt x="1458362" y="1504135"/>
                    <a:pt x="1463147" y="1529017"/>
                  </a:cubicBezTo>
                  <a:cubicBezTo>
                    <a:pt x="1466018" y="1558206"/>
                    <a:pt x="1465061" y="1587395"/>
                    <a:pt x="1470803" y="1616583"/>
                  </a:cubicBezTo>
                  <a:cubicBezTo>
                    <a:pt x="1476066" y="1644336"/>
                    <a:pt x="1472717" y="1646251"/>
                    <a:pt x="1444007" y="1646251"/>
                  </a:cubicBezTo>
                  <a:cubicBezTo>
                    <a:pt x="1287536" y="1646251"/>
                    <a:pt x="1131544" y="1646251"/>
                    <a:pt x="975073" y="1646251"/>
                  </a:cubicBezTo>
                  <a:cubicBezTo>
                    <a:pt x="776494" y="1646251"/>
                    <a:pt x="577915" y="1646251"/>
                    <a:pt x="379336" y="1646251"/>
                  </a:cubicBezTo>
                  <a:cubicBezTo>
                    <a:pt x="370723" y="1646251"/>
                    <a:pt x="362110" y="1644815"/>
                    <a:pt x="353497" y="1644336"/>
                  </a:cubicBezTo>
                  <a:cubicBezTo>
                    <a:pt x="342970" y="1626632"/>
                    <a:pt x="354454" y="1605099"/>
                    <a:pt x="344884" y="15869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37138" tIns="68550" rIns="137138" bIns="68550" anchor="ctr" anchorCtr="0">
              <a:noAutofit/>
            </a:bodyPr>
            <a:lstStyle/>
            <a:p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9" name="Google Shape;339;p10"/>
          <p:cNvSpPr/>
          <p:nvPr/>
        </p:nvSpPr>
        <p:spPr>
          <a:xfrm rot="8369018">
            <a:off x="6337224" y="7073660"/>
            <a:ext cx="615705" cy="621570"/>
          </a:xfrm>
          <a:custGeom>
            <a:avLst/>
            <a:gdLst/>
            <a:ahLst/>
            <a:cxnLst/>
            <a:rect l="l" t="t" r="r" b="b"/>
            <a:pathLst>
              <a:path w="4411086" h="4453092" extrusionOk="0">
                <a:moveTo>
                  <a:pt x="3095887" y="1153910"/>
                </a:moveTo>
                <a:cubicBezTo>
                  <a:pt x="3119009" y="1174647"/>
                  <a:pt x="3146597" y="1191685"/>
                  <a:pt x="3177861" y="1203446"/>
                </a:cubicBezTo>
                <a:cubicBezTo>
                  <a:pt x="3302917" y="1250492"/>
                  <a:pt x="3439398" y="1195315"/>
                  <a:pt x="3482703" y="1080205"/>
                </a:cubicBezTo>
                <a:cubicBezTo>
                  <a:pt x="3526008" y="965093"/>
                  <a:pt x="3459737" y="833641"/>
                  <a:pt x="3334683" y="786595"/>
                </a:cubicBezTo>
                <a:cubicBezTo>
                  <a:pt x="3209628" y="739549"/>
                  <a:pt x="3073147" y="794724"/>
                  <a:pt x="3029841" y="909836"/>
                </a:cubicBezTo>
                <a:cubicBezTo>
                  <a:pt x="2997363" y="996169"/>
                  <a:pt x="3026521" y="1091695"/>
                  <a:pt x="3095887" y="1153910"/>
                </a:cubicBezTo>
                <a:close/>
                <a:moveTo>
                  <a:pt x="3521423" y="1860548"/>
                </a:moveTo>
                <a:cubicBezTo>
                  <a:pt x="3544546" y="1881285"/>
                  <a:pt x="3572135" y="1898322"/>
                  <a:pt x="3603399" y="1910084"/>
                </a:cubicBezTo>
                <a:cubicBezTo>
                  <a:pt x="3728453" y="1957130"/>
                  <a:pt x="3864935" y="1901953"/>
                  <a:pt x="3908240" y="1786842"/>
                </a:cubicBezTo>
                <a:cubicBezTo>
                  <a:pt x="3951546" y="1671732"/>
                  <a:pt x="3885275" y="1540278"/>
                  <a:pt x="3760220" y="1493232"/>
                </a:cubicBezTo>
                <a:cubicBezTo>
                  <a:pt x="3635166" y="1446186"/>
                  <a:pt x="3498684" y="1501363"/>
                  <a:pt x="3455379" y="1616474"/>
                </a:cubicBezTo>
                <a:cubicBezTo>
                  <a:pt x="3422900" y="1702807"/>
                  <a:pt x="3452057" y="1798333"/>
                  <a:pt x="3521423" y="1860548"/>
                </a:cubicBezTo>
                <a:close/>
                <a:moveTo>
                  <a:pt x="3507502" y="2659088"/>
                </a:moveTo>
                <a:cubicBezTo>
                  <a:pt x="3530625" y="2679826"/>
                  <a:pt x="3558214" y="2696863"/>
                  <a:pt x="3589478" y="2708624"/>
                </a:cubicBezTo>
                <a:cubicBezTo>
                  <a:pt x="3714532" y="2755670"/>
                  <a:pt x="3851014" y="2700494"/>
                  <a:pt x="3894319" y="2585383"/>
                </a:cubicBezTo>
                <a:cubicBezTo>
                  <a:pt x="3937624" y="2470273"/>
                  <a:pt x="3871353" y="2338820"/>
                  <a:pt x="3746299" y="2291774"/>
                </a:cubicBezTo>
                <a:cubicBezTo>
                  <a:pt x="3621245" y="2244728"/>
                  <a:pt x="3484763" y="2299905"/>
                  <a:pt x="3441458" y="2415014"/>
                </a:cubicBezTo>
                <a:cubicBezTo>
                  <a:pt x="3408979" y="2501348"/>
                  <a:pt x="3438136" y="2596873"/>
                  <a:pt x="3507502" y="2659088"/>
                </a:cubicBezTo>
                <a:close/>
                <a:moveTo>
                  <a:pt x="2750047" y="3029987"/>
                </a:moveTo>
                <a:cubicBezTo>
                  <a:pt x="2773168" y="3050726"/>
                  <a:pt x="2800759" y="3067763"/>
                  <a:pt x="2832021" y="3079524"/>
                </a:cubicBezTo>
                <a:cubicBezTo>
                  <a:pt x="2957076" y="3126570"/>
                  <a:pt x="3093558" y="3071393"/>
                  <a:pt x="3136863" y="2956283"/>
                </a:cubicBezTo>
                <a:cubicBezTo>
                  <a:pt x="3180168" y="2841172"/>
                  <a:pt x="3113897" y="2709719"/>
                  <a:pt x="2988843" y="2662673"/>
                </a:cubicBezTo>
                <a:cubicBezTo>
                  <a:pt x="2863789" y="2615627"/>
                  <a:pt x="2727307" y="2670804"/>
                  <a:pt x="2684001" y="2785914"/>
                </a:cubicBezTo>
                <a:cubicBezTo>
                  <a:pt x="2651523" y="2872247"/>
                  <a:pt x="2680681" y="2967773"/>
                  <a:pt x="2750047" y="3029987"/>
                </a:cubicBezTo>
                <a:close/>
                <a:moveTo>
                  <a:pt x="1666926" y="2573567"/>
                </a:moveTo>
                <a:lnTo>
                  <a:pt x="1775047" y="423729"/>
                </a:lnTo>
                <a:lnTo>
                  <a:pt x="1991290" y="423729"/>
                </a:lnTo>
                <a:lnTo>
                  <a:pt x="2099411" y="2573567"/>
                </a:lnTo>
                <a:close/>
                <a:moveTo>
                  <a:pt x="1154974" y="2568578"/>
                </a:moveTo>
                <a:cubicBezTo>
                  <a:pt x="1178096" y="2589317"/>
                  <a:pt x="1205685" y="2606354"/>
                  <a:pt x="1236949" y="2618115"/>
                </a:cubicBezTo>
                <a:cubicBezTo>
                  <a:pt x="1362003" y="2665161"/>
                  <a:pt x="1498485" y="2609985"/>
                  <a:pt x="1541790" y="2494874"/>
                </a:cubicBezTo>
                <a:cubicBezTo>
                  <a:pt x="1585096" y="2379763"/>
                  <a:pt x="1518825" y="2248310"/>
                  <a:pt x="1393770" y="2201264"/>
                </a:cubicBezTo>
                <a:cubicBezTo>
                  <a:pt x="1268716" y="2154218"/>
                  <a:pt x="1132234" y="2209394"/>
                  <a:pt x="1088929" y="2324505"/>
                </a:cubicBezTo>
                <a:cubicBezTo>
                  <a:pt x="1056450" y="2410839"/>
                  <a:pt x="1085608" y="2506364"/>
                  <a:pt x="1154974" y="2568578"/>
                </a:cubicBezTo>
                <a:close/>
                <a:moveTo>
                  <a:pt x="1811301" y="3132571"/>
                </a:moveTo>
                <a:lnTo>
                  <a:pt x="1704026" y="2663196"/>
                </a:lnTo>
                <a:lnTo>
                  <a:pt x="2117930" y="2682436"/>
                </a:lnTo>
                <a:lnTo>
                  <a:pt x="1967575" y="3139835"/>
                </a:lnTo>
                <a:close/>
                <a:moveTo>
                  <a:pt x="474734" y="2026084"/>
                </a:moveTo>
                <a:cubicBezTo>
                  <a:pt x="497856" y="2046823"/>
                  <a:pt x="525445" y="2063859"/>
                  <a:pt x="556709" y="2075621"/>
                </a:cubicBezTo>
                <a:cubicBezTo>
                  <a:pt x="681763" y="2122667"/>
                  <a:pt x="818245" y="2067490"/>
                  <a:pt x="861550" y="1952380"/>
                </a:cubicBezTo>
                <a:cubicBezTo>
                  <a:pt x="904855" y="1837269"/>
                  <a:pt x="838584" y="1705816"/>
                  <a:pt x="713530" y="1658770"/>
                </a:cubicBezTo>
                <a:cubicBezTo>
                  <a:pt x="588476" y="1611724"/>
                  <a:pt x="451994" y="1666900"/>
                  <a:pt x="408689" y="1782011"/>
                </a:cubicBezTo>
                <a:cubicBezTo>
                  <a:pt x="376210" y="1868344"/>
                  <a:pt x="405367" y="1963870"/>
                  <a:pt x="474734" y="2026084"/>
                </a:cubicBezTo>
                <a:close/>
                <a:moveTo>
                  <a:pt x="470005" y="2517620"/>
                </a:moveTo>
                <a:cubicBezTo>
                  <a:pt x="142796" y="2243059"/>
                  <a:pt x="-69074" y="1913805"/>
                  <a:pt x="20698" y="1573981"/>
                </a:cubicBezTo>
                <a:cubicBezTo>
                  <a:pt x="290062" y="677171"/>
                  <a:pt x="1131284" y="1373424"/>
                  <a:pt x="1417683" y="1157395"/>
                </a:cubicBezTo>
                <a:cubicBezTo>
                  <a:pt x="1704082" y="941367"/>
                  <a:pt x="795764" y="512391"/>
                  <a:pt x="1486994" y="164947"/>
                </a:cubicBezTo>
                <a:cubicBezTo>
                  <a:pt x="1963635" y="-91969"/>
                  <a:pt x="2301495" y="-33140"/>
                  <a:pt x="2924035" y="233397"/>
                </a:cubicBezTo>
                <a:cubicBezTo>
                  <a:pt x="3546575" y="499935"/>
                  <a:pt x="4682373" y="1460700"/>
                  <a:pt x="4352060" y="2410274"/>
                </a:cubicBezTo>
                <a:cubicBezTo>
                  <a:pt x="4055563" y="3262631"/>
                  <a:pt x="2903863" y="3342769"/>
                  <a:pt x="2149143" y="3248705"/>
                </a:cubicBezTo>
                <a:cubicBezTo>
                  <a:pt x="2120485" y="3221681"/>
                  <a:pt x="2088781" y="3200633"/>
                  <a:pt x="2056697" y="3184977"/>
                </a:cubicBezTo>
                <a:lnTo>
                  <a:pt x="2029525" y="3174239"/>
                </a:lnTo>
                <a:lnTo>
                  <a:pt x="2074465" y="2961096"/>
                </a:lnTo>
                <a:cubicBezTo>
                  <a:pt x="2174448" y="2968058"/>
                  <a:pt x="2268303" y="2914369"/>
                  <a:pt x="2302852" y="2822534"/>
                </a:cubicBezTo>
                <a:cubicBezTo>
                  <a:pt x="2344980" y="2710550"/>
                  <a:pt x="2283405" y="2583099"/>
                  <a:pt x="2164586" y="2533664"/>
                </a:cubicBezTo>
                <a:lnTo>
                  <a:pt x="2177079" y="2474412"/>
                </a:lnTo>
                <a:lnTo>
                  <a:pt x="2181423" y="2474420"/>
                </a:lnTo>
                <a:lnTo>
                  <a:pt x="2180348" y="2458905"/>
                </a:lnTo>
                <a:lnTo>
                  <a:pt x="2183345" y="2444691"/>
                </a:lnTo>
                <a:lnTo>
                  <a:pt x="2179364" y="2444684"/>
                </a:lnTo>
                <a:lnTo>
                  <a:pt x="2069296" y="855315"/>
                </a:lnTo>
                <a:cubicBezTo>
                  <a:pt x="2264713" y="815272"/>
                  <a:pt x="2400776" y="670372"/>
                  <a:pt x="2376696" y="524656"/>
                </a:cubicBezTo>
                <a:cubicBezTo>
                  <a:pt x="2351678" y="373263"/>
                  <a:pt x="2163271" y="278317"/>
                  <a:pt x="1955875" y="312591"/>
                </a:cubicBezTo>
                <a:cubicBezTo>
                  <a:pt x="1748480" y="346862"/>
                  <a:pt x="1600634" y="497374"/>
                  <a:pt x="1625652" y="648768"/>
                </a:cubicBezTo>
                <a:cubicBezTo>
                  <a:pt x="1635034" y="705540"/>
                  <a:pt x="1667392" y="754373"/>
                  <a:pt x="1715112" y="791433"/>
                </a:cubicBezTo>
                <a:lnTo>
                  <a:pt x="1728511" y="799403"/>
                </a:lnTo>
                <a:lnTo>
                  <a:pt x="1608970" y="2443607"/>
                </a:lnTo>
                <a:lnTo>
                  <a:pt x="1608731" y="2443607"/>
                </a:lnTo>
                <a:lnTo>
                  <a:pt x="1608909" y="2444461"/>
                </a:lnTo>
                <a:lnTo>
                  <a:pt x="1606809" y="2473335"/>
                </a:lnTo>
                <a:lnTo>
                  <a:pt x="1614885" y="2473351"/>
                </a:lnTo>
                <a:lnTo>
                  <a:pt x="1760460" y="3176931"/>
                </a:lnTo>
                <a:cubicBezTo>
                  <a:pt x="1363839" y="3071567"/>
                  <a:pt x="842276" y="2829991"/>
                  <a:pt x="470005" y="2517620"/>
                </a:cubicBezTo>
                <a:close/>
                <a:moveTo>
                  <a:pt x="1703651" y="4144665"/>
                </a:moveTo>
                <a:cubicBezTo>
                  <a:pt x="1692426" y="4135382"/>
                  <a:pt x="1682479" y="4126471"/>
                  <a:pt x="1673433" y="4117764"/>
                </a:cubicBezTo>
                <a:cubicBezTo>
                  <a:pt x="1630012" y="4075967"/>
                  <a:pt x="1607344" y="4038835"/>
                  <a:pt x="1563711" y="3987474"/>
                </a:cubicBezTo>
                <a:cubicBezTo>
                  <a:pt x="1428119" y="3754817"/>
                  <a:pt x="1459551" y="3514918"/>
                  <a:pt x="1577437" y="3369529"/>
                </a:cubicBezTo>
                <a:cubicBezTo>
                  <a:pt x="1695323" y="3224139"/>
                  <a:pt x="1812160" y="3189516"/>
                  <a:pt x="1943877" y="3254126"/>
                </a:cubicBezTo>
                <a:cubicBezTo>
                  <a:pt x="2075594" y="3318736"/>
                  <a:pt x="2201944" y="3486346"/>
                  <a:pt x="2150195" y="3720844"/>
                </a:cubicBezTo>
                <a:cubicBezTo>
                  <a:pt x="2053054" y="4010881"/>
                  <a:pt x="2046121" y="3999957"/>
                  <a:pt x="2256634" y="4453092"/>
                </a:cubicBezTo>
                <a:cubicBezTo>
                  <a:pt x="1923422" y="4292924"/>
                  <a:pt x="1782225" y="4209649"/>
                  <a:pt x="1703651" y="41446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pPr algn="ctr"/>
            <a:endParaRPr sz="405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0"/>
          <p:cNvSpPr/>
          <p:nvPr/>
        </p:nvSpPr>
        <p:spPr>
          <a:xfrm>
            <a:off x="7787188" y="5730650"/>
            <a:ext cx="637922" cy="559092"/>
          </a:xfrm>
          <a:custGeom>
            <a:avLst/>
            <a:gdLst/>
            <a:ahLst/>
            <a:cxnLst/>
            <a:rect l="l" t="t" r="r" b="b"/>
            <a:pathLst>
              <a:path w="4088377" h="3321003" extrusionOk="0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pPr algn="ctr"/>
            <a:endParaRPr sz="405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0"/>
          <p:cNvSpPr/>
          <p:nvPr/>
        </p:nvSpPr>
        <p:spPr>
          <a:xfrm rot="5400000">
            <a:off x="11478436" y="7311666"/>
            <a:ext cx="430235" cy="430869"/>
          </a:xfrm>
          <a:custGeom>
            <a:avLst/>
            <a:gdLst/>
            <a:ahLst/>
            <a:cxnLst/>
            <a:rect l="l" t="t" r="r" b="b"/>
            <a:pathLst>
              <a:path w="721442" h="722507" extrusionOk="0">
                <a:moveTo>
                  <a:pt x="42" y="522852"/>
                </a:moveTo>
                <a:cubicBezTo>
                  <a:pt x="-605" y="350129"/>
                  <a:pt x="6503" y="220051"/>
                  <a:pt x="5857" y="47329"/>
                </a:cubicBezTo>
                <a:cubicBezTo>
                  <a:pt x="5857" y="21190"/>
                  <a:pt x="27046" y="0"/>
                  <a:pt x="53185" y="0"/>
                </a:cubicBezTo>
                <a:lnTo>
                  <a:pt x="102932" y="0"/>
                </a:lnTo>
                <a:cubicBezTo>
                  <a:pt x="129071" y="0"/>
                  <a:pt x="150260" y="21190"/>
                  <a:pt x="150260" y="47329"/>
                </a:cubicBezTo>
                <a:cubicBezTo>
                  <a:pt x="149853" y="88041"/>
                  <a:pt x="149377" y="122989"/>
                  <a:pt x="148891" y="154199"/>
                </a:cubicBezTo>
                <a:lnTo>
                  <a:pt x="148407" y="182723"/>
                </a:lnTo>
                <a:lnTo>
                  <a:pt x="331751" y="177508"/>
                </a:lnTo>
                <a:cubicBezTo>
                  <a:pt x="397063" y="175650"/>
                  <a:pt x="462374" y="173066"/>
                  <a:pt x="527686" y="167574"/>
                </a:cubicBezTo>
                <a:cubicBezTo>
                  <a:pt x="642817" y="145134"/>
                  <a:pt x="586782" y="11119"/>
                  <a:pt x="467883" y="53046"/>
                </a:cubicBezTo>
                <a:cubicBezTo>
                  <a:pt x="570547" y="-49115"/>
                  <a:pt x="723145" y="18126"/>
                  <a:pt x="721421" y="129085"/>
                </a:cubicBezTo>
                <a:cubicBezTo>
                  <a:pt x="720775" y="181200"/>
                  <a:pt x="734474" y="263637"/>
                  <a:pt x="547357" y="287593"/>
                </a:cubicBezTo>
                <a:lnTo>
                  <a:pt x="146593" y="294469"/>
                </a:lnTo>
                <a:lnTo>
                  <a:pt x="146309" y="312824"/>
                </a:lnTo>
                <a:cubicBezTo>
                  <a:pt x="146013" y="337190"/>
                  <a:pt x="145822" y="361872"/>
                  <a:pt x="145796" y="388895"/>
                </a:cubicBezTo>
                <a:lnTo>
                  <a:pt x="145887" y="417641"/>
                </a:lnTo>
                <a:lnTo>
                  <a:pt x="564076" y="417641"/>
                </a:lnTo>
                <a:cubicBezTo>
                  <a:pt x="676720" y="420465"/>
                  <a:pt x="718804" y="471343"/>
                  <a:pt x="719692" y="543229"/>
                </a:cubicBezTo>
                <a:cubicBezTo>
                  <a:pt x="721183" y="582376"/>
                  <a:pt x="690900" y="608290"/>
                  <a:pt x="631765" y="586638"/>
                </a:cubicBezTo>
                <a:cubicBezTo>
                  <a:pt x="553530" y="556303"/>
                  <a:pt x="540205" y="522675"/>
                  <a:pt x="452578" y="524866"/>
                </a:cubicBezTo>
                <a:cubicBezTo>
                  <a:pt x="380525" y="525785"/>
                  <a:pt x="322260" y="526811"/>
                  <a:pt x="234716" y="528410"/>
                </a:cubicBezTo>
                <a:lnTo>
                  <a:pt x="147934" y="529997"/>
                </a:lnTo>
                <a:lnTo>
                  <a:pt x="149842" y="554392"/>
                </a:lnTo>
                <a:cubicBezTo>
                  <a:pt x="166488" y="646104"/>
                  <a:pt x="240698" y="721838"/>
                  <a:pt x="210351" y="722507"/>
                </a:cubicBezTo>
                <a:cubicBezTo>
                  <a:pt x="126033" y="702477"/>
                  <a:pt x="1009" y="637864"/>
                  <a:pt x="42" y="52285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pPr algn="ctr"/>
            <a:endParaRPr sz="405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0"/>
          <p:cNvSpPr/>
          <p:nvPr/>
        </p:nvSpPr>
        <p:spPr>
          <a:xfrm>
            <a:off x="10023843" y="5679079"/>
            <a:ext cx="448113" cy="605459"/>
          </a:xfrm>
          <a:custGeom>
            <a:avLst/>
            <a:gdLst/>
            <a:ahLst/>
            <a:cxnLst/>
            <a:rect l="l" t="t" r="r" b="b"/>
            <a:pathLst>
              <a:path w="2823581" h="3962432" extrusionOk="0">
                <a:moveTo>
                  <a:pt x="1366785" y="3230945"/>
                </a:moveTo>
                <a:cubicBezTo>
                  <a:pt x="1292218" y="3230945"/>
                  <a:pt x="1231770" y="3291393"/>
                  <a:pt x="1231770" y="3365960"/>
                </a:cubicBezTo>
                <a:cubicBezTo>
                  <a:pt x="1231770" y="3440527"/>
                  <a:pt x="1292218" y="3500975"/>
                  <a:pt x="1366785" y="3500975"/>
                </a:cubicBezTo>
                <a:cubicBezTo>
                  <a:pt x="1441352" y="3500975"/>
                  <a:pt x="1501800" y="3440527"/>
                  <a:pt x="1501800" y="3365960"/>
                </a:cubicBezTo>
                <a:cubicBezTo>
                  <a:pt x="1501800" y="3291393"/>
                  <a:pt x="1441352" y="3230945"/>
                  <a:pt x="1366785" y="3230945"/>
                </a:cubicBezTo>
                <a:close/>
                <a:moveTo>
                  <a:pt x="1699205" y="3185940"/>
                </a:moveTo>
                <a:cubicBezTo>
                  <a:pt x="1674349" y="3185940"/>
                  <a:pt x="1654200" y="3206089"/>
                  <a:pt x="1654200" y="3230945"/>
                </a:cubicBezTo>
                <a:cubicBezTo>
                  <a:pt x="1654200" y="3255801"/>
                  <a:pt x="1674349" y="3275950"/>
                  <a:pt x="1699205" y="3275950"/>
                </a:cubicBezTo>
                <a:cubicBezTo>
                  <a:pt x="1724061" y="3275950"/>
                  <a:pt x="1744210" y="3255801"/>
                  <a:pt x="1744210" y="3230945"/>
                </a:cubicBezTo>
                <a:cubicBezTo>
                  <a:pt x="1744210" y="3206089"/>
                  <a:pt x="1724061" y="3185940"/>
                  <a:pt x="1699205" y="3185940"/>
                </a:cubicBezTo>
                <a:close/>
                <a:moveTo>
                  <a:pt x="1501800" y="2830204"/>
                </a:moveTo>
                <a:cubicBezTo>
                  <a:pt x="1452089" y="2830204"/>
                  <a:pt x="1411790" y="2870503"/>
                  <a:pt x="1411790" y="2920214"/>
                </a:cubicBezTo>
                <a:cubicBezTo>
                  <a:pt x="1411790" y="2969925"/>
                  <a:pt x="1452089" y="3010224"/>
                  <a:pt x="1501800" y="3010224"/>
                </a:cubicBezTo>
                <a:cubicBezTo>
                  <a:pt x="1551511" y="3010224"/>
                  <a:pt x="1591810" y="2969925"/>
                  <a:pt x="1591810" y="2920214"/>
                </a:cubicBezTo>
                <a:cubicBezTo>
                  <a:pt x="1591810" y="2870503"/>
                  <a:pt x="1551511" y="2830204"/>
                  <a:pt x="1501800" y="2830204"/>
                </a:cubicBezTo>
                <a:close/>
                <a:moveTo>
                  <a:pt x="322536" y="2413264"/>
                </a:moveTo>
                <a:lnTo>
                  <a:pt x="1264147" y="2413264"/>
                </a:lnTo>
                <a:lnTo>
                  <a:pt x="682536" y="3458376"/>
                </a:lnTo>
                <a:lnTo>
                  <a:pt x="898974" y="3458376"/>
                </a:lnTo>
                <a:lnTo>
                  <a:pt x="1480585" y="2413264"/>
                </a:lnTo>
                <a:lnTo>
                  <a:pt x="1978720" y="2413264"/>
                </a:lnTo>
                <a:lnTo>
                  <a:pt x="1978720" y="3628270"/>
                </a:lnTo>
                <a:lnTo>
                  <a:pt x="322536" y="3628270"/>
                </a:lnTo>
                <a:close/>
                <a:moveTo>
                  <a:pt x="322536" y="2153598"/>
                </a:moveTo>
                <a:lnTo>
                  <a:pt x="682536" y="2153598"/>
                </a:lnTo>
                <a:lnTo>
                  <a:pt x="682536" y="2261598"/>
                </a:lnTo>
                <a:lnTo>
                  <a:pt x="322536" y="2261598"/>
                </a:lnTo>
                <a:close/>
                <a:moveTo>
                  <a:pt x="322536" y="1870494"/>
                </a:moveTo>
                <a:lnTo>
                  <a:pt x="826536" y="1870494"/>
                </a:lnTo>
                <a:lnTo>
                  <a:pt x="826536" y="1978494"/>
                </a:lnTo>
                <a:lnTo>
                  <a:pt x="322536" y="1978494"/>
                </a:lnTo>
                <a:close/>
                <a:moveTo>
                  <a:pt x="322536" y="1587391"/>
                </a:moveTo>
                <a:lnTo>
                  <a:pt x="682536" y="1587391"/>
                </a:lnTo>
                <a:lnTo>
                  <a:pt x="682536" y="1695391"/>
                </a:lnTo>
                <a:lnTo>
                  <a:pt x="322536" y="1695391"/>
                </a:lnTo>
                <a:close/>
                <a:moveTo>
                  <a:pt x="322536" y="1304288"/>
                </a:moveTo>
                <a:lnTo>
                  <a:pt x="826536" y="1304288"/>
                </a:lnTo>
                <a:lnTo>
                  <a:pt x="826536" y="1412288"/>
                </a:lnTo>
                <a:lnTo>
                  <a:pt x="322536" y="1412288"/>
                </a:lnTo>
                <a:close/>
                <a:moveTo>
                  <a:pt x="1733633" y="1039034"/>
                </a:moveTo>
                <a:lnTo>
                  <a:pt x="1735422" y="1042133"/>
                </a:lnTo>
                <a:lnTo>
                  <a:pt x="176045" y="1042133"/>
                </a:lnTo>
                <a:lnTo>
                  <a:pt x="176045" y="3786387"/>
                </a:lnTo>
                <a:lnTo>
                  <a:pt x="2128211" y="3786387"/>
                </a:lnTo>
                <a:lnTo>
                  <a:pt x="2128211" y="1722464"/>
                </a:lnTo>
                <a:lnTo>
                  <a:pt x="2131710" y="1728524"/>
                </a:lnTo>
                <a:lnTo>
                  <a:pt x="2527059" y="1040609"/>
                </a:lnTo>
                <a:lnTo>
                  <a:pt x="2244788" y="1040049"/>
                </a:lnTo>
                <a:lnTo>
                  <a:pt x="1480585" y="2413264"/>
                </a:lnTo>
                <a:lnTo>
                  <a:pt x="1264147" y="2413264"/>
                </a:lnTo>
                <a:lnTo>
                  <a:pt x="2028589" y="1039620"/>
                </a:lnTo>
                <a:close/>
                <a:moveTo>
                  <a:pt x="2607143" y="0"/>
                </a:moveTo>
                <a:lnTo>
                  <a:pt x="2823581" y="0"/>
                </a:lnTo>
                <a:lnTo>
                  <a:pt x="2342071" y="865238"/>
                </a:lnTo>
                <a:lnTo>
                  <a:pt x="2823581" y="866194"/>
                </a:lnTo>
                <a:lnTo>
                  <a:pt x="2304256" y="1769829"/>
                </a:lnTo>
                <a:lnTo>
                  <a:pt x="2304256" y="3962432"/>
                </a:lnTo>
                <a:lnTo>
                  <a:pt x="0" y="3962432"/>
                </a:lnTo>
                <a:lnTo>
                  <a:pt x="0" y="866088"/>
                </a:lnTo>
                <a:lnTo>
                  <a:pt x="1767662" y="866088"/>
                </a:lnTo>
                <a:lnTo>
                  <a:pt x="1766512" y="864096"/>
                </a:lnTo>
                <a:lnTo>
                  <a:pt x="2125872" y="86480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pPr algn="ctr"/>
            <a:endParaRPr sz="405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0"/>
          <p:cNvSpPr txBox="1"/>
          <p:nvPr/>
        </p:nvSpPr>
        <p:spPr>
          <a:xfrm>
            <a:off x="12762379" y="3729443"/>
            <a:ext cx="4446131" cy="1061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r"/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Alat penghubung antardaerah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0"/>
          <p:cNvSpPr txBox="1"/>
          <p:nvPr/>
        </p:nvSpPr>
        <p:spPr>
          <a:xfrm>
            <a:off x="926266" y="3679108"/>
            <a:ext cx="4446131" cy="1061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r>
              <a:rPr lang="en-US" sz="3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Lambang</a:t>
            </a: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kebanggaan</a:t>
            </a: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nasional</a:t>
            </a:r>
            <a:endParaRPr sz="2700" dirty="0"/>
          </a:p>
        </p:txBody>
      </p:sp>
      <p:sp>
        <p:nvSpPr>
          <p:cNvPr id="345" name="Google Shape;345;p10"/>
          <p:cNvSpPr txBox="1"/>
          <p:nvPr/>
        </p:nvSpPr>
        <p:spPr>
          <a:xfrm>
            <a:off x="12773698" y="8380403"/>
            <a:ext cx="4446131" cy="600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r"/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Alat pemersatu</a:t>
            </a:r>
            <a:endParaRPr sz="2700"/>
          </a:p>
        </p:txBody>
      </p:sp>
      <p:sp>
        <p:nvSpPr>
          <p:cNvPr id="346" name="Google Shape;346;p10"/>
          <p:cNvSpPr txBox="1"/>
          <p:nvPr/>
        </p:nvSpPr>
        <p:spPr>
          <a:xfrm>
            <a:off x="772184" y="8147522"/>
            <a:ext cx="4446131" cy="1061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Lambang identitas nasional</a:t>
            </a:r>
            <a:endParaRPr sz="2700"/>
          </a:p>
        </p:txBody>
      </p:sp>
      <p:sp>
        <p:nvSpPr>
          <p:cNvPr id="347" name="Google Shape;347;p10"/>
          <p:cNvSpPr txBox="1">
            <a:spLocks noGrp="1"/>
          </p:cNvSpPr>
          <p:nvPr>
            <p:ph type="body" idx="1"/>
          </p:nvPr>
        </p:nvSpPr>
        <p:spPr>
          <a:xfrm>
            <a:off x="485294" y="509264"/>
            <a:ext cx="17359796" cy="10863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7138" tIns="68550" rIns="137138" bIns="68550" rtlCol="0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sz="4800" dirty="0">
                <a:solidFill>
                  <a:srgbClr val="0070C0"/>
                </a:solidFill>
                <a:latin typeface="Montserrat Heavy" panose="020B0604020202020204" charset="0"/>
                <a:cs typeface="Calibri" panose="020F0502020204030204" pitchFamily="34" charset="0"/>
              </a:rPr>
              <a:t>Bahasa Indonesia </a:t>
            </a:r>
            <a:r>
              <a:rPr lang="en-US" sz="4800" dirty="0" err="1">
                <a:solidFill>
                  <a:srgbClr val="0070C0"/>
                </a:solidFill>
                <a:latin typeface="Montserrat Heavy" panose="020B0604020202020204" charset="0"/>
                <a:cs typeface="Calibri" panose="020F0502020204030204" pitchFamily="34" charset="0"/>
              </a:rPr>
              <a:t>sebagai</a:t>
            </a:r>
            <a:r>
              <a:rPr lang="en-US" sz="4800" dirty="0">
                <a:solidFill>
                  <a:srgbClr val="0070C0"/>
                </a:solidFill>
                <a:latin typeface="Montserrat Heavy" panose="020B0604020202020204" charset="0"/>
                <a:cs typeface="Calibri" panose="020F0502020204030204" pitchFamily="34" charset="0"/>
              </a:rPr>
              <a:t> </a:t>
            </a:r>
            <a:endParaRPr sz="4800" dirty="0">
              <a:solidFill>
                <a:srgbClr val="0070C0"/>
              </a:solidFill>
              <a:latin typeface="Montserrat Heavy" panose="020B060402020202020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</a:pPr>
            <a:r>
              <a:rPr lang="en-US" sz="4800" dirty="0">
                <a:solidFill>
                  <a:srgbClr val="FFC000"/>
                </a:solidFill>
                <a:latin typeface="Montserrat Heavy" panose="020B0604020202020204" charset="0"/>
                <a:cs typeface="Calibri" panose="020F0502020204030204" pitchFamily="34" charset="0"/>
              </a:rPr>
              <a:t>Bahasa Nasional</a:t>
            </a:r>
            <a:endParaRPr sz="4800" dirty="0">
              <a:solidFill>
                <a:srgbClr val="FFC000"/>
              </a:solidFill>
              <a:latin typeface="Montserrat Heavy" panose="020B0604020202020204" charset="0"/>
              <a:cs typeface="Calibri" panose="020F0502020204030204" pitchFamily="34" charset="0"/>
            </a:endParaRPr>
          </a:p>
        </p:txBody>
      </p:sp>
      <p:grpSp>
        <p:nvGrpSpPr>
          <p:cNvPr id="348" name="Google Shape;348;p10"/>
          <p:cNvGrpSpPr/>
          <p:nvPr/>
        </p:nvGrpSpPr>
        <p:grpSpPr>
          <a:xfrm flipH="1">
            <a:off x="6679953" y="8506706"/>
            <a:ext cx="1775493" cy="1561016"/>
            <a:chOff x="3983887" y="4061275"/>
            <a:chExt cx="2122406" cy="1866023"/>
          </a:xfrm>
        </p:grpSpPr>
        <p:grpSp>
          <p:nvGrpSpPr>
            <p:cNvPr id="349" name="Google Shape;349;p10"/>
            <p:cNvGrpSpPr/>
            <p:nvPr/>
          </p:nvGrpSpPr>
          <p:grpSpPr>
            <a:xfrm>
              <a:off x="3983887" y="5358975"/>
              <a:ext cx="2049157" cy="568323"/>
              <a:chOff x="3622676" y="3492499"/>
              <a:chExt cx="2575763" cy="714375"/>
            </a:xfrm>
          </p:grpSpPr>
          <p:sp>
            <p:nvSpPr>
              <p:cNvPr id="350" name="Google Shape;350;p10"/>
              <p:cNvSpPr/>
              <p:nvPr/>
            </p:nvSpPr>
            <p:spPr>
              <a:xfrm>
                <a:off x="3622676" y="3492499"/>
                <a:ext cx="2575763" cy="714375"/>
              </a:xfrm>
              <a:custGeom>
                <a:avLst/>
                <a:gdLst/>
                <a:ahLst/>
                <a:cxnLst/>
                <a:rect l="l" t="t" r="r" b="b"/>
                <a:pathLst>
                  <a:path w="2575763" h="714375" extrusionOk="0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2028" y="381110"/>
                      <a:pt x="2574145" y="205427"/>
                    </a:cubicBezTo>
                    <a:cubicBezTo>
                      <a:pt x="2488420" y="123935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76200" dist="12700" dir="8100000" sy="-23000" kx="800400" algn="br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137138" tIns="68550" rIns="137138" bIns="68550" anchor="ctr" anchorCtr="0">
                <a:noAutofit/>
              </a:bodyPr>
              <a:lstStyle/>
              <a:p>
                <a:pPr algn="ctr"/>
                <a:endParaRPr sz="405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10"/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321543" extrusionOk="0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0800" dist="38100" dir="8100000" algn="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37138" tIns="68550" rIns="137138" bIns="68550" anchor="ctr" anchorCtr="0">
                <a:noAutofit/>
              </a:bodyPr>
              <a:lstStyle/>
              <a:p>
                <a:pPr algn="ctr"/>
                <a:endParaRPr sz="405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2" name="Google Shape;352;p10"/>
            <p:cNvGrpSpPr/>
            <p:nvPr/>
          </p:nvGrpSpPr>
          <p:grpSpPr>
            <a:xfrm>
              <a:off x="4035197" y="5083389"/>
              <a:ext cx="2071096" cy="442029"/>
              <a:chOff x="3644106" y="3130550"/>
              <a:chExt cx="2603340" cy="555625"/>
            </a:xfrm>
          </p:grpSpPr>
          <p:sp>
            <p:nvSpPr>
              <p:cNvPr id="353" name="Google Shape;353;p10"/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/>
                <a:ahLst/>
                <a:cxnLst/>
                <a:rect l="l" t="t" r="r" b="b"/>
                <a:pathLst>
                  <a:path w="2603340" h="555625" extrusionOk="0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8100000" algn="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37138" tIns="68550" rIns="137138" bIns="68550" anchor="ctr" anchorCtr="0">
                <a:noAutofit/>
              </a:bodyPr>
              <a:lstStyle/>
              <a:p>
                <a:pPr algn="ctr"/>
                <a:endParaRPr sz="405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10"/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/>
                <a:ahLst/>
                <a:cxnLst/>
                <a:rect l="l" t="t" r="r" b="b"/>
                <a:pathLst>
                  <a:path w="2458684" h="383382" extrusionOk="0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0800" dist="38100" dir="8100000" algn="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37138" tIns="68550" rIns="137138" bIns="68550" anchor="ctr" anchorCtr="0">
                <a:noAutofit/>
              </a:bodyPr>
              <a:lstStyle/>
              <a:p>
                <a:pPr algn="ctr"/>
                <a:endParaRPr sz="405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5" name="Google Shape;355;p10"/>
            <p:cNvGrpSpPr/>
            <p:nvPr/>
          </p:nvGrpSpPr>
          <p:grpSpPr>
            <a:xfrm flipH="1">
              <a:off x="4155315" y="4711652"/>
              <a:ext cx="1753505" cy="486436"/>
              <a:chOff x="3622676" y="3492499"/>
              <a:chExt cx="2575177" cy="714375"/>
            </a:xfrm>
          </p:grpSpPr>
          <p:sp>
            <p:nvSpPr>
              <p:cNvPr id="356" name="Google Shape;356;p10"/>
              <p:cNvSpPr/>
              <p:nvPr/>
            </p:nvSpPr>
            <p:spPr>
              <a:xfrm>
                <a:off x="3622676" y="3492499"/>
                <a:ext cx="2575177" cy="714375"/>
              </a:xfrm>
              <a:custGeom>
                <a:avLst/>
                <a:gdLst/>
                <a:ahLst/>
                <a:cxnLst/>
                <a:rect l="l" t="t" r="r" b="b"/>
                <a:pathLst>
                  <a:path w="2575177" h="714375" extrusionOk="0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0626" y="377544"/>
                      <a:pt x="2572743" y="201861"/>
                    </a:cubicBezTo>
                    <a:cubicBezTo>
                      <a:pt x="2487018" y="120369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0800" dist="38100" dir="8100000" algn="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37138" tIns="68550" rIns="137138" bIns="68550" anchor="ctr" anchorCtr="0">
                <a:noAutofit/>
              </a:bodyPr>
              <a:lstStyle/>
              <a:p>
                <a:pPr algn="ctr"/>
                <a:endParaRPr sz="405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10"/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321543" extrusionOk="0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0800" dist="38100" dir="8100000" algn="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37138" tIns="68550" rIns="137138" bIns="68550" anchor="ctr" anchorCtr="0">
                <a:noAutofit/>
              </a:bodyPr>
              <a:lstStyle/>
              <a:p>
                <a:pPr algn="ctr"/>
                <a:endParaRPr sz="405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8" name="Google Shape;358;p10"/>
            <p:cNvGrpSpPr/>
            <p:nvPr/>
          </p:nvGrpSpPr>
          <p:grpSpPr>
            <a:xfrm>
              <a:off x="4203709" y="4329734"/>
              <a:ext cx="1681345" cy="465751"/>
              <a:chOff x="3622676" y="3492499"/>
              <a:chExt cx="2578868" cy="714375"/>
            </a:xfrm>
          </p:grpSpPr>
          <p:sp>
            <p:nvSpPr>
              <p:cNvPr id="359" name="Google Shape;359;p10"/>
              <p:cNvSpPr/>
              <p:nvPr/>
            </p:nvSpPr>
            <p:spPr>
              <a:xfrm>
                <a:off x="3622676" y="3492499"/>
                <a:ext cx="2578868" cy="714375"/>
              </a:xfrm>
              <a:custGeom>
                <a:avLst/>
                <a:gdLst/>
                <a:ahLst/>
                <a:cxnLst/>
                <a:rect l="l" t="t" r="r" b="b"/>
                <a:pathLst>
                  <a:path w="2578868" h="714375" extrusionOk="0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6751" y="377766"/>
                      <a:pt x="2578868" y="202083"/>
                    </a:cubicBezTo>
                    <a:cubicBezTo>
                      <a:pt x="2493143" y="120591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8100000" algn="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37138" tIns="68550" rIns="137138" bIns="68550" anchor="ctr" anchorCtr="0">
                <a:noAutofit/>
              </a:bodyPr>
              <a:lstStyle/>
              <a:p>
                <a:pPr algn="ctr"/>
                <a:endParaRPr sz="405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10"/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321543" extrusionOk="0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0800" dist="38100" dir="8100000" algn="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37138" tIns="68550" rIns="137138" bIns="68550" anchor="ctr" anchorCtr="0">
                <a:noAutofit/>
              </a:bodyPr>
              <a:lstStyle/>
              <a:p>
                <a:pPr algn="ctr"/>
                <a:endParaRPr sz="405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1" name="Google Shape;361;p10"/>
            <p:cNvGrpSpPr/>
            <p:nvPr/>
          </p:nvGrpSpPr>
          <p:grpSpPr>
            <a:xfrm>
              <a:off x="4117666" y="4061275"/>
              <a:ext cx="1832471" cy="391100"/>
              <a:chOff x="3644106" y="3130550"/>
              <a:chExt cx="2603340" cy="555625"/>
            </a:xfrm>
          </p:grpSpPr>
          <p:sp>
            <p:nvSpPr>
              <p:cNvPr id="362" name="Google Shape;362;p10"/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/>
                <a:ahLst/>
                <a:cxnLst/>
                <a:rect l="l" t="t" r="r" b="b"/>
                <a:pathLst>
                  <a:path w="2603340" h="555625" extrusionOk="0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0800" dist="38100" dir="8100000" algn="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37138" tIns="68550" rIns="137138" bIns="68550" anchor="ctr" anchorCtr="0">
                <a:noAutofit/>
              </a:bodyPr>
              <a:lstStyle/>
              <a:p>
                <a:pPr algn="ctr"/>
                <a:endParaRPr sz="405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10"/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/>
                <a:ahLst/>
                <a:cxnLst/>
                <a:rect l="l" t="t" r="r" b="b"/>
                <a:pathLst>
                  <a:path w="2458684" h="383382" extrusionOk="0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0800" dist="38100" dir="8100000" algn="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37138" tIns="68550" rIns="137138" bIns="68550" anchor="ctr" anchorCtr="0">
                <a:noAutofit/>
              </a:bodyPr>
              <a:lstStyle/>
              <a:p>
                <a:pPr algn="ctr"/>
                <a:endParaRPr sz="405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4" name="Google Shape;364;p10"/>
          <p:cNvSpPr/>
          <p:nvPr/>
        </p:nvSpPr>
        <p:spPr>
          <a:xfrm>
            <a:off x="485294" y="3952850"/>
            <a:ext cx="286890" cy="2868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pPr algn="ctr"/>
            <a:endParaRPr sz="4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0"/>
          <p:cNvSpPr/>
          <p:nvPr/>
        </p:nvSpPr>
        <p:spPr>
          <a:xfrm>
            <a:off x="17558199" y="8536896"/>
            <a:ext cx="286890" cy="2868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pPr algn="ctr"/>
            <a:endParaRPr sz="4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0"/>
          <p:cNvSpPr/>
          <p:nvPr/>
        </p:nvSpPr>
        <p:spPr>
          <a:xfrm>
            <a:off x="17546684" y="3950346"/>
            <a:ext cx="286890" cy="2868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pPr algn="ctr"/>
            <a:endParaRPr sz="4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0"/>
          <p:cNvSpPr/>
          <p:nvPr/>
        </p:nvSpPr>
        <p:spPr>
          <a:xfrm>
            <a:off x="485294" y="8352870"/>
            <a:ext cx="286890" cy="2868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pPr algn="ctr"/>
            <a:endParaRPr sz="4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1"/>
          <p:cNvSpPr/>
          <p:nvPr/>
        </p:nvSpPr>
        <p:spPr>
          <a:xfrm>
            <a:off x="5955628" y="3637978"/>
            <a:ext cx="6082199" cy="6082199"/>
          </a:xfrm>
          <a:prstGeom prst="ellipse">
            <a:avLst/>
          </a:prstGeom>
          <a:solidFill>
            <a:srgbClr val="FEF1CE"/>
          </a:solidFill>
          <a:ln>
            <a:noFill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pPr algn="ctr"/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1"/>
          <p:cNvSpPr txBox="1">
            <a:spLocks noGrp="1"/>
          </p:cNvSpPr>
          <p:nvPr>
            <p:ph type="body" idx="1"/>
          </p:nvPr>
        </p:nvSpPr>
        <p:spPr>
          <a:xfrm>
            <a:off x="464102" y="598801"/>
            <a:ext cx="17359796" cy="10863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7138" tIns="68550" rIns="137138" bIns="68550" rtlCol="0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sz="4800" dirty="0">
                <a:solidFill>
                  <a:srgbClr val="0070C0"/>
                </a:solidFill>
                <a:latin typeface="Montserrat Heavy" panose="020B0604020202020204" charset="0"/>
              </a:rPr>
              <a:t>Bahasa Indonesia </a:t>
            </a:r>
            <a:r>
              <a:rPr lang="en-US" sz="4800" dirty="0" err="1">
                <a:solidFill>
                  <a:srgbClr val="0070C0"/>
                </a:solidFill>
                <a:latin typeface="Montserrat Heavy" panose="020B0604020202020204" charset="0"/>
              </a:rPr>
              <a:t>sebagai</a:t>
            </a:r>
            <a:r>
              <a:rPr lang="en-US" sz="4800" dirty="0">
                <a:solidFill>
                  <a:srgbClr val="0070C0"/>
                </a:solidFill>
                <a:latin typeface="Montserrat Heavy" panose="020B0604020202020204" charset="0"/>
              </a:rPr>
              <a:t> </a:t>
            </a:r>
            <a:endParaRPr sz="4800" dirty="0">
              <a:solidFill>
                <a:srgbClr val="0070C0"/>
              </a:solidFill>
              <a:latin typeface="Montserrat Heavy" panose="020B0604020202020204" charset="0"/>
            </a:endParaRPr>
          </a:p>
          <a:p>
            <a:pPr marL="0" indent="0">
              <a:spcBef>
                <a:spcPts val="0"/>
              </a:spcBef>
            </a:pPr>
            <a:r>
              <a:rPr lang="en-US" sz="4800" dirty="0">
                <a:solidFill>
                  <a:srgbClr val="FFC000"/>
                </a:solidFill>
                <a:latin typeface="Montserrat Heavy" panose="020B0604020202020204" charset="0"/>
              </a:rPr>
              <a:t>Bahasa Negara</a:t>
            </a:r>
            <a:endParaRPr sz="4800" dirty="0">
              <a:solidFill>
                <a:srgbClr val="FFC000"/>
              </a:solidFill>
              <a:latin typeface="Montserrat Heavy" panose="020B0604020202020204" charset="0"/>
            </a:endParaRPr>
          </a:p>
        </p:txBody>
      </p:sp>
      <p:sp>
        <p:nvSpPr>
          <p:cNvPr id="374" name="Google Shape;374;p11"/>
          <p:cNvSpPr/>
          <p:nvPr/>
        </p:nvSpPr>
        <p:spPr>
          <a:xfrm>
            <a:off x="8996726" y="4743488"/>
            <a:ext cx="2431751" cy="3871175"/>
          </a:xfrm>
          <a:custGeom>
            <a:avLst/>
            <a:gdLst/>
            <a:ahLst/>
            <a:cxnLst/>
            <a:rect l="l" t="t" r="r" b="b"/>
            <a:pathLst>
              <a:path w="1136356" h="1808998" extrusionOk="0">
                <a:moveTo>
                  <a:pt x="1127628" y="671962"/>
                </a:moveTo>
                <a:cubicBezTo>
                  <a:pt x="1090089" y="653957"/>
                  <a:pt x="1052720" y="635612"/>
                  <a:pt x="1015351" y="617607"/>
                </a:cubicBezTo>
                <a:cubicBezTo>
                  <a:pt x="1003121" y="611662"/>
                  <a:pt x="1001932" y="611832"/>
                  <a:pt x="995308" y="623383"/>
                </a:cubicBezTo>
                <a:cubicBezTo>
                  <a:pt x="981549" y="647503"/>
                  <a:pt x="967621" y="671453"/>
                  <a:pt x="953862" y="695573"/>
                </a:cubicBezTo>
                <a:cubicBezTo>
                  <a:pt x="918022" y="757911"/>
                  <a:pt x="882182" y="820079"/>
                  <a:pt x="846341" y="882418"/>
                </a:cubicBezTo>
                <a:cubicBezTo>
                  <a:pt x="841416" y="891080"/>
                  <a:pt x="840906" y="891080"/>
                  <a:pt x="833093" y="885305"/>
                </a:cubicBezTo>
                <a:cubicBezTo>
                  <a:pt x="814748" y="871547"/>
                  <a:pt x="796063" y="858128"/>
                  <a:pt x="778228" y="844029"/>
                </a:cubicBezTo>
                <a:cubicBezTo>
                  <a:pt x="762261" y="831460"/>
                  <a:pt x="744766" y="827043"/>
                  <a:pt x="725062" y="830441"/>
                </a:cubicBezTo>
                <a:cubicBezTo>
                  <a:pt x="721665" y="830950"/>
                  <a:pt x="718268" y="831630"/>
                  <a:pt x="715041" y="830271"/>
                </a:cubicBezTo>
                <a:cubicBezTo>
                  <a:pt x="709435" y="827893"/>
                  <a:pt x="704000" y="828912"/>
                  <a:pt x="698564" y="831120"/>
                </a:cubicBezTo>
                <a:cubicBezTo>
                  <a:pt x="692789" y="833328"/>
                  <a:pt x="687014" y="835536"/>
                  <a:pt x="680559" y="834687"/>
                </a:cubicBezTo>
                <a:cubicBezTo>
                  <a:pt x="658308" y="831969"/>
                  <a:pt x="636736" y="826194"/>
                  <a:pt x="614654" y="823137"/>
                </a:cubicBezTo>
                <a:cubicBezTo>
                  <a:pt x="611427" y="822627"/>
                  <a:pt x="608879" y="820929"/>
                  <a:pt x="606671" y="818551"/>
                </a:cubicBezTo>
                <a:cubicBezTo>
                  <a:pt x="600895" y="812096"/>
                  <a:pt x="593422" y="809208"/>
                  <a:pt x="584929" y="808189"/>
                </a:cubicBezTo>
                <a:cubicBezTo>
                  <a:pt x="573208" y="806830"/>
                  <a:pt x="563017" y="800715"/>
                  <a:pt x="552146" y="796639"/>
                </a:cubicBezTo>
                <a:cubicBezTo>
                  <a:pt x="549258" y="795620"/>
                  <a:pt x="546710" y="793411"/>
                  <a:pt x="545351" y="790524"/>
                </a:cubicBezTo>
                <a:cubicBezTo>
                  <a:pt x="535500" y="770990"/>
                  <a:pt x="516306" y="772349"/>
                  <a:pt x="499490" y="772689"/>
                </a:cubicBezTo>
                <a:cubicBezTo>
                  <a:pt x="489977" y="772858"/>
                  <a:pt x="482164" y="772519"/>
                  <a:pt x="475709" y="765555"/>
                </a:cubicBezTo>
                <a:cubicBezTo>
                  <a:pt x="468405" y="757571"/>
                  <a:pt x="459912" y="752815"/>
                  <a:pt x="449381" y="751796"/>
                </a:cubicBezTo>
                <a:cubicBezTo>
                  <a:pt x="443606" y="751286"/>
                  <a:pt x="439869" y="748399"/>
                  <a:pt x="440209" y="741944"/>
                </a:cubicBezTo>
                <a:cubicBezTo>
                  <a:pt x="440548" y="733961"/>
                  <a:pt x="435623" y="730394"/>
                  <a:pt x="428319" y="728865"/>
                </a:cubicBezTo>
                <a:cubicBezTo>
                  <a:pt x="424921" y="728186"/>
                  <a:pt x="421524" y="728016"/>
                  <a:pt x="418127" y="727846"/>
                </a:cubicBezTo>
                <a:cubicBezTo>
                  <a:pt x="407426" y="727336"/>
                  <a:pt x="402840" y="720542"/>
                  <a:pt x="406916" y="710520"/>
                </a:cubicBezTo>
                <a:cubicBezTo>
                  <a:pt x="409464" y="704405"/>
                  <a:pt x="411333" y="698290"/>
                  <a:pt x="413541" y="692175"/>
                </a:cubicBezTo>
                <a:cubicBezTo>
                  <a:pt x="417278" y="682663"/>
                  <a:pt x="417108" y="672132"/>
                  <a:pt x="421354" y="662620"/>
                </a:cubicBezTo>
                <a:cubicBezTo>
                  <a:pt x="428319" y="646993"/>
                  <a:pt x="427469" y="632045"/>
                  <a:pt x="419656" y="616928"/>
                </a:cubicBezTo>
                <a:cubicBezTo>
                  <a:pt x="413031" y="604189"/>
                  <a:pt x="406747" y="591109"/>
                  <a:pt x="403349" y="577011"/>
                </a:cubicBezTo>
                <a:cubicBezTo>
                  <a:pt x="399782" y="562403"/>
                  <a:pt x="394177" y="548475"/>
                  <a:pt x="389081" y="534376"/>
                </a:cubicBezTo>
                <a:cubicBezTo>
                  <a:pt x="381098" y="512295"/>
                  <a:pt x="370567" y="491062"/>
                  <a:pt x="367849" y="467452"/>
                </a:cubicBezTo>
                <a:cubicBezTo>
                  <a:pt x="366490" y="455392"/>
                  <a:pt x="364791" y="443162"/>
                  <a:pt x="373794" y="432631"/>
                </a:cubicBezTo>
                <a:cubicBezTo>
                  <a:pt x="375323" y="430932"/>
                  <a:pt x="375832" y="428554"/>
                  <a:pt x="376681" y="426516"/>
                </a:cubicBezTo>
                <a:cubicBezTo>
                  <a:pt x="379739" y="418872"/>
                  <a:pt x="379060" y="412588"/>
                  <a:pt x="372265" y="406812"/>
                </a:cubicBezTo>
                <a:cubicBezTo>
                  <a:pt x="364452" y="400188"/>
                  <a:pt x="357487" y="392884"/>
                  <a:pt x="350693" y="385240"/>
                </a:cubicBezTo>
                <a:cubicBezTo>
                  <a:pt x="345258" y="379125"/>
                  <a:pt x="345597" y="375558"/>
                  <a:pt x="351542" y="370123"/>
                </a:cubicBezTo>
                <a:cubicBezTo>
                  <a:pt x="357657" y="364517"/>
                  <a:pt x="362753" y="363838"/>
                  <a:pt x="370736" y="368764"/>
                </a:cubicBezTo>
                <a:cubicBezTo>
                  <a:pt x="380249" y="374539"/>
                  <a:pt x="389931" y="379635"/>
                  <a:pt x="400292" y="383542"/>
                </a:cubicBezTo>
                <a:cubicBezTo>
                  <a:pt x="414900" y="388977"/>
                  <a:pt x="424752" y="384901"/>
                  <a:pt x="430697" y="370972"/>
                </a:cubicBezTo>
                <a:cubicBezTo>
                  <a:pt x="433584" y="364178"/>
                  <a:pt x="438001" y="360101"/>
                  <a:pt x="444795" y="357383"/>
                </a:cubicBezTo>
                <a:cubicBezTo>
                  <a:pt x="454647" y="353646"/>
                  <a:pt x="459403" y="342945"/>
                  <a:pt x="468915" y="338529"/>
                </a:cubicBezTo>
                <a:cubicBezTo>
                  <a:pt x="469934" y="338019"/>
                  <a:pt x="470104" y="335981"/>
                  <a:pt x="470444" y="334622"/>
                </a:cubicBezTo>
                <a:cubicBezTo>
                  <a:pt x="474011" y="323921"/>
                  <a:pt x="475200" y="322902"/>
                  <a:pt x="485901" y="322732"/>
                </a:cubicBezTo>
                <a:cubicBezTo>
                  <a:pt x="500509" y="322392"/>
                  <a:pt x="505435" y="317466"/>
                  <a:pt x="506114" y="302689"/>
                </a:cubicBezTo>
                <a:cubicBezTo>
                  <a:pt x="506624" y="289949"/>
                  <a:pt x="505265" y="277210"/>
                  <a:pt x="503566" y="264640"/>
                </a:cubicBezTo>
                <a:cubicBezTo>
                  <a:pt x="501868" y="252580"/>
                  <a:pt x="503906" y="241539"/>
                  <a:pt x="510700" y="231518"/>
                </a:cubicBezTo>
                <a:cubicBezTo>
                  <a:pt x="512908" y="228121"/>
                  <a:pt x="514267" y="224554"/>
                  <a:pt x="514607" y="220477"/>
                </a:cubicBezTo>
                <a:cubicBezTo>
                  <a:pt x="515626" y="209776"/>
                  <a:pt x="516475" y="199075"/>
                  <a:pt x="518344" y="188543"/>
                </a:cubicBezTo>
                <a:cubicBezTo>
                  <a:pt x="521231" y="172237"/>
                  <a:pt x="522081" y="155251"/>
                  <a:pt x="532782" y="141153"/>
                </a:cubicBezTo>
                <a:cubicBezTo>
                  <a:pt x="534820" y="138435"/>
                  <a:pt x="535500" y="134698"/>
                  <a:pt x="534480" y="131301"/>
                </a:cubicBezTo>
                <a:cubicBezTo>
                  <a:pt x="531933" y="123487"/>
                  <a:pt x="531593" y="114655"/>
                  <a:pt x="527686" y="107860"/>
                </a:cubicBezTo>
                <a:cubicBezTo>
                  <a:pt x="518853" y="92233"/>
                  <a:pt x="514607" y="73379"/>
                  <a:pt x="498980" y="61829"/>
                </a:cubicBezTo>
                <a:cubicBezTo>
                  <a:pt x="498131" y="61149"/>
                  <a:pt x="497451" y="60130"/>
                  <a:pt x="496772" y="59281"/>
                </a:cubicBezTo>
                <a:cubicBezTo>
                  <a:pt x="490147" y="50108"/>
                  <a:pt x="481145" y="43484"/>
                  <a:pt x="471293" y="38728"/>
                </a:cubicBezTo>
                <a:cubicBezTo>
                  <a:pt x="461101" y="33802"/>
                  <a:pt x="452439" y="27008"/>
                  <a:pt x="445644" y="18345"/>
                </a:cubicBezTo>
                <a:cubicBezTo>
                  <a:pt x="439699" y="10871"/>
                  <a:pt x="432056" y="7983"/>
                  <a:pt x="423223" y="5945"/>
                </a:cubicBezTo>
                <a:cubicBezTo>
                  <a:pt x="409634" y="3397"/>
                  <a:pt x="395706" y="1868"/>
                  <a:pt x="381777" y="0"/>
                </a:cubicBezTo>
                <a:cubicBezTo>
                  <a:pt x="378890" y="0"/>
                  <a:pt x="376172" y="0"/>
                  <a:pt x="373284" y="0"/>
                </a:cubicBezTo>
                <a:cubicBezTo>
                  <a:pt x="363772" y="3227"/>
                  <a:pt x="354430" y="6964"/>
                  <a:pt x="344918" y="9852"/>
                </a:cubicBezTo>
                <a:cubicBezTo>
                  <a:pt x="327932" y="14778"/>
                  <a:pt x="313154" y="23780"/>
                  <a:pt x="300075" y="35161"/>
                </a:cubicBezTo>
                <a:cubicBezTo>
                  <a:pt x="288695" y="45013"/>
                  <a:pt x="280202" y="57412"/>
                  <a:pt x="273407" y="71001"/>
                </a:cubicBezTo>
                <a:cubicBezTo>
                  <a:pt x="263216" y="91214"/>
                  <a:pt x="253194" y="111088"/>
                  <a:pt x="251156" y="134358"/>
                </a:cubicBezTo>
                <a:cubicBezTo>
                  <a:pt x="249797" y="150835"/>
                  <a:pt x="246909" y="167311"/>
                  <a:pt x="243172" y="183618"/>
                </a:cubicBezTo>
                <a:cubicBezTo>
                  <a:pt x="239435" y="200603"/>
                  <a:pt x="234510" y="217929"/>
                  <a:pt x="237907" y="235594"/>
                </a:cubicBezTo>
                <a:cubicBezTo>
                  <a:pt x="240794" y="250202"/>
                  <a:pt x="234510" y="261583"/>
                  <a:pt x="227375" y="272794"/>
                </a:cubicBezTo>
                <a:cubicBezTo>
                  <a:pt x="224488" y="277380"/>
                  <a:pt x="221091" y="279758"/>
                  <a:pt x="214636" y="276530"/>
                </a:cubicBezTo>
                <a:cubicBezTo>
                  <a:pt x="205124" y="271605"/>
                  <a:pt x="196801" y="275681"/>
                  <a:pt x="194423" y="286382"/>
                </a:cubicBezTo>
                <a:cubicBezTo>
                  <a:pt x="190007" y="305237"/>
                  <a:pt x="181514" y="321713"/>
                  <a:pt x="167925" y="335641"/>
                </a:cubicBezTo>
                <a:cubicBezTo>
                  <a:pt x="162659" y="341077"/>
                  <a:pt x="157903" y="347192"/>
                  <a:pt x="153317" y="353307"/>
                </a:cubicBezTo>
                <a:cubicBezTo>
                  <a:pt x="140747" y="370123"/>
                  <a:pt x="126309" y="385240"/>
                  <a:pt x="115948" y="403585"/>
                </a:cubicBezTo>
                <a:cubicBezTo>
                  <a:pt x="99811" y="431612"/>
                  <a:pt x="81976" y="458449"/>
                  <a:pt x="59045" y="481550"/>
                </a:cubicBezTo>
                <a:cubicBezTo>
                  <a:pt x="55138" y="485627"/>
                  <a:pt x="51062" y="489703"/>
                  <a:pt x="49193" y="495139"/>
                </a:cubicBezTo>
                <a:cubicBezTo>
                  <a:pt x="39681" y="521807"/>
                  <a:pt x="33057" y="549494"/>
                  <a:pt x="29320" y="577181"/>
                </a:cubicBezTo>
                <a:cubicBezTo>
                  <a:pt x="25753" y="604698"/>
                  <a:pt x="23035" y="632895"/>
                  <a:pt x="29320" y="660752"/>
                </a:cubicBezTo>
                <a:cubicBezTo>
                  <a:pt x="30169" y="664658"/>
                  <a:pt x="29320" y="667546"/>
                  <a:pt x="25753" y="670264"/>
                </a:cubicBezTo>
                <a:cubicBezTo>
                  <a:pt x="3841" y="686230"/>
                  <a:pt x="-2104" y="709331"/>
                  <a:pt x="614" y="734131"/>
                </a:cubicBezTo>
                <a:cubicBezTo>
                  <a:pt x="3501" y="762497"/>
                  <a:pt x="10126" y="790354"/>
                  <a:pt x="17600" y="818041"/>
                </a:cubicBezTo>
                <a:cubicBezTo>
                  <a:pt x="23375" y="838934"/>
                  <a:pt x="30509" y="859656"/>
                  <a:pt x="34416" y="881059"/>
                </a:cubicBezTo>
                <a:cubicBezTo>
                  <a:pt x="38492" y="903480"/>
                  <a:pt x="44098" y="925052"/>
                  <a:pt x="53949" y="945435"/>
                </a:cubicBezTo>
                <a:cubicBezTo>
                  <a:pt x="59725" y="957325"/>
                  <a:pt x="61763" y="969555"/>
                  <a:pt x="61763" y="982295"/>
                </a:cubicBezTo>
                <a:cubicBezTo>
                  <a:pt x="61763" y="992996"/>
                  <a:pt x="60574" y="1003697"/>
                  <a:pt x="59894" y="1014398"/>
                </a:cubicBezTo>
                <a:cubicBezTo>
                  <a:pt x="57856" y="1042934"/>
                  <a:pt x="53440" y="1071131"/>
                  <a:pt x="54289" y="1099837"/>
                </a:cubicBezTo>
                <a:cubicBezTo>
                  <a:pt x="55138" y="1126335"/>
                  <a:pt x="63801" y="1149436"/>
                  <a:pt x="79768" y="1170498"/>
                </a:cubicBezTo>
                <a:cubicBezTo>
                  <a:pt x="85204" y="1177632"/>
                  <a:pt x="92847" y="1181709"/>
                  <a:pt x="97943" y="1188673"/>
                </a:cubicBezTo>
                <a:cubicBezTo>
                  <a:pt x="102189" y="1194449"/>
                  <a:pt x="108814" y="1197676"/>
                  <a:pt x="115269" y="1200903"/>
                </a:cubicBezTo>
                <a:cubicBezTo>
                  <a:pt x="123252" y="1205150"/>
                  <a:pt x="131575" y="1208377"/>
                  <a:pt x="140408" y="1210755"/>
                </a:cubicBezTo>
                <a:cubicBezTo>
                  <a:pt x="158922" y="1215851"/>
                  <a:pt x="177267" y="1221966"/>
                  <a:pt x="196801" y="1222985"/>
                </a:cubicBezTo>
                <a:cubicBezTo>
                  <a:pt x="211239" y="1223834"/>
                  <a:pt x="225677" y="1224514"/>
                  <a:pt x="239945" y="1225872"/>
                </a:cubicBezTo>
                <a:cubicBezTo>
                  <a:pt x="255402" y="1227401"/>
                  <a:pt x="255232" y="1227741"/>
                  <a:pt x="259649" y="1242349"/>
                </a:cubicBezTo>
                <a:cubicBezTo>
                  <a:pt x="261517" y="1248294"/>
                  <a:pt x="262536" y="1255428"/>
                  <a:pt x="270690" y="1256787"/>
                </a:cubicBezTo>
                <a:cubicBezTo>
                  <a:pt x="282410" y="1258655"/>
                  <a:pt x="293790" y="1257126"/>
                  <a:pt x="304661" y="1252031"/>
                </a:cubicBezTo>
                <a:cubicBezTo>
                  <a:pt x="310946" y="1249143"/>
                  <a:pt x="313834" y="1244387"/>
                  <a:pt x="314004" y="1237253"/>
                </a:cubicBezTo>
                <a:cubicBezTo>
                  <a:pt x="314004" y="1223834"/>
                  <a:pt x="314683" y="1223494"/>
                  <a:pt x="327762" y="1223494"/>
                </a:cubicBezTo>
                <a:cubicBezTo>
                  <a:pt x="331159" y="1223494"/>
                  <a:pt x="334556" y="1223834"/>
                  <a:pt x="337954" y="1224174"/>
                </a:cubicBezTo>
                <a:cubicBezTo>
                  <a:pt x="341351" y="1224514"/>
                  <a:pt x="344578" y="1226212"/>
                  <a:pt x="344578" y="1229779"/>
                </a:cubicBezTo>
                <a:cubicBezTo>
                  <a:pt x="344408" y="1240141"/>
                  <a:pt x="351203" y="1241160"/>
                  <a:pt x="359016" y="1241500"/>
                </a:cubicBezTo>
                <a:cubicBezTo>
                  <a:pt x="365980" y="1241839"/>
                  <a:pt x="367509" y="1245576"/>
                  <a:pt x="365811" y="1251861"/>
                </a:cubicBezTo>
                <a:cubicBezTo>
                  <a:pt x="364112" y="1258485"/>
                  <a:pt x="358846" y="1260184"/>
                  <a:pt x="353241" y="1261543"/>
                </a:cubicBezTo>
                <a:cubicBezTo>
                  <a:pt x="350693" y="1262222"/>
                  <a:pt x="346447" y="1261883"/>
                  <a:pt x="347636" y="1266639"/>
                </a:cubicBezTo>
                <a:cubicBezTo>
                  <a:pt x="350014" y="1277340"/>
                  <a:pt x="348655" y="1288041"/>
                  <a:pt x="348315" y="1298742"/>
                </a:cubicBezTo>
                <a:cubicBezTo>
                  <a:pt x="348145" y="1304347"/>
                  <a:pt x="346447" y="1310462"/>
                  <a:pt x="348994" y="1315558"/>
                </a:cubicBezTo>
                <a:cubicBezTo>
                  <a:pt x="352222" y="1322013"/>
                  <a:pt x="350014" y="1328807"/>
                  <a:pt x="349504" y="1334582"/>
                </a:cubicBezTo>
                <a:cubicBezTo>
                  <a:pt x="348485" y="1345623"/>
                  <a:pt x="347975" y="1356324"/>
                  <a:pt x="348994" y="1367365"/>
                </a:cubicBezTo>
                <a:cubicBezTo>
                  <a:pt x="349504" y="1372801"/>
                  <a:pt x="349504" y="1378236"/>
                  <a:pt x="349164" y="1383502"/>
                </a:cubicBezTo>
                <a:cubicBezTo>
                  <a:pt x="348825" y="1392504"/>
                  <a:pt x="346616" y="1401846"/>
                  <a:pt x="347975" y="1410679"/>
                </a:cubicBezTo>
                <a:cubicBezTo>
                  <a:pt x="349844" y="1421720"/>
                  <a:pt x="349674" y="1433100"/>
                  <a:pt x="349164" y="1443802"/>
                </a:cubicBezTo>
                <a:cubicBezTo>
                  <a:pt x="348145" y="1461637"/>
                  <a:pt x="348485" y="1479472"/>
                  <a:pt x="346616" y="1497137"/>
                </a:cubicBezTo>
                <a:cubicBezTo>
                  <a:pt x="345767" y="1505291"/>
                  <a:pt x="343559" y="1506989"/>
                  <a:pt x="336255" y="1503932"/>
                </a:cubicBezTo>
                <a:cubicBezTo>
                  <a:pt x="321647" y="1497987"/>
                  <a:pt x="306700" y="1493061"/>
                  <a:pt x="292431" y="1486096"/>
                </a:cubicBezTo>
                <a:cubicBezTo>
                  <a:pt x="267802" y="1474206"/>
                  <a:pt x="242323" y="1463845"/>
                  <a:pt x="216335" y="1454842"/>
                </a:cubicBezTo>
                <a:cubicBezTo>
                  <a:pt x="203425" y="1450426"/>
                  <a:pt x="194593" y="1454333"/>
                  <a:pt x="193743" y="1467922"/>
                </a:cubicBezTo>
                <a:cubicBezTo>
                  <a:pt x="192384" y="1489833"/>
                  <a:pt x="184911" y="1513104"/>
                  <a:pt x="201387" y="1533147"/>
                </a:cubicBezTo>
                <a:cubicBezTo>
                  <a:pt x="202406" y="1534336"/>
                  <a:pt x="202916" y="1536205"/>
                  <a:pt x="203086" y="1537903"/>
                </a:cubicBezTo>
                <a:cubicBezTo>
                  <a:pt x="203255" y="1541301"/>
                  <a:pt x="204614" y="1543509"/>
                  <a:pt x="208012" y="1545037"/>
                </a:cubicBezTo>
                <a:cubicBezTo>
                  <a:pt x="212598" y="1547076"/>
                  <a:pt x="212937" y="1551662"/>
                  <a:pt x="212598" y="1556078"/>
                </a:cubicBezTo>
                <a:cubicBezTo>
                  <a:pt x="212258" y="1560665"/>
                  <a:pt x="208181" y="1560834"/>
                  <a:pt x="205124" y="1561854"/>
                </a:cubicBezTo>
                <a:cubicBezTo>
                  <a:pt x="183212" y="1568478"/>
                  <a:pt x="160791" y="1572894"/>
                  <a:pt x="138369" y="1577650"/>
                </a:cubicBezTo>
                <a:cubicBezTo>
                  <a:pt x="116797" y="1582237"/>
                  <a:pt x="95225" y="1586653"/>
                  <a:pt x="73653" y="1591579"/>
                </a:cubicBezTo>
                <a:cubicBezTo>
                  <a:pt x="64651" y="1593617"/>
                  <a:pt x="55818" y="1597524"/>
                  <a:pt x="54119" y="1608055"/>
                </a:cubicBezTo>
                <a:cubicBezTo>
                  <a:pt x="49873" y="1634893"/>
                  <a:pt x="44098" y="1662070"/>
                  <a:pt x="66009" y="1685001"/>
                </a:cubicBezTo>
                <a:cubicBezTo>
                  <a:pt x="66009" y="1695363"/>
                  <a:pt x="74502" y="1696722"/>
                  <a:pt x="81467" y="1699949"/>
                </a:cubicBezTo>
                <a:cubicBezTo>
                  <a:pt x="91658" y="1704535"/>
                  <a:pt x="107625" y="1703006"/>
                  <a:pt x="115608" y="1695193"/>
                </a:cubicBezTo>
                <a:cubicBezTo>
                  <a:pt x="127838" y="1683303"/>
                  <a:pt x="134802" y="1668695"/>
                  <a:pt x="134123" y="1651199"/>
                </a:cubicBezTo>
                <a:cubicBezTo>
                  <a:pt x="133953" y="1647463"/>
                  <a:pt x="133274" y="1644065"/>
                  <a:pt x="131235" y="1640668"/>
                </a:cubicBezTo>
                <a:cubicBezTo>
                  <a:pt x="125290" y="1631156"/>
                  <a:pt x="126819" y="1627759"/>
                  <a:pt x="137860" y="1626400"/>
                </a:cubicBezTo>
                <a:cubicBezTo>
                  <a:pt x="171832" y="1621984"/>
                  <a:pt x="205634" y="1616548"/>
                  <a:pt x="239775" y="1615529"/>
                </a:cubicBezTo>
                <a:cubicBezTo>
                  <a:pt x="241813" y="1615529"/>
                  <a:pt x="244531" y="1615699"/>
                  <a:pt x="245550" y="1614680"/>
                </a:cubicBezTo>
                <a:cubicBezTo>
                  <a:pt x="250986" y="1608055"/>
                  <a:pt x="258969" y="1609754"/>
                  <a:pt x="265933" y="1608395"/>
                </a:cubicBezTo>
                <a:cubicBezTo>
                  <a:pt x="282580" y="1605337"/>
                  <a:pt x="299396" y="1602790"/>
                  <a:pt x="316042" y="1599902"/>
                </a:cubicBezTo>
                <a:cubicBezTo>
                  <a:pt x="327083" y="1598033"/>
                  <a:pt x="338124" y="1597694"/>
                  <a:pt x="348994" y="1599053"/>
                </a:cubicBezTo>
                <a:cubicBezTo>
                  <a:pt x="356468" y="1600072"/>
                  <a:pt x="363432" y="1602790"/>
                  <a:pt x="364112" y="1612132"/>
                </a:cubicBezTo>
                <a:cubicBezTo>
                  <a:pt x="365471" y="1630816"/>
                  <a:pt x="368698" y="1649161"/>
                  <a:pt x="368528" y="1668015"/>
                </a:cubicBezTo>
                <a:cubicBezTo>
                  <a:pt x="368358" y="1680585"/>
                  <a:pt x="366150" y="1682453"/>
                  <a:pt x="353750" y="1679906"/>
                </a:cubicBezTo>
                <a:cubicBezTo>
                  <a:pt x="348655" y="1678886"/>
                  <a:pt x="346107" y="1680075"/>
                  <a:pt x="345427" y="1685171"/>
                </a:cubicBezTo>
                <a:cubicBezTo>
                  <a:pt x="345088" y="1688229"/>
                  <a:pt x="344578" y="1691286"/>
                  <a:pt x="344578" y="1694513"/>
                </a:cubicBezTo>
                <a:cubicBezTo>
                  <a:pt x="344748" y="1726107"/>
                  <a:pt x="348825" y="1756852"/>
                  <a:pt x="361394" y="1786067"/>
                </a:cubicBezTo>
                <a:cubicBezTo>
                  <a:pt x="363772" y="1791503"/>
                  <a:pt x="367000" y="1796259"/>
                  <a:pt x="372435" y="1798297"/>
                </a:cubicBezTo>
                <a:cubicBezTo>
                  <a:pt x="387722" y="1804072"/>
                  <a:pt x="403349" y="1808829"/>
                  <a:pt x="419995" y="1808998"/>
                </a:cubicBezTo>
                <a:cubicBezTo>
                  <a:pt x="425771" y="1809168"/>
                  <a:pt x="431376" y="1807639"/>
                  <a:pt x="435453" y="1803223"/>
                </a:cubicBezTo>
                <a:cubicBezTo>
                  <a:pt x="448532" y="1789295"/>
                  <a:pt x="456006" y="1772988"/>
                  <a:pt x="456006" y="1753624"/>
                </a:cubicBezTo>
                <a:cubicBezTo>
                  <a:pt x="456006" y="1743263"/>
                  <a:pt x="450570" y="1736639"/>
                  <a:pt x="441568" y="1732562"/>
                </a:cubicBezTo>
                <a:cubicBezTo>
                  <a:pt x="438510" y="1731203"/>
                  <a:pt x="435283" y="1729844"/>
                  <a:pt x="432056" y="1729165"/>
                </a:cubicBezTo>
                <a:cubicBezTo>
                  <a:pt x="422374" y="1727126"/>
                  <a:pt x="418297" y="1721181"/>
                  <a:pt x="417108" y="1711499"/>
                </a:cubicBezTo>
                <a:cubicBezTo>
                  <a:pt x="413371" y="1679736"/>
                  <a:pt x="412692" y="1647632"/>
                  <a:pt x="410653" y="1615869"/>
                </a:cubicBezTo>
                <a:cubicBezTo>
                  <a:pt x="409804" y="1603299"/>
                  <a:pt x="413201" y="1599562"/>
                  <a:pt x="425771" y="1597694"/>
                </a:cubicBezTo>
                <a:cubicBezTo>
                  <a:pt x="442417" y="1595316"/>
                  <a:pt x="459063" y="1597524"/>
                  <a:pt x="475709" y="1599053"/>
                </a:cubicBezTo>
                <a:cubicBezTo>
                  <a:pt x="502377" y="1601770"/>
                  <a:pt x="529045" y="1605847"/>
                  <a:pt x="555713" y="1608395"/>
                </a:cubicBezTo>
                <a:cubicBezTo>
                  <a:pt x="591553" y="1611792"/>
                  <a:pt x="627223" y="1614850"/>
                  <a:pt x="662894" y="1618926"/>
                </a:cubicBezTo>
                <a:cubicBezTo>
                  <a:pt x="670537" y="1619775"/>
                  <a:pt x="674105" y="1623173"/>
                  <a:pt x="671726" y="1630477"/>
                </a:cubicBezTo>
                <a:cubicBezTo>
                  <a:pt x="665951" y="1647802"/>
                  <a:pt x="672916" y="1663259"/>
                  <a:pt x="680389" y="1677188"/>
                </a:cubicBezTo>
                <a:cubicBezTo>
                  <a:pt x="686844" y="1689418"/>
                  <a:pt x="691770" y="1701478"/>
                  <a:pt x="694488" y="1714896"/>
                </a:cubicBezTo>
                <a:cubicBezTo>
                  <a:pt x="698904" y="1736299"/>
                  <a:pt x="712493" y="1748019"/>
                  <a:pt x="733725" y="1752945"/>
                </a:cubicBezTo>
                <a:cubicBezTo>
                  <a:pt x="755637" y="1758041"/>
                  <a:pt x="777888" y="1758890"/>
                  <a:pt x="800140" y="1760758"/>
                </a:cubicBezTo>
                <a:cubicBezTo>
                  <a:pt x="802858" y="1760928"/>
                  <a:pt x="805915" y="1761438"/>
                  <a:pt x="808463" y="1759739"/>
                </a:cubicBezTo>
                <a:cubicBezTo>
                  <a:pt x="813729" y="1755832"/>
                  <a:pt x="819504" y="1756512"/>
                  <a:pt x="825449" y="1757022"/>
                </a:cubicBezTo>
                <a:cubicBezTo>
                  <a:pt x="842605" y="1758041"/>
                  <a:pt x="858911" y="1762117"/>
                  <a:pt x="875217" y="1766873"/>
                </a:cubicBezTo>
                <a:cubicBezTo>
                  <a:pt x="906981" y="1776386"/>
                  <a:pt x="939084" y="1781651"/>
                  <a:pt x="972207" y="1778594"/>
                </a:cubicBezTo>
                <a:cubicBezTo>
                  <a:pt x="999724" y="1776046"/>
                  <a:pt x="1027411" y="1773498"/>
                  <a:pt x="1054589" y="1768572"/>
                </a:cubicBezTo>
                <a:cubicBezTo>
                  <a:pt x="1070725" y="1765684"/>
                  <a:pt x="1085673" y="1761608"/>
                  <a:pt x="1096204" y="1747339"/>
                </a:cubicBezTo>
                <a:cubicBezTo>
                  <a:pt x="1101979" y="1739526"/>
                  <a:pt x="1104527" y="1727806"/>
                  <a:pt x="1099771" y="1719483"/>
                </a:cubicBezTo>
                <a:cubicBezTo>
                  <a:pt x="1087371" y="1697401"/>
                  <a:pt x="1068857" y="1685171"/>
                  <a:pt x="1043038" y="1684662"/>
                </a:cubicBezTo>
                <a:cubicBezTo>
                  <a:pt x="1036074" y="1684492"/>
                  <a:pt x="1028430" y="1685851"/>
                  <a:pt x="1022145" y="1682623"/>
                </a:cubicBezTo>
                <a:cubicBezTo>
                  <a:pt x="1015011" y="1678886"/>
                  <a:pt x="1008387" y="1677867"/>
                  <a:pt x="1001253" y="1681434"/>
                </a:cubicBezTo>
                <a:cubicBezTo>
                  <a:pt x="999215" y="1682453"/>
                  <a:pt x="995987" y="1683473"/>
                  <a:pt x="995308" y="1680755"/>
                </a:cubicBezTo>
                <a:cubicBezTo>
                  <a:pt x="993609" y="1672432"/>
                  <a:pt x="986305" y="1673111"/>
                  <a:pt x="980870" y="1671243"/>
                </a:cubicBezTo>
                <a:cubicBezTo>
                  <a:pt x="969319" y="1667336"/>
                  <a:pt x="957769" y="1663939"/>
                  <a:pt x="948257" y="1655616"/>
                </a:cubicBezTo>
                <a:cubicBezTo>
                  <a:pt x="947068" y="1654597"/>
                  <a:pt x="945029" y="1653917"/>
                  <a:pt x="945539" y="1651879"/>
                </a:cubicBezTo>
                <a:cubicBezTo>
                  <a:pt x="946049" y="1649501"/>
                  <a:pt x="948427" y="1649331"/>
                  <a:pt x="950295" y="1649331"/>
                </a:cubicBezTo>
                <a:cubicBezTo>
                  <a:pt x="955051" y="1649161"/>
                  <a:pt x="959977" y="1648991"/>
                  <a:pt x="964733" y="1648991"/>
                </a:cubicBezTo>
                <a:cubicBezTo>
                  <a:pt x="989023" y="1648991"/>
                  <a:pt x="1013483" y="1649840"/>
                  <a:pt x="1037773" y="1646783"/>
                </a:cubicBezTo>
                <a:cubicBezTo>
                  <a:pt x="1055947" y="1644575"/>
                  <a:pt x="1075821" y="1645084"/>
                  <a:pt x="1088560" y="1626740"/>
                </a:cubicBezTo>
                <a:cubicBezTo>
                  <a:pt x="1093147" y="1619945"/>
                  <a:pt x="1097053" y="1614510"/>
                  <a:pt x="1092467" y="1607206"/>
                </a:cubicBezTo>
                <a:cubicBezTo>
                  <a:pt x="1087202" y="1598883"/>
                  <a:pt x="1084144" y="1588182"/>
                  <a:pt x="1071235" y="1587842"/>
                </a:cubicBezTo>
                <a:cubicBezTo>
                  <a:pt x="1066819" y="1587842"/>
                  <a:pt x="1061383" y="1589880"/>
                  <a:pt x="1058326" y="1584105"/>
                </a:cubicBezTo>
                <a:cubicBezTo>
                  <a:pt x="1057646" y="1582916"/>
                  <a:pt x="1056627" y="1583426"/>
                  <a:pt x="1055947" y="1584615"/>
                </a:cubicBezTo>
                <a:cubicBezTo>
                  <a:pt x="1053230" y="1589880"/>
                  <a:pt x="1048474" y="1588012"/>
                  <a:pt x="1044737" y="1587332"/>
                </a:cubicBezTo>
                <a:cubicBezTo>
                  <a:pt x="1039471" y="1586483"/>
                  <a:pt x="1034715" y="1583595"/>
                  <a:pt x="1029959" y="1581387"/>
                </a:cubicBezTo>
                <a:cubicBezTo>
                  <a:pt x="1021296" y="1577650"/>
                  <a:pt x="1014332" y="1569667"/>
                  <a:pt x="1003461" y="1570347"/>
                </a:cubicBezTo>
                <a:cubicBezTo>
                  <a:pt x="998195" y="1570686"/>
                  <a:pt x="994968" y="1566610"/>
                  <a:pt x="994968" y="1561514"/>
                </a:cubicBezTo>
                <a:cubicBezTo>
                  <a:pt x="994459" y="1537394"/>
                  <a:pt x="994119" y="1513444"/>
                  <a:pt x="995987" y="1489324"/>
                </a:cubicBezTo>
                <a:cubicBezTo>
                  <a:pt x="996327" y="1485757"/>
                  <a:pt x="998026" y="1483209"/>
                  <a:pt x="1001253" y="1482360"/>
                </a:cubicBezTo>
                <a:cubicBezTo>
                  <a:pt x="1008727" y="1480321"/>
                  <a:pt x="1008727" y="1474886"/>
                  <a:pt x="1008047" y="1468941"/>
                </a:cubicBezTo>
                <a:cubicBezTo>
                  <a:pt x="1007538" y="1465034"/>
                  <a:pt x="1006688" y="1461127"/>
                  <a:pt x="1006519" y="1457220"/>
                </a:cubicBezTo>
                <a:cubicBezTo>
                  <a:pt x="1005160" y="1434969"/>
                  <a:pt x="1005329" y="1412378"/>
                  <a:pt x="1002442" y="1390296"/>
                </a:cubicBezTo>
                <a:cubicBezTo>
                  <a:pt x="995648" y="1336451"/>
                  <a:pt x="1001593" y="1282775"/>
                  <a:pt x="1006519" y="1229439"/>
                </a:cubicBezTo>
                <a:cubicBezTo>
                  <a:pt x="1010425" y="1186635"/>
                  <a:pt x="1016370" y="1144170"/>
                  <a:pt x="1015691" y="1100856"/>
                </a:cubicBezTo>
                <a:cubicBezTo>
                  <a:pt x="1015351" y="1081832"/>
                  <a:pt x="1010595" y="1065356"/>
                  <a:pt x="999724" y="1050238"/>
                </a:cubicBezTo>
                <a:cubicBezTo>
                  <a:pt x="995817" y="1044803"/>
                  <a:pt x="993609" y="1039028"/>
                  <a:pt x="992760" y="1032403"/>
                </a:cubicBezTo>
                <a:cubicBezTo>
                  <a:pt x="991231" y="1022381"/>
                  <a:pt x="990042" y="1011850"/>
                  <a:pt x="983248" y="1004037"/>
                </a:cubicBezTo>
                <a:cubicBezTo>
                  <a:pt x="979001" y="999111"/>
                  <a:pt x="979171" y="996053"/>
                  <a:pt x="981719" y="990957"/>
                </a:cubicBezTo>
                <a:cubicBezTo>
                  <a:pt x="1032337" y="889891"/>
                  <a:pt x="1082785" y="788825"/>
                  <a:pt x="1133403" y="687759"/>
                </a:cubicBezTo>
                <a:cubicBezTo>
                  <a:pt x="1134592" y="685381"/>
                  <a:pt x="1135102" y="682324"/>
                  <a:pt x="1137819" y="680795"/>
                </a:cubicBezTo>
                <a:cubicBezTo>
                  <a:pt x="1137819" y="680285"/>
                  <a:pt x="1137819" y="679606"/>
                  <a:pt x="1137819" y="679096"/>
                </a:cubicBezTo>
                <a:cubicBezTo>
                  <a:pt x="1135442" y="675359"/>
                  <a:pt x="1131365" y="673831"/>
                  <a:pt x="1127628" y="671962"/>
                </a:cubicBezTo>
                <a:close/>
                <a:moveTo>
                  <a:pt x="187798" y="1154022"/>
                </a:moveTo>
                <a:cubicBezTo>
                  <a:pt x="172851" y="1168800"/>
                  <a:pt x="159432" y="1169479"/>
                  <a:pt x="143125" y="1155891"/>
                </a:cubicBezTo>
                <a:cubicBezTo>
                  <a:pt x="137690" y="1151304"/>
                  <a:pt x="130896" y="1148926"/>
                  <a:pt x="125630" y="1144000"/>
                </a:cubicBezTo>
                <a:cubicBezTo>
                  <a:pt x="108984" y="1128204"/>
                  <a:pt x="105417" y="1107481"/>
                  <a:pt x="103548" y="1086079"/>
                </a:cubicBezTo>
                <a:cubicBezTo>
                  <a:pt x="103039" y="1080813"/>
                  <a:pt x="103548" y="1075377"/>
                  <a:pt x="103548" y="1069942"/>
                </a:cubicBezTo>
                <a:cubicBezTo>
                  <a:pt x="104228" y="1045652"/>
                  <a:pt x="107455" y="1021532"/>
                  <a:pt x="107795" y="997242"/>
                </a:cubicBezTo>
                <a:cubicBezTo>
                  <a:pt x="107965" y="989938"/>
                  <a:pt x="113740" y="985012"/>
                  <a:pt x="120364" y="987051"/>
                </a:cubicBezTo>
                <a:cubicBezTo>
                  <a:pt x="125120" y="988410"/>
                  <a:pt x="126989" y="993335"/>
                  <a:pt x="128687" y="997072"/>
                </a:cubicBezTo>
                <a:cubicBezTo>
                  <a:pt x="134463" y="1008962"/>
                  <a:pt x="143125" y="1018135"/>
                  <a:pt x="152128" y="1027817"/>
                </a:cubicBezTo>
                <a:cubicBezTo>
                  <a:pt x="161810" y="1038178"/>
                  <a:pt x="168265" y="1051427"/>
                  <a:pt x="176078" y="1063317"/>
                </a:cubicBezTo>
                <a:cubicBezTo>
                  <a:pt x="176588" y="1064167"/>
                  <a:pt x="177097" y="1065695"/>
                  <a:pt x="176758" y="1066545"/>
                </a:cubicBezTo>
                <a:cubicBezTo>
                  <a:pt x="170643" y="1088796"/>
                  <a:pt x="183892" y="1106292"/>
                  <a:pt x="192215" y="1124636"/>
                </a:cubicBezTo>
                <a:cubicBezTo>
                  <a:pt x="199858" y="1141453"/>
                  <a:pt x="201047" y="1140943"/>
                  <a:pt x="187798" y="1154022"/>
                </a:cubicBezTo>
                <a:close/>
                <a:moveTo>
                  <a:pt x="795724" y="1195638"/>
                </a:moveTo>
                <a:cubicBezTo>
                  <a:pt x="790458" y="1223155"/>
                  <a:pt x="786211" y="1250842"/>
                  <a:pt x="783663" y="1278699"/>
                </a:cubicBezTo>
                <a:cubicBezTo>
                  <a:pt x="782135" y="1295854"/>
                  <a:pt x="782305" y="1313180"/>
                  <a:pt x="782305" y="1330506"/>
                </a:cubicBezTo>
                <a:cubicBezTo>
                  <a:pt x="782305" y="1344604"/>
                  <a:pt x="780436" y="1358362"/>
                  <a:pt x="772962" y="1370422"/>
                </a:cubicBezTo>
                <a:cubicBezTo>
                  <a:pt x="755467" y="1398789"/>
                  <a:pt x="753599" y="1430553"/>
                  <a:pt x="750201" y="1462486"/>
                </a:cubicBezTo>
                <a:cubicBezTo>
                  <a:pt x="744936" y="1510896"/>
                  <a:pt x="732706" y="1558117"/>
                  <a:pt x="721495" y="1605337"/>
                </a:cubicBezTo>
                <a:cubicBezTo>
                  <a:pt x="721325" y="1605677"/>
                  <a:pt x="720816" y="1606017"/>
                  <a:pt x="720306" y="1606526"/>
                </a:cubicBezTo>
                <a:cubicBezTo>
                  <a:pt x="717418" y="1600242"/>
                  <a:pt x="720306" y="1592598"/>
                  <a:pt x="715041" y="1586313"/>
                </a:cubicBezTo>
                <a:cubicBezTo>
                  <a:pt x="711473" y="1582237"/>
                  <a:pt x="708076" y="1579179"/>
                  <a:pt x="702981" y="1577820"/>
                </a:cubicBezTo>
                <a:cubicBezTo>
                  <a:pt x="674274" y="1569837"/>
                  <a:pt x="644719" y="1567119"/>
                  <a:pt x="615673" y="1561174"/>
                </a:cubicBezTo>
                <a:cubicBezTo>
                  <a:pt x="607180" y="1559475"/>
                  <a:pt x="598517" y="1557437"/>
                  <a:pt x="590024" y="1555739"/>
                </a:cubicBezTo>
                <a:cubicBezTo>
                  <a:pt x="586967" y="1555229"/>
                  <a:pt x="585778" y="1553700"/>
                  <a:pt x="585778" y="1550643"/>
                </a:cubicBezTo>
                <a:cubicBezTo>
                  <a:pt x="585268" y="1539092"/>
                  <a:pt x="584419" y="1528221"/>
                  <a:pt x="589515" y="1516671"/>
                </a:cubicBezTo>
                <a:cubicBezTo>
                  <a:pt x="594950" y="1504611"/>
                  <a:pt x="593082" y="1491192"/>
                  <a:pt x="585608" y="1479302"/>
                </a:cubicBezTo>
                <a:cubicBezTo>
                  <a:pt x="584079" y="1476924"/>
                  <a:pt x="582041" y="1475225"/>
                  <a:pt x="579493" y="1475395"/>
                </a:cubicBezTo>
                <a:cubicBezTo>
                  <a:pt x="571170" y="1475565"/>
                  <a:pt x="569981" y="1470639"/>
                  <a:pt x="569471" y="1463675"/>
                </a:cubicBezTo>
                <a:cubicBezTo>
                  <a:pt x="568792" y="1453484"/>
                  <a:pt x="564036" y="1446349"/>
                  <a:pt x="553335" y="1443292"/>
                </a:cubicBezTo>
                <a:cubicBezTo>
                  <a:pt x="548749" y="1441933"/>
                  <a:pt x="545182" y="1442443"/>
                  <a:pt x="541275" y="1444481"/>
                </a:cubicBezTo>
                <a:cubicBezTo>
                  <a:pt x="508322" y="1460618"/>
                  <a:pt x="475200" y="1476584"/>
                  <a:pt x="442077" y="1492381"/>
                </a:cubicBezTo>
                <a:cubicBezTo>
                  <a:pt x="426110" y="1500025"/>
                  <a:pt x="424921" y="1499006"/>
                  <a:pt x="424072" y="1481340"/>
                </a:cubicBezTo>
                <a:cubicBezTo>
                  <a:pt x="421015" y="1423928"/>
                  <a:pt x="421864" y="1366346"/>
                  <a:pt x="423053" y="1308933"/>
                </a:cubicBezTo>
                <a:cubicBezTo>
                  <a:pt x="423393" y="1293986"/>
                  <a:pt x="421185" y="1279038"/>
                  <a:pt x="423393" y="1264261"/>
                </a:cubicBezTo>
                <a:cubicBezTo>
                  <a:pt x="423902" y="1261033"/>
                  <a:pt x="421864" y="1259505"/>
                  <a:pt x="419486" y="1258485"/>
                </a:cubicBezTo>
                <a:cubicBezTo>
                  <a:pt x="416259" y="1256957"/>
                  <a:pt x="412692" y="1255768"/>
                  <a:pt x="409294" y="1254239"/>
                </a:cubicBezTo>
                <a:cubicBezTo>
                  <a:pt x="407426" y="1253559"/>
                  <a:pt x="405218" y="1253220"/>
                  <a:pt x="404708" y="1251012"/>
                </a:cubicBezTo>
                <a:cubicBezTo>
                  <a:pt x="404199" y="1248294"/>
                  <a:pt x="406407" y="1247275"/>
                  <a:pt x="408275" y="1246086"/>
                </a:cubicBezTo>
                <a:cubicBezTo>
                  <a:pt x="410144" y="1244897"/>
                  <a:pt x="412522" y="1243538"/>
                  <a:pt x="413371" y="1241669"/>
                </a:cubicBezTo>
                <a:cubicBezTo>
                  <a:pt x="418807" y="1229609"/>
                  <a:pt x="428828" y="1229439"/>
                  <a:pt x="440039" y="1229439"/>
                </a:cubicBezTo>
                <a:cubicBezTo>
                  <a:pt x="488449" y="1229779"/>
                  <a:pt x="536859" y="1230459"/>
                  <a:pt x="585268" y="1229100"/>
                </a:cubicBezTo>
                <a:cubicBezTo>
                  <a:pt x="610577" y="1228420"/>
                  <a:pt x="635886" y="1224683"/>
                  <a:pt x="658987" y="1213133"/>
                </a:cubicBezTo>
                <a:cubicBezTo>
                  <a:pt x="667140" y="1209056"/>
                  <a:pt x="673935" y="1203111"/>
                  <a:pt x="680559" y="1196996"/>
                </a:cubicBezTo>
                <a:cubicBezTo>
                  <a:pt x="683447" y="1194449"/>
                  <a:pt x="686164" y="1192750"/>
                  <a:pt x="690241" y="1192580"/>
                </a:cubicBezTo>
                <a:cubicBezTo>
                  <a:pt x="723024" y="1190881"/>
                  <a:pt x="755807" y="1189183"/>
                  <a:pt x="788589" y="1186805"/>
                </a:cubicBezTo>
                <a:cubicBezTo>
                  <a:pt x="796743" y="1186295"/>
                  <a:pt x="797082" y="1189183"/>
                  <a:pt x="795724" y="119563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1"/>
          <p:cNvSpPr/>
          <p:nvPr/>
        </p:nvSpPr>
        <p:spPr>
          <a:xfrm>
            <a:off x="6781929" y="4801989"/>
            <a:ext cx="2162769" cy="3856635"/>
          </a:xfrm>
          <a:custGeom>
            <a:avLst/>
            <a:gdLst/>
            <a:ahLst/>
            <a:cxnLst/>
            <a:rect l="l" t="t" r="r" b="b"/>
            <a:pathLst>
              <a:path w="1010660" h="1802203" extrusionOk="0">
                <a:moveTo>
                  <a:pt x="1010278" y="1613160"/>
                </a:moveTo>
                <a:cubicBezTo>
                  <a:pt x="1009089" y="1607894"/>
                  <a:pt x="1006031" y="1602459"/>
                  <a:pt x="998557" y="1603308"/>
                </a:cubicBezTo>
                <a:cubicBezTo>
                  <a:pt x="993801" y="1603818"/>
                  <a:pt x="991253" y="1600760"/>
                  <a:pt x="990404" y="1596344"/>
                </a:cubicBezTo>
                <a:cubicBezTo>
                  <a:pt x="989725" y="1592437"/>
                  <a:pt x="989215" y="1588530"/>
                  <a:pt x="988536" y="1584624"/>
                </a:cubicBezTo>
                <a:cubicBezTo>
                  <a:pt x="986328" y="1571545"/>
                  <a:pt x="981232" y="1566449"/>
                  <a:pt x="968322" y="1564241"/>
                </a:cubicBezTo>
                <a:cubicBezTo>
                  <a:pt x="935879" y="1558975"/>
                  <a:pt x="903606" y="1553540"/>
                  <a:pt x="871163" y="1548444"/>
                </a:cubicBezTo>
                <a:cubicBezTo>
                  <a:pt x="830737" y="1542159"/>
                  <a:pt x="790140" y="1536214"/>
                  <a:pt x="749714" y="1529589"/>
                </a:cubicBezTo>
                <a:cubicBezTo>
                  <a:pt x="738843" y="1527721"/>
                  <a:pt x="728821" y="1521606"/>
                  <a:pt x="717101" y="1522625"/>
                </a:cubicBezTo>
                <a:cubicBezTo>
                  <a:pt x="717271" y="1521946"/>
                  <a:pt x="717441" y="1521096"/>
                  <a:pt x="717441" y="1520417"/>
                </a:cubicBezTo>
                <a:cubicBezTo>
                  <a:pt x="724915" y="1519228"/>
                  <a:pt x="732558" y="1518039"/>
                  <a:pt x="740032" y="1517020"/>
                </a:cubicBezTo>
                <a:cubicBezTo>
                  <a:pt x="741391" y="1516850"/>
                  <a:pt x="743599" y="1515491"/>
                  <a:pt x="743769" y="1518379"/>
                </a:cubicBezTo>
                <a:cubicBezTo>
                  <a:pt x="744109" y="1522795"/>
                  <a:pt x="748015" y="1522455"/>
                  <a:pt x="750563" y="1523474"/>
                </a:cubicBezTo>
                <a:cubicBezTo>
                  <a:pt x="768568" y="1530099"/>
                  <a:pt x="786404" y="1525853"/>
                  <a:pt x="804069" y="1521946"/>
                </a:cubicBezTo>
                <a:cubicBezTo>
                  <a:pt x="810354" y="1520587"/>
                  <a:pt x="812562" y="1514981"/>
                  <a:pt x="813581" y="1509036"/>
                </a:cubicBezTo>
                <a:cubicBezTo>
                  <a:pt x="814600" y="1502922"/>
                  <a:pt x="815110" y="1496637"/>
                  <a:pt x="816129" y="1490522"/>
                </a:cubicBezTo>
                <a:cubicBezTo>
                  <a:pt x="817827" y="1479821"/>
                  <a:pt x="815789" y="1474895"/>
                  <a:pt x="806277" y="1469459"/>
                </a:cubicBezTo>
                <a:cubicBezTo>
                  <a:pt x="800672" y="1466402"/>
                  <a:pt x="798124" y="1462155"/>
                  <a:pt x="798124" y="1455871"/>
                </a:cubicBezTo>
                <a:cubicBezTo>
                  <a:pt x="798124" y="1452473"/>
                  <a:pt x="798124" y="1449076"/>
                  <a:pt x="797274" y="1445849"/>
                </a:cubicBezTo>
                <a:cubicBezTo>
                  <a:pt x="795576" y="1439394"/>
                  <a:pt x="791839" y="1438375"/>
                  <a:pt x="786064" y="1441772"/>
                </a:cubicBezTo>
                <a:cubicBezTo>
                  <a:pt x="776722" y="1447208"/>
                  <a:pt x="767549" y="1452643"/>
                  <a:pt x="758037" y="1457739"/>
                </a:cubicBezTo>
                <a:cubicBezTo>
                  <a:pt x="738164" y="1468440"/>
                  <a:pt x="719649" y="1481349"/>
                  <a:pt x="698586" y="1490012"/>
                </a:cubicBezTo>
                <a:cubicBezTo>
                  <a:pt x="689584" y="1493749"/>
                  <a:pt x="685847" y="1491201"/>
                  <a:pt x="685507" y="1481859"/>
                </a:cubicBezTo>
                <a:cubicBezTo>
                  <a:pt x="684828" y="1460287"/>
                  <a:pt x="683979" y="1438885"/>
                  <a:pt x="683299" y="1417313"/>
                </a:cubicBezTo>
                <a:cubicBezTo>
                  <a:pt x="683129" y="1410688"/>
                  <a:pt x="686526" y="1405932"/>
                  <a:pt x="692302" y="1403214"/>
                </a:cubicBezTo>
                <a:cubicBezTo>
                  <a:pt x="697397" y="1400836"/>
                  <a:pt x="703003" y="1399817"/>
                  <a:pt x="708608" y="1399138"/>
                </a:cubicBezTo>
                <a:cubicBezTo>
                  <a:pt x="734087" y="1395910"/>
                  <a:pt x="759736" y="1392853"/>
                  <a:pt x="784875" y="1387417"/>
                </a:cubicBezTo>
                <a:cubicBezTo>
                  <a:pt x="802710" y="1383681"/>
                  <a:pt x="820375" y="1378755"/>
                  <a:pt x="833794" y="1365675"/>
                </a:cubicBezTo>
                <a:cubicBezTo>
                  <a:pt x="864369" y="1335780"/>
                  <a:pt x="892565" y="1303507"/>
                  <a:pt x="910231" y="1264100"/>
                </a:cubicBezTo>
                <a:cubicBezTo>
                  <a:pt x="921441" y="1239300"/>
                  <a:pt x="934011" y="1214671"/>
                  <a:pt x="935540" y="1186474"/>
                </a:cubicBezTo>
                <a:cubicBezTo>
                  <a:pt x="935710" y="1183417"/>
                  <a:pt x="936219" y="1180020"/>
                  <a:pt x="939616" y="1178661"/>
                </a:cubicBezTo>
                <a:cubicBezTo>
                  <a:pt x="949468" y="1174584"/>
                  <a:pt x="955243" y="1165582"/>
                  <a:pt x="960679" y="1157768"/>
                </a:cubicBezTo>
                <a:cubicBezTo>
                  <a:pt x="971380" y="1142141"/>
                  <a:pt x="975626" y="1123966"/>
                  <a:pt x="976646" y="1104602"/>
                </a:cubicBezTo>
                <a:cubicBezTo>
                  <a:pt x="978684" y="1059590"/>
                  <a:pt x="967473" y="1016615"/>
                  <a:pt x="958301" y="973301"/>
                </a:cubicBezTo>
                <a:cubicBezTo>
                  <a:pt x="957451" y="969564"/>
                  <a:pt x="954904" y="965318"/>
                  <a:pt x="956942" y="961751"/>
                </a:cubicBezTo>
                <a:cubicBezTo>
                  <a:pt x="961698" y="953767"/>
                  <a:pt x="959150" y="945784"/>
                  <a:pt x="957451" y="937970"/>
                </a:cubicBezTo>
                <a:cubicBezTo>
                  <a:pt x="954904" y="925571"/>
                  <a:pt x="953545" y="913511"/>
                  <a:pt x="957961" y="901281"/>
                </a:cubicBezTo>
                <a:cubicBezTo>
                  <a:pt x="959150" y="897884"/>
                  <a:pt x="958980" y="894656"/>
                  <a:pt x="957621" y="891259"/>
                </a:cubicBezTo>
                <a:cubicBezTo>
                  <a:pt x="953884" y="881407"/>
                  <a:pt x="954054" y="871046"/>
                  <a:pt x="957112" y="861364"/>
                </a:cubicBezTo>
                <a:cubicBezTo>
                  <a:pt x="961868" y="845567"/>
                  <a:pt x="962547" y="829770"/>
                  <a:pt x="959829" y="813804"/>
                </a:cubicBezTo>
                <a:cubicBezTo>
                  <a:pt x="958980" y="809047"/>
                  <a:pt x="959660" y="804971"/>
                  <a:pt x="962547" y="801064"/>
                </a:cubicBezTo>
                <a:cubicBezTo>
                  <a:pt x="971210" y="789174"/>
                  <a:pt x="967813" y="780171"/>
                  <a:pt x="953205" y="776435"/>
                </a:cubicBezTo>
                <a:cubicBezTo>
                  <a:pt x="950487" y="775755"/>
                  <a:pt x="947600" y="775246"/>
                  <a:pt x="944882" y="774566"/>
                </a:cubicBezTo>
                <a:cubicBezTo>
                  <a:pt x="930953" y="770999"/>
                  <a:pt x="930614" y="770489"/>
                  <a:pt x="930784" y="756561"/>
                </a:cubicBezTo>
                <a:cubicBezTo>
                  <a:pt x="930784" y="752315"/>
                  <a:pt x="931293" y="748068"/>
                  <a:pt x="931463" y="743822"/>
                </a:cubicBezTo>
                <a:cubicBezTo>
                  <a:pt x="932992" y="712398"/>
                  <a:pt x="939786" y="681483"/>
                  <a:pt x="939107" y="650059"/>
                </a:cubicBezTo>
                <a:cubicBezTo>
                  <a:pt x="938767" y="637490"/>
                  <a:pt x="928406" y="630526"/>
                  <a:pt x="916685" y="635112"/>
                </a:cubicBezTo>
                <a:cubicBezTo>
                  <a:pt x="902587" y="640547"/>
                  <a:pt x="901228" y="639698"/>
                  <a:pt x="902077" y="624581"/>
                </a:cubicBezTo>
                <a:cubicBezTo>
                  <a:pt x="902077" y="623392"/>
                  <a:pt x="902247" y="622372"/>
                  <a:pt x="902417" y="621183"/>
                </a:cubicBezTo>
                <a:cubicBezTo>
                  <a:pt x="908702" y="596044"/>
                  <a:pt x="906154" y="570565"/>
                  <a:pt x="907173" y="545087"/>
                </a:cubicBezTo>
                <a:cubicBezTo>
                  <a:pt x="908022" y="521816"/>
                  <a:pt x="906324" y="499395"/>
                  <a:pt x="896132" y="478162"/>
                </a:cubicBezTo>
                <a:cubicBezTo>
                  <a:pt x="893584" y="472896"/>
                  <a:pt x="890697" y="467631"/>
                  <a:pt x="888489" y="462195"/>
                </a:cubicBezTo>
                <a:cubicBezTo>
                  <a:pt x="886620" y="457779"/>
                  <a:pt x="884412" y="452344"/>
                  <a:pt x="887300" y="448267"/>
                </a:cubicBezTo>
                <a:cubicBezTo>
                  <a:pt x="892396" y="441303"/>
                  <a:pt x="891376" y="433829"/>
                  <a:pt x="891376" y="426355"/>
                </a:cubicBezTo>
                <a:cubicBezTo>
                  <a:pt x="891376" y="415484"/>
                  <a:pt x="898850" y="411238"/>
                  <a:pt x="908702" y="416333"/>
                </a:cubicBezTo>
                <a:cubicBezTo>
                  <a:pt x="911759" y="417862"/>
                  <a:pt x="914817" y="420240"/>
                  <a:pt x="919233" y="418881"/>
                </a:cubicBezTo>
                <a:cubicBezTo>
                  <a:pt x="916515" y="411747"/>
                  <a:pt x="910401" y="405462"/>
                  <a:pt x="913798" y="397819"/>
                </a:cubicBezTo>
                <a:cubicBezTo>
                  <a:pt x="919233" y="385759"/>
                  <a:pt x="916855" y="373359"/>
                  <a:pt x="915836" y="361129"/>
                </a:cubicBezTo>
                <a:cubicBezTo>
                  <a:pt x="915326" y="354165"/>
                  <a:pt x="912779" y="346861"/>
                  <a:pt x="915157" y="340067"/>
                </a:cubicBezTo>
                <a:cubicBezTo>
                  <a:pt x="922460" y="318834"/>
                  <a:pt x="918724" y="294545"/>
                  <a:pt x="933501" y="275520"/>
                </a:cubicBezTo>
                <a:cubicBezTo>
                  <a:pt x="933841" y="258704"/>
                  <a:pt x="943693" y="243417"/>
                  <a:pt x="941315" y="225922"/>
                </a:cubicBezTo>
                <a:cubicBezTo>
                  <a:pt x="940296" y="218108"/>
                  <a:pt x="940805" y="210125"/>
                  <a:pt x="940635" y="202141"/>
                </a:cubicBezTo>
                <a:cubicBezTo>
                  <a:pt x="940466" y="188213"/>
                  <a:pt x="939616" y="173945"/>
                  <a:pt x="934521" y="161205"/>
                </a:cubicBezTo>
                <a:cubicBezTo>
                  <a:pt x="929765" y="148806"/>
                  <a:pt x="933162" y="133348"/>
                  <a:pt x="920592" y="124006"/>
                </a:cubicBezTo>
                <a:cubicBezTo>
                  <a:pt x="914307" y="119250"/>
                  <a:pt x="917704" y="111437"/>
                  <a:pt x="914477" y="105661"/>
                </a:cubicBezTo>
                <a:cubicBezTo>
                  <a:pt x="907683" y="93262"/>
                  <a:pt x="900379" y="80692"/>
                  <a:pt x="893415" y="67783"/>
                </a:cubicBezTo>
                <a:cubicBezTo>
                  <a:pt x="871673" y="27696"/>
                  <a:pt x="841098" y="1028"/>
                  <a:pt x="792858" y="9"/>
                </a:cubicBezTo>
                <a:cubicBezTo>
                  <a:pt x="784535" y="-161"/>
                  <a:pt x="778420" y="2047"/>
                  <a:pt x="773834" y="8332"/>
                </a:cubicBezTo>
                <a:cubicBezTo>
                  <a:pt x="769078" y="14957"/>
                  <a:pt x="764322" y="21751"/>
                  <a:pt x="760415" y="28885"/>
                </a:cubicBezTo>
                <a:cubicBezTo>
                  <a:pt x="755659" y="37718"/>
                  <a:pt x="750393" y="40266"/>
                  <a:pt x="741221" y="35849"/>
                </a:cubicBezTo>
                <a:cubicBezTo>
                  <a:pt x="735786" y="33132"/>
                  <a:pt x="730010" y="32112"/>
                  <a:pt x="724235" y="30923"/>
                </a:cubicBezTo>
                <a:cubicBezTo>
                  <a:pt x="701814" y="26677"/>
                  <a:pt x="679053" y="25828"/>
                  <a:pt x="656801" y="30074"/>
                </a:cubicBezTo>
                <a:cubicBezTo>
                  <a:pt x="628435" y="35510"/>
                  <a:pt x="605674" y="52156"/>
                  <a:pt x="585630" y="72029"/>
                </a:cubicBezTo>
                <a:cubicBezTo>
                  <a:pt x="576628" y="81032"/>
                  <a:pt x="569833" y="91903"/>
                  <a:pt x="566946" y="104812"/>
                </a:cubicBezTo>
                <a:cubicBezTo>
                  <a:pt x="560831" y="132669"/>
                  <a:pt x="561171" y="161035"/>
                  <a:pt x="560491" y="189232"/>
                </a:cubicBezTo>
                <a:cubicBezTo>
                  <a:pt x="560321" y="195347"/>
                  <a:pt x="560831" y="200952"/>
                  <a:pt x="563209" y="206558"/>
                </a:cubicBezTo>
                <a:cubicBezTo>
                  <a:pt x="570853" y="224223"/>
                  <a:pt x="569324" y="241888"/>
                  <a:pt x="563379" y="259554"/>
                </a:cubicBezTo>
                <a:cubicBezTo>
                  <a:pt x="561510" y="264989"/>
                  <a:pt x="561680" y="270764"/>
                  <a:pt x="561340" y="276370"/>
                </a:cubicBezTo>
                <a:cubicBezTo>
                  <a:pt x="560831" y="283334"/>
                  <a:pt x="563039" y="287750"/>
                  <a:pt x="570853" y="288260"/>
                </a:cubicBezTo>
                <a:cubicBezTo>
                  <a:pt x="580534" y="288939"/>
                  <a:pt x="584951" y="294205"/>
                  <a:pt x="584781" y="303887"/>
                </a:cubicBezTo>
                <a:cubicBezTo>
                  <a:pt x="584781" y="307624"/>
                  <a:pt x="585970" y="311021"/>
                  <a:pt x="590386" y="312380"/>
                </a:cubicBezTo>
                <a:cubicBezTo>
                  <a:pt x="604654" y="317136"/>
                  <a:pt x="606353" y="320533"/>
                  <a:pt x="601937" y="335311"/>
                </a:cubicBezTo>
                <a:cubicBezTo>
                  <a:pt x="601087" y="338198"/>
                  <a:pt x="600918" y="339897"/>
                  <a:pt x="603635" y="341595"/>
                </a:cubicBezTo>
                <a:cubicBezTo>
                  <a:pt x="610599" y="345842"/>
                  <a:pt x="613827" y="352466"/>
                  <a:pt x="616205" y="359940"/>
                </a:cubicBezTo>
                <a:cubicBezTo>
                  <a:pt x="619772" y="370981"/>
                  <a:pt x="626227" y="375397"/>
                  <a:pt x="637947" y="374888"/>
                </a:cubicBezTo>
                <a:cubicBezTo>
                  <a:pt x="645590" y="374548"/>
                  <a:pt x="653234" y="373869"/>
                  <a:pt x="660708" y="372510"/>
                </a:cubicBezTo>
                <a:cubicBezTo>
                  <a:pt x="671239" y="370641"/>
                  <a:pt x="679222" y="374208"/>
                  <a:pt x="685168" y="382362"/>
                </a:cubicBezTo>
                <a:cubicBezTo>
                  <a:pt x="689924" y="388646"/>
                  <a:pt x="694000" y="395441"/>
                  <a:pt x="698247" y="402065"/>
                </a:cubicBezTo>
                <a:cubicBezTo>
                  <a:pt x="705381" y="413106"/>
                  <a:pt x="705041" y="414975"/>
                  <a:pt x="694680" y="422788"/>
                </a:cubicBezTo>
                <a:cubicBezTo>
                  <a:pt x="693321" y="423807"/>
                  <a:pt x="691962" y="424826"/>
                  <a:pt x="690603" y="425846"/>
                </a:cubicBezTo>
                <a:cubicBezTo>
                  <a:pt x="675995" y="436547"/>
                  <a:pt x="664954" y="450305"/>
                  <a:pt x="656971" y="466442"/>
                </a:cubicBezTo>
                <a:cubicBezTo>
                  <a:pt x="651196" y="478162"/>
                  <a:pt x="649327" y="492091"/>
                  <a:pt x="637607" y="500414"/>
                </a:cubicBezTo>
                <a:cubicBezTo>
                  <a:pt x="635399" y="501942"/>
                  <a:pt x="635908" y="505000"/>
                  <a:pt x="635229" y="507378"/>
                </a:cubicBezTo>
                <a:cubicBezTo>
                  <a:pt x="632851" y="516890"/>
                  <a:pt x="633021" y="527251"/>
                  <a:pt x="628605" y="536084"/>
                </a:cubicBezTo>
                <a:cubicBezTo>
                  <a:pt x="619942" y="553919"/>
                  <a:pt x="611449" y="571754"/>
                  <a:pt x="601597" y="588910"/>
                </a:cubicBezTo>
                <a:cubicBezTo>
                  <a:pt x="587499" y="613200"/>
                  <a:pt x="576798" y="638169"/>
                  <a:pt x="576118" y="666876"/>
                </a:cubicBezTo>
                <a:cubicBezTo>
                  <a:pt x="575778" y="681993"/>
                  <a:pt x="568474" y="695752"/>
                  <a:pt x="566776" y="710699"/>
                </a:cubicBezTo>
                <a:cubicBezTo>
                  <a:pt x="563209" y="740424"/>
                  <a:pt x="558453" y="769980"/>
                  <a:pt x="552847" y="799535"/>
                </a:cubicBezTo>
                <a:cubicBezTo>
                  <a:pt x="551998" y="804291"/>
                  <a:pt x="550300" y="808878"/>
                  <a:pt x="547582" y="812784"/>
                </a:cubicBezTo>
                <a:cubicBezTo>
                  <a:pt x="543505" y="818390"/>
                  <a:pt x="539768" y="819579"/>
                  <a:pt x="532804" y="815332"/>
                </a:cubicBezTo>
                <a:cubicBezTo>
                  <a:pt x="517177" y="805990"/>
                  <a:pt x="505457" y="802253"/>
                  <a:pt x="491189" y="818220"/>
                </a:cubicBezTo>
                <a:cubicBezTo>
                  <a:pt x="482866" y="827392"/>
                  <a:pt x="472334" y="835545"/>
                  <a:pt x="458406" y="835885"/>
                </a:cubicBezTo>
                <a:cubicBezTo>
                  <a:pt x="440571" y="836395"/>
                  <a:pt x="425114" y="844038"/>
                  <a:pt x="411015" y="853720"/>
                </a:cubicBezTo>
                <a:cubicBezTo>
                  <a:pt x="404391" y="858307"/>
                  <a:pt x="400654" y="861024"/>
                  <a:pt x="394199" y="854400"/>
                </a:cubicBezTo>
                <a:cubicBezTo>
                  <a:pt x="388424" y="848625"/>
                  <a:pt x="379761" y="850153"/>
                  <a:pt x="375345" y="856948"/>
                </a:cubicBezTo>
                <a:cubicBezTo>
                  <a:pt x="372967" y="860854"/>
                  <a:pt x="370249" y="861874"/>
                  <a:pt x="367361" y="858646"/>
                </a:cubicBezTo>
                <a:cubicBezTo>
                  <a:pt x="362945" y="853550"/>
                  <a:pt x="359208" y="855759"/>
                  <a:pt x="355471" y="859156"/>
                </a:cubicBezTo>
                <a:cubicBezTo>
                  <a:pt x="352414" y="861704"/>
                  <a:pt x="349526" y="864421"/>
                  <a:pt x="346469" y="866800"/>
                </a:cubicBezTo>
                <a:cubicBezTo>
                  <a:pt x="337806" y="873934"/>
                  <a:pt x="329143" y="882427"/>
                  <a:pt x="318102" y="884125"/>
                </a:cubicBezTo>
                <a:cubicBezTo>
                  <a:pt x="303664" y="886333"/>
                  <a:pt x="289566" y="890240"/>
                  <a:pt x="274788" y="891259"/>
                </a:cubicBezTo>
                <a:cubicBezTo>
                  <a:pt x="256444" y="892618"/>
                  <a:pt x="237929" y="891599"/>
                  <a:pt x="219754" y="894487"/>
                </a:cubicBezTo>
                <a:cubicBezTo>
                  <a:pt x="214998" y="895166"/>
                  <a:pt x="213469" y="893128"/>
                  <a:pt x="211771" y="889391"/>
                </a:cubicBezTo>
                <a:cubicBezTo>
                  <a:pt x="203617" y="870706"/>
                  <a:pt x="195124" y="852192"/>
                  <a:pt x="186801" y="833677"/>
                </a:cubicBezTo>
                <a:cubicBezTo>
                  <a:pt x="153509" y="759449"/>
                  <a:pt x="120047" y="685220"/>
                  <a:pt x="87094" y="610992"/>
                </a:cubicBezTo>
                <a:cubicBezTo>
                  <a:pt x="84207" y="604707"/>
                  <a:pt x="81998" y="604367"/>
                  <a:pt x="76393" y="607255"/>
                </a:cubicBezTo>
                <a:cubicBezTo>
                  <a:pt x="52783" y="619485"/>
                  <a:pt x="29172" y="631545"/>
                  <a:pt x="5222" y="643095"/>
                </a:cubicBezTo>
                <a:cubicBezTo>
                  <a:pt x="-1063" y="646153"/>
                  <a:pt x="-893" y="648701"/>
                  <a:pt x="1655" y="654306"/>
                </a:cubicBezTo>
                <a:cubicBezTo>
                  <a:pt x="13036" y="678596"/>
                  <a:pt x="23907" y="703225"/>
                  <a:pt x="35117" y="727515"/>
                </a:cubicBezTo>
                <a:cubicBezTo>
                  <a:pt x="71807" y="807689"/>
                  <a:pt x="107477" y="888202"/>
                  <a:pt x="141789" y="969394"/>
                </a:cubicBezTo>
                <a:cubicBezTo>
                  <a:pt x="145696" y="978567"/>
                  <a:pt x="147904" y="986890"/>
                  <a:pt x="138561" y="994194"/>
                </a:cubicBezTo>
                <a:cubicBezTo>
                  <a:pt x="136863" y="995553"/>
                  <a:pt x="135674" y="997931"/>
                  <a:pt x="135334" y="999969"/>
                </a:cubicBezTo>
                <a:cubicBezTo>
                  <a:pt x="133975" y="1006254"/>
                  <a:pt x="129729" y="1009991"/>
                  <a:pt x="125143" y="1013897"/>
                </a:cubicBezTo>
                <a:cubicBezTo>
                  <a:pt x="107138" y="1029524"/>
                  <a:pt x="94568" y="1047529"/>
                  <a:pt x="96436" y="1073178"/>
                </a:cubicBezTo>
                <a:cubicBezTo>
                  <a:pt x="97456" y="1088466"/>
                  <a:pt x="96776" y="1103753"/>
                  <a:pt x="96946" y="1119040"/>
                </a:cubicBezTo>
                <a:cubicBezTo>
                  <a:pt x="96946" y="1122437"/>
                  <a:pt x="97286" y="1125835"/>
                  <a:pt x="98305" y="1129062"/>
                </a:cubicBezTo>
                <a:cubicBezTo>
                  <a:pt x="102381" y="1142141"/>
                  <a:pt x="104760" y="1155390"/>
                  <a:pt x="105779" y="1168979"/>
                </a:cubicBezTo>
                <a:cubicBezTo>
                  <a:pt x="108157" y="1200063"/>
                  <a:pt x="112063" y="1230977"/>
                  <a:pt x="120726" y="1260872"/>
                </a:cubicBezTo>
                <a:cubicBezTo>
                  <a:pt x="132277" y="1300959"/>
                  <a:pt x="144676" y="1340876"/>
                  <a:pt x="157076" y="1380793"/>
                </a:cubicBezTo>
                <a:cubicBezTo>
                  <a:pt x="163021" y="1399987"/>
                  <a:pt x="167268" y="1419521"/>
                  <a:pt x="171514" y="1439224"/>
                </a:cubicBezTo>
                <a:cubicBezTo>
                  <a:pt x="176610" y="1461985"/>
                  <a:pt x="176270" y="1483727"/>
                  <a:pt x="162512" y="1504110"/>
                </a:cubicBezTo>
                <a:cubicBezTo>
                  <a:pt x="154019" y="1516680"/>
                  <a:pt x="147394" y="1530609"/>
                  <a:pt x="140430" y="1544197"/>
                </a:cubicBezTo>
                <a:cubicBezTo>
                  <a:pt x="136693" y="1551501"/>
                  <a:pt x="131597" y="1556257"/>
                  <a:pt x="123274" y="1557786"/>
                </a:cubicBezTo>
                <a:cubicBezTo>
                  <a:pt x="113592" y="1559485"/>
                  <a:pt x="103910" y="1561693"/>
                  <a:pt x="94228" y="1563731"/>
                </a:cubicBezTo>
                <a:cubicBezTo>
                  <a:pt x="90661" y="1564580"/>
                  <a:pt x="87604" y="1565599"/>
                  <a:pt x="85226" y="1569167"/>
                </a:cubicBezTo>
                <a:cubicBezTo>
                  <a:pt x="78092" y="1579698"/>
                  <a:pt x="70108" y="1589550"/>
                  <a:pt x="59917" y="1597533"/>
                </a:cubicBezTo>
                <a:cubicBezTo>
                  <a:pt x="47007" y="1607724"/>
                  <a:pt x="44120" y="1620974"/>
                  <a:pt x="47347" y="1636940"/>
                </a:cubicBezTo>
                <a:cubicBezTo>
                  <a:pt x="51424" y="1656984"/>
                  <a:pt x="66202" y="1666156"/>
                  <a:pt x="82848" y="1670233"/>
                </a:cubicBezTo>
                <a:cubicBezTo>
                  <a:pt x="110874" y="1677197"/>
                  <a:pt x="139750" y="1680764"/>
                  <a:pt x="168626" y="1675668"/>
                </a:cubicBezTo>
                <a:cubicBezTo>
                  <a:pt x="197333" y="1670572"/>
                  <a:pt x="219754" y="1658003"/>
                  <a:pt x="225699" y="1626239"/>
                </a:cubicBezTo>
                <a:cubicBezTo>
                  <a:pt x="227398" y="1616897"/>
                  <a:pt x="233343" y="1609763"/>
                  <a:pt x="241496" y="1605007"/>
                </a:cubicBezTo>
                <a:cubicBezTo>
                  <a:pt x="251687" y="1599062"/>
                  <a:pt x="262389" y="1593626"/>
                  <a:pt x="272750" y="1588021"/>
                </a:cubicBezTo>
                <a:cubicBezTo>
                  <a:pt x="280733" y="1583774"/>
                  <a:pt x="282092" y="1584284"/>
                  <a:pt x="282092" y="1593966"/>
                </a:cubicBezTo>
                <a:cubicBezTo>
                  <a:pt x="282262" y="1610272"/>
                  <a:pt x="283621" y="1626749"/>
                  <a:pt x="279884" y="1643055"/>
                </a:cubicBezTo>
                <a:cubicBezTo>
                  <a:pt x="278355" y="1649340"/>
                  <a:pt x="284300" y="1652397"/>
                  <a:pt x="287698" y="1653417"/>
                </a:cubicBezTo>
                <a:cubicBezTo>
                  <a:pt x="292114" y="1654606"/>
                  <a:pt x="290925" y="1648830"/>
                  <a:pt x="291095" y="1645943"/>
                </a:cubicBezTo>
                <a:cubicBezTo>
                  <a:pt x="291944" y="1632184"/>
                  <a:pt x="292284" y="1618256"/>
                  <a:pt x="292963" y="1604327"/>
                </a:cubicBezTo>
                <a:cubicBezTo>
                  <a:pt x="293473" y="1595834"/>
                  <a:pt x="293813" y="1587511"/>
                  <a:pt x="295681" y="1579188"/>
                </a:cubicBezTo>
                <a:cubicBezTo>
                  <a:pt x="298229" y="1567638"/>
                  <a:pt x="305363" y="1558805"/>
                  <a:pt x="311648" y="1549633"/>
                </a:cubicBezTo>
                <a:cubicBezTo>
                  <a:pt x="318612" y="1539441"/>
                  <a:pt x="322349" y="1529250"/>
                  <a:pt x="316234" y="1517190"/>
                </a:cubicBezTo>
                <a:cubicBezTo>
                  <a:pt x="314535" y="1513962"/>
                  <a:pt x="315045" y="1510395"/>
                  <a:pt x="316743" y="1507338"/>
                </a:cubicBezTo>
                <a:cubicBezTo>
                  <a:pt x="323028" y="1495618"/>
                  <a:pt x="319631" y="1484916"/>
                  <a:pt x="313686" y="1474385"/>
                </a:cubicBezTo>
                <a:cubicBezTo>
                  <a:pt x="308760" y="1465553"/>
                  <a:pt x="300947" y="1459268"/>
                  <a:pt x="294662" y="1451794"/>
                </a:cubicBezTo>
                <a:cubicBezTo>
                  <a:pt x="290755" y="1447378"/>
                  <a:pt x="287528" y="1444490"/>
                  <a:pt x="281073" y="1446189"/>
                </a:cubicBezTo>
                <a:cubicBezTo>
                  <a:pt x="276317" y="1447378"/>
                  <a:pt x="272920" y="1444830"/>
                  <a:pt x="272071" y="1439734"/>
                </a:cubicBezTo>
                <a:cubicBezTo>
                  <a:pt x="271391" y="1436167"/>
                  <a:pt x="270882" y="1432430"/>
                  <a:pt x="270542" y="1428863"/>
                </a:cubicBezTo>
                <a:cubicBezTo>
                  <a:pt x="266975" y="1386738"/>
                  <a:pt x="275298" y="1345292"/>
                  <a:pt x="278355" y="1303677"/>
                </a:cubicBezTo>
                <a:cubicBezTo>
                  <a:pt x="280564" y="1273272"/>
                  <a:pt x="285829" y="1243037"/>
                  <a:pt x="285659" y="1212293"/>
                </a:cubicBezTo>
                <a:cubicBezTo>
                  <a:pt x="285659" y="1202101"/>
                  <a:pt x="285150" y="1191230"/>
                  <a:pt x="280564" y="1182398"/>
                </a:cubicBezTo>
                <a:cubicBezTo>
                  <a:pt x="274958" y="1171527"/>
                  <a:pt x="273769" y="1159806"/>
                  <a:pt x="269862" y="1148596"/>
                </a:cubicBezTo>
                <a:cubicBezTo>
                  <a:pt x="267315" y="1141292"/>
                  <a:pt x="270372" y="1137725"/>
                  <a:pt x="278016" y="1137725"/>
                </a:cubicBezTo>
                <a:cubicBezTo>
                  <a:pt x="289906" y="1137555"/>
                  <a:pt x="301796" y="1138404"/>
                  <a:pt x="313686" y="1138234"/>
                </a:cubicBezTo>
                <a:cubicBezTo>
                  <a:pt x="321160" y="1138064"/>
                  <a:pt x="324217" y="1140952"/>
                  <a:pt x="323708" y="1148596"/>
                </a:cubicBezTo>
                <a:cubicBezTo>
                  <a:pt x="323198" y="1159636"/>
                  <a:pt x="328803" y="1167280"/>
                  <a:pt x="337296" y="1174414"/>
                </a:cubicBezTo>
                <a:cubicBezTo>
                  <a:pt x="351055" y="1185625"/>
                  <a:pt x="368041" y="1187154"/>
                  <a:pt x="383668" y="1187663"/>
                </a:cubicBezTo>
                <a:cubicBezTo>
                  <a:pt x="424944" y="1189362"/>
                  <a:pt x="466049" y="1193269"/>
                  <a:pt x="507325" y="1194797"/>
                </a:cubicBezTo>
                <a:cubicBezTo>
                  <a:pt x="514120" y="1194967"/>
                  <a:pt x="517007" y="1197345"/>
                  <a:pt x="517007" y="1204309"/>
                </a:cubicBezTo>
                <a:cubicBezTo>
                  <a:pt x="516837" y="1234884"/>
                  <a:pt x="513100" y="1265289"/>
                  <a:pt x="509194" y="1295524"/>
                </a:cubicBezTo>
                <a:cubicBezTo>
                  <a:pt x="504947" y="1328986"/>
                  <a:pt x="502229" y="1362448"/>
                  <a:pt x="499851" y="1395910"/>
                </a:cubicBezTo>
                <a:cubicBezTo>
                  <a:pt x="499512" y="1401176"/>
                  <a:pt x="501210" y="1403724"/>
                  <a:pt x="506816" y="1404064"/>
                </a:cubicBezTo>
                <a:cubicBezTo>
                  <a:pt x="535522" y="1405592"/>
                  <a:pt x="564228" y="1410688"/>
                  <a:pt x="593104" y="1408140"/>
                </a:cubicBezTo>
                <a:cubicBezTo>
                  <a:pt x="597520" y="1407801"/>
                  <a:pt x="602107" y="1407970"/>
                  <a:pt x="606693" y="1407970"/>
                </a:cubicBezTo>
                <a:cubicBezTo>
                  <a:pt x="612128" y="1407970"/>
                  <a:pt x="615016" y="1410348"/>
                  <a:pt x="615016" y="1416293"/>
                </a:cubicBezTo>
                <a:cubicBezTo>
                  <a:pt x="614676" y="1439564"/>
                  <a:pt x="614506" y="1462665"/>
                  <a:pt x="614167" y="1485936"/>
                </a:cubicBezTo>
                <a:cubicBezTo>
                  <a:pt x="614167" y="1488484"/>
                  <a:pt x="614336" y="1491201"/>
                  <a:pt x="610430" y="1490861"/>
                </a:cubicBezTo>
                <a:cubicBezTo>
                  <a:pt x="593953" y="1489672"/>
                  <a:pt x="577137" y="1491541"/>
                  <a:pt x="560831" y="1486105"/>
                </a:cubicBezTo>
                <a:cubicBezTo>
                  <a:pt x="524991" y="1474046"/>
                  <a:pt x="488980" y="1462325"/>
                  <a:pt x="452801" y="1450945"/>
                </a:cubicBezTo>
                <a:cubicBezTo>
                  <a:pt x="438363" y="1446358"/>
                  <a:pt x="436154" y="1447717"/>
                  <a:pt x="429870" y="1458928"/>
                </a:cubicBezTo>
                <a:cubicBezTo>
                  <a:pt x="428341" y="1461646"/>
                  <a:pt x="428341" y="1464194"/>
                  <a:pt x="428341" y="1467081"/>
                </a:cubicBezTo>
                <a:cubicBezTo>
                  <a:pt x="428341" y="1479821"/>
                  <a:pt x="428511" y="1492560"/>
                  <a:pt x="428171" y="1505300"/>
                </a:cubicBezTo>
                <a:cubicBezTo>
                  <a:pt x="428001" y="1512264"/>
                  <a:pt x="428341" y="1518718"/>
                  <a:pt x="434626" y="1523474"/>
                </a:cubicBezTo>
                <a:cubicBezTo>
                  <a:pt x="437004" y="1525343"/>
                  <a:pt x="439042" y="1528570"/>
                  <a:pt x="438193" y="1531628"/>
                </a:cubicBezTo>
                <a:cubicBezTo>
                  <a:pt x="435645" y="1541479"/>
                  <a:pt x="440571" y="1547085"/>
                  <a:pt x="448214" y="1551671"/>
                </a:cubicBezTo>
                <a:cubicBezTo>
                  <a:pt x="450592" y="1553030"/>
                  <a:pt x="451951" y="1555238"/>
                  <a:pt x="451611" y="1557956"/>
                </a:cubicBezTo>
                <a:cubicBezTo>
                  <a:pt x="451272" y="1560843"/>
                  <a:pt x="448554" y="1560843"/>
                  <a:pt x="446346" y="1561523"/>
                </a:cubicBezTo>
                <a:cubicBezTo>
                  <a:pt x="414582" y="1569846"/>
                  <a:pt x="382988" y="1578679"/>
                  <a:pt x="350715" y="1584454"/>
                </a:cubicBezTo>
                <a:cubicBezTo>
                  <a:pt x="336277" y="1587002"/>
                  <a:pt x="327954" y="1598722"/>
                  <a:pt x="327954" y="1610782"/>
                </a:cubicBezTo>
                <a:cubicBezTo>
                  <a:pt x="327954" y="1623861"/>
                  <a:pt x="327784" y="1636770"/>
                  <a:pt x="327954" y="1649850"/>
                </a:cubicBezTo>
                <a:cubicBezTo>
                  <a:pt x="327954" y="1656984"/>
                  <a:pt x="330332" y="1662929"/>
                  <a:pt x="335428" y="1668194"/>
                </a:cubicBezTo>
                <a:cubicBezTo>
                  <a:pt x="340863" y="1673800"/>
                  <a:pt x="346639" y="1679575"/>
                  <a:pt x="346809" y="1688407"/>
                </a:cubicBezTo>
                <a:cubicBezTo>
                  <a:pt x="346809" y="1691125"/>
                  <a:pt x="349866" y="1692314"/>
                  <a:pt x="351904" y="1693673"/>
                </a:cubicBezTo>
                <a:cubicBezTo>
                  <a:pt x="363285" y="1701317"/>
                  <a:pt x="383498" y="1698259"/>
                  <a:pt x="395558" y="1687219"/>
                </a:cubicBezTo>
                <a:cubicBezTo>
                  <a:pt x="405919" y="1677706"/>
                  <a:pt x="408637" y="1664627"/>
                  <a:pt x="410166" y="1651888"/>
                </a:cubicBezTo>
                <a:cubicBezTo>
                  <a:pt x="411015" y="1643905"/>
                  <a:pt x="405070" y="1637450"/>
                  <a:pt x="398615" y="1632354"/>
                </a:cubicBezTo>
                <a:cubicBezTo>
                  <a:pt x="395728" y="1630146"/>
                  <a:pt x="394539" y="1626919"/>
                  <a:pt x="395388" y="1623182"/>
                </a:cubicBezTo>
                <a:cubicBezTo>
                  <a:pt x="396407" y="1619105"/>
                  <a:pt x="400314" y="1619785"/>
                  <a:pt x="403032" y="1619445"/>
                </a:cubicBezTo>
                <a:cubicBezTo>
                  <a:pt x="435645" y="1614349"/>
                  <a:pt x="468597" y="1611971"/>
                  <a:pt x="500701" y="1603478"/>
                </a:cubicBezTo>
                <a:cubicBezTo>
                  <a:pt x="522103" y="1597703"/>
                  <a:pt x="544694" y="1595665"/>
                  <a:pt x="566606" y="1591928"/>
                </a:cubicBezTo>
                <a:cubicBezTo>
                  <a:pt x="583082" y="1589210"/>
                  <a:pt x="599389" y="1584963"/>
                  <a:pt x="616205" y="1587341"/>
                </a:cubicBezTo>
                <a:cubicBezTo>
                  <a:pt x="626736" y="1588870"/>
                  <a:pt x="634719" y="1592947"/>
                  <a:pt x="638626" y="1604667"/>
                </a:cubicBezTo>
                <a:cubicBezTo>
                  <a:pt x="647629" y="1630655"/>
                  <a:pt x="655952" y="1656984"/>
                  <a:pt x="663935" y="1683312"/>
                </a:cubicBezTo>
                <a:cubicBezTo>
                  <a:pt x="668861" y="1699448"/>
                  <a:pt x="672938" y="1715075"/>
                  <a:pt x="667502" y="1731891"/>
                </a:cubicBezTo>
                <a:cubicBezTo>
                  <a:pt x="664954" y="1739875"/>
                  <a:pt x="665124" y="1748707"/>
                  <a:pt x="665634" y="1757200"/>
                </a:cubicBezTo>
                <a:cubicBezTo>
                  <a:pt x="666993" y="1780471"/>
                  <a:pt x="688735" y="1802043"/>
                  <a:pt x="712345" y="1803402"/>
                </a:cubicBezTo>
                <a:cubicBezTo>
                  <a:pt x="734257" y="1804591"/>
                  <a:pt x="759905" y="1784378"/>
                  <a:pt x="763642" y="1762976"/>
                </a:cubicBezTo>
                <a:cubicBezTo>
                  <a:pt x="765001" y="1755842"/>
                  <a:pt x="763642" y="1748877"/>
                  <a:pt x="760415" y="1742423"/>
                </a:cubicBezTo>
                <a:cubicBezTo>
                  <a:pt x="753791" y="1728664"/>
                  <a:pt x="742580" y="1719152"/>
                  <a:pt x="730860" y="1710319"/>
                </a:cubicBezTo>
                <a:cubicBezTo>
                  <a:pt x="728482" y="1708451"/>
                  <a:pt x="726783" y="1707092"/>
                  <a:pt x="725934" y="1704204"/>
                </a:cubicBezTo>
                <a:cubicBezTo>
                  <a:pt x="714553" y="1668024"/>
                  <a:pt x="702663" y="1632184"/>
                  <a:pt x="695189" y="1594985"/>
                </a:cubicBezTo>
                <a:cubicBezTo>
                  <a:pt x="692811" y="1583435"/>
                  <a:pt x="694000" y="1581906"/>
                  <a:pt x="705890" y="1581736"/>
                </a:cubicBezTo>
                <a:cubicBezTo>
                  <a:pt x="707929" y="1581736"/>
                  <a:pt x="709797" y="1582076"/>
                  <a:pt x="711835" y="1582246"/>
                </a:cubicBezTo>
                <a:cubicBezTo>
                  <a:pt x="735786" y="1584793"/>
                  <a:pt x="759566" y="1587681"/>
                  <a:pt x="783516" y="1589719"/>
                </a:cubicBezTo>
                <a:cubicBezTo>
                  <a:pt x="831756" y="1593626"/>
                  <a:pt x="879996" y="1596514"/>
                  <a:pt x="928236" y="1601270"/>
                </a:cubicBezTo>
                <a:cubicBezTo>
                  <a:pt x="948449" y="1603308"/>
                  <a:pt x="948449" y="1603138"/>
                  <a:pt x="942844" y="1623182"/>
                </a:cubicBezTo>
                <a:cubicBezTo>
                  <a:pt x="941315" y="1628617"/>
                  <a:pt x="939446" y="1634732"/>
                  <a:pt x="943353" y="1639488"/>
                </a:cubicBezTo>
                <a:cubicBezTo>
                  <a:pt x="947600" y="1644754"/>
                  <a:pt x="950148" y="1650529"/>
                  <a:pt x="951506" y="1656984"/>
                </a:cubicBezTo>
                <a:cubicBezTo>
                  <a:pt x="952356" y="1661060"/>
                  <a:pt x="954734" y="1662759"/>
                  <a:pt x="958980" y="1663778"/>
                </a:cubicBezTo>
                <a:cubicBezTo>
                  <a:pt x="969002" y="1665986"/>
                  <a:pt x="979193" y="1665816"/>
                  <a:pt x="989385" y="1666496"/>
                </a:cubicBezTo>
                <a:cubicBezTo>
                  <a:pt x="996179" y="1667005"/>
                  <a:pt x="999916" y="1664118"/>
                  <a:pt x="1002974" y="1659531"/>
                </a:cubicBezTo>
                <a:cubicBezTo>
                  <a:pt x="1012656" y="1645263"/>
                  <a:pt x="1014015" y="1629297"/>
                  <a:pt x="1010278" y="1613160"/>
                </a:cubicBezTo>
                <a:close/>
                <a:moveTo>
                  <a:pt x="893245" y="959203"/>
                </a:moveTo>
                <a:cubicBezTo>
                  <a:pt x="900379" y="964808"/>
                  <a:pt x="906154" y="960732"/>
                  <a:pt x="911929" y="957674"/>
                </a:cubicBezTo>
                <a:cubicBezTo>
                  <a:pt x="921611" y="952748"/>
                  <a:pt x="921611" y="952578"/>
                  <a:pt x="923310" y="963110"/>
                </a:cubicBezTo>
                <a:cubicBezTo>
                  <a:pt x="929425" y="999459"/>
                  <a:pt x="935540" y="1035639"/>
                  <a:pt x="941655" y="1071989"/>
                </a:cubicBezTo>
                <a:cubicBezTo>
                  <a:pt x="942504" y="1076745"/>
                  <a:pt x="942674" y="1081501"/>
                  <a:pt x="943183" y="1086257"/>
                </a:cubicBezTo>
                <a:cubicBezTo>
                  <a:pt x="943013" y="1086257"/>
                  <a:pt x="942844" y="1086257"/>
                  <a:pt x="942504" y="1086257"/>
                </a:cubicBezTo>
                <a:cubicBezTo>
                  <a:pt x="942504" y="1090164"/>
                  <a:pt x="942674" y="1094241"/>
                  <a:pt x="942504" y="1098147"/>
                </a:cubicBezTo>
                <a:cubicBezTo>
                  <a:pt x="942334" y="1100865"/>
                  <a:pt x="940805" y="1103073"/>
                  <a:pt x="937748" y="1103073"/>
                </a:cubicBezTo>
                <a:cubicBezTo>
                  <a:pt x="934690" y="1103243"/>
                  <a:pt x="933501" y="1101205"/>
                  <a:pt x="932822" y="1098317"/>
                </a:cubicBezTo>
                <a:cubicBezTo>
                  <a:pt x="928066" y="1076066"/>
                  <a:pt x="919573" y="1054833"/>
                  <a:pt x="912269" y="1033261"/>
                </a:cubicBezTo>
                <a:cubicBezTo>
                  <a:pt x="905645" y="1013897"/>
                  <a:pt x="897152" y="995213"/>
                  <a:pt x="893245" y="974830"/>
                </a:cubicBezTo>
                <a:cubicBezTo>
                  <a:pt x="892565" y="970753"/>
                  <a:pt x="888828" y="967526"/>
                  <a:pt x="888998" y="962940"/>
                </a:cubicBezTo>
                <a:cubicBezTo>
                  <a:pt x="888998" y="960562"/>
                  <a:pt x="889508" y="956145"/>
                  <a:pt x="893245" y="95920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11"/>
          <p:cNvSpPr/>
          <p:nvPr/>
        </p:nvSpPr>
        <p:spPr>
          <a:xfrm>
            <a:off x="1637811" y="5664434"/>
            <a:ext cx="3699681" cy="1775912"/>
          </a:xfrm>
          <a:prstGeom prst="rect">
            <a:avLst/>
          </a:prstGeom>
          <a:solidFill>
            <a:srgbClr val="8F8F8F"/>
          </a:solidFill>
          <a:ln>
            <a:noFill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pPr algn="ctr"/>
            <a:endParaRPr sz="4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7" name="Google Shape;377;p11"/>
          <p:cNvGrpSpPr/>
          <p:nvPr/>
        </p:nvGrpSpPr>
        <p:grpSpPr>
          <a:xfrm>
            <a:off x="12543691" y="8417620"/>
            <a:ext cx="4229471" cy="1007645"/>
            <a:chOff x="-475010" y="1068032"/>
            <a:chExt cx="3859356" cy="671763"/>
          </a:xfrm>
        </p:grpSpPr>
        <p:sp>
          <p:nvSpPr>
            <p:cNvPr id="378" name="Google Shape;378;p11"/>
            <p:cNvSpPr txBox="1"/>
            <p:nvPr/>
          </p:nvSpPr>
          <p:spPr>
            <a:xfrm>
              <a:off x="-475010" y="1068032"/>
              <a:ext cx="3859356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38" tIns="68550" rIns="137138" bIns="68550" anchor="ctr" anchorCtr="0">
              <a:spAutoFit/>
            </a:bodyPr>
            <a:lstStyle/>
            <a:p>
              <a:r>
                <a:rPr lang="en-US" sz="3000" b="1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4.</a:t>
              </a:r>
              <a:endParaRPr sz="30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1"/>
            <p:cNvSpPr txBox="1"/>
            <p:nvPr/>
          </p:nvSpPr>
          <p:spPr>
            <a:xfrm>
              <a:off x="-460976" y="1339726"/>
              <a:ext cx="3845322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38" tIns="68550" rIns="137138" bIns="68550" anchor="t" anchorCtr="0">
              <a:spAutoFit/>
            </a:bodyPr>
            <a:lstStyle/>
            <a:p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Alat pengembang IPTEK</a:t>
              </a:r>
              <a:endParaRPr sz="2700"/>
            </a:p>
          </p:txBody>
        </p:sp>
      </p:grpSp>
      <p:grpSp>
        <p:nvGrpSpPr>
          <p:cNvPr id="380" name="Google Shape;380;p11"/>
          <p:cNvGrpSpPr/>
          <p:nvPr/>
        </p:nvGrpSpPr>
        <p:grpSpPr>
          <a:xfrm>
            <a:off x="12543691" y="3231316"/>
            <a:ext cx="4229471" cy="1469310"/>
            <a:chOff x="-475010" y="1068032"/>
            <a:chExt cx="3859356" cy="979540"/>
          </a:xfrm>
        </p:grpSpPr>
        <p:sp>
          <p:nvSpPr>
            <p:cNvPr id="381" name="Google Shape;381;p11"/>
            <p:cNvSpPr txBox="1"/>
            <p:nvPr/>
          </p:nvSpPr>
          <p:spPr>
            <a:xfrm>
              <a:off x="-475010" y="1068032"/>
              <a:ext cx="3859356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38" tIns="68550" rIns="137138" bIns="68550" anchor="ctr" anchorCtr="0">
              <a:spAutoFit/>
            </a:bodyPr>
            <a:lstStyle/>
            <a:p>
              <a:r>
                <a:rPr lang="en-US" sz="3000" b="1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3.</a:t>
              </a:r>
              <a:endParaRPr sz="30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1"/>
            <p:cNvSpPr txBox="1"/>
            <p:nvPr/>
          </p:nvSpPr>
          <p:spPr>
            <a:xfrm>
              <a:off x="-460976" y="1339726"/>
              <a:ext cx="3845322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38" tIns="68550" rIns="137138" bIns="68550" anchor="t" anchorCtr="0">
              <a:spAutoFit/>
            </a:bodyPr>
            <a:lstStyle/>
            <a:p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Alat penghubung resmi negara</a:t>
              </a:r>
              <a:endParaRPr sz="2700"/>
            </a:p>
          </p:txBody>
        </p:sp>
      </p:grpSp>
      <p:grpSp>
        <p:nvGrpSpPr>
          <p:cNvPr id="383" name="Google Shape;383;p11"/>
          <p:cNvGrpSpPr/>
          <p:nvPr/>
        </p:nvGrpSpPr>
        <p:grpSpPr>
          <a:xfrm>
            <a:off x="152400" y="8417620"/>
            <a:ext cx="5442297" cy="1469310"/>
            <a:chOff x="-1599828" y="1068032"/>
            <a:chExt cx="4984174" cy="979540"/>
          </a:xfrm>
        </p:grpSpPr>
        <p:sp>
          <p:nvSpPr>
            <p:cNvPr id="384" name="Google Shape;384;p11"/>
            <p:cNvSpPr txBox="1"/>
            <p:nvPr/>
          </p:nvSpPr>
          <p:spPr>
            <a:xfrm>
              <a:off x="-475010" y="1068032"/>
              <a:ext cx="3859356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38" tIns="68550" rIns="137138" bIns="68550" anchor="ctr" anchorCtr="0">
              <a:spAutoFit/>
            </a:bodyPr>
            <a:lstStyle/>
            <a:p>
              <a:pPr algn="r"/>
              <a:r>
                <a:rPr lang="en-US" sz="3000" b="1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2.</a:t>
              </a:r>
              <a:endParaRPr sz="30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1"/>
            <p:cNvSpPr txBox="1"/>
            <p:nvPr/>
          </p:nvSpPr>
          <p:spPr>
            <a:xfrm>
              <a:off x="-1599828" y="1339726"/>
              <a:ext cx="4984174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38" tIns="68550" rIns="137138" bIns="68550" anchor="t" anchorCtr="0">
              <a:spAutoFit/>
            </a:bodyPr>
            <a:lstStyle/>
            <a:p>
              <a:pPr algn="r"/>
              <a:r>
                <a:rPr lang="en-US" sz="30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Pengantar</a:t>
              </a:r>
              <a:r>
                <a:rPr lang="en-US" sz="3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30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dalam</a:t>
              </a: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dunia pendidikan</a:t>
              </a:r>
              <a:endParaRPr sz="2700" dirty="0"/>
            </a:p>
          </p:txBody>
        </p:sp>
      </p:grpSp>
      <p:grpSp>
        <p:nvGrpSpPr>
          <p:cNvPr id="386" name="Google Shape;386;p11"/>
          <p:cNvGrpSpPr/>
          <p:nvPr/>
        </p:nvGrpSpPr>
        <p:grpSpPr>
          <a:xfrm>
            <a:off x="1380606" y="3231316"/>
            <a:ext cx="4214091" cy="1007645"/>
            <a:chOff x="-475010" y="1068032"/>
            <a:chExt cx="3859356" cy="671763"/>
          </a:xfrm>
        </p:grpSpPr>
        <p:sp>
          <p:nvSpPr>
            <p:cNvPr id="387" name="Google Shape;387;p11"/>
            <p:cNvSpPr txBox="1"/>
            <p:nvPr/>
          </p:nvSpPr>
          <p:spPr>
            <a:xfrm>
              <a:off x="-475010" y="1068032"/>
              <a:ext cx="3859356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38" tIns="68550" rIns="137138" bIns="68550" anchor="ctr" anchorCtr="0">
              <a:spAutoFit/>
            </a:bodyPr>
            <a:lstStyle/>
            <a:p>
              <a:pPr algn="r"/>
              <a:r>
                <a:rPr lang="en-US" sz="3000" b="1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1.</a:t>
              </a:r>
              <a:endParaRPr sz="30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1"/>
            <p:cNvSpPr txBox="1"/>
            <p:nvPr/>
          </p:nvSpPr>
          <p:spPr>
            <a:xfrm>
              <a:off x="-460976" y="1339726"/>
              <a:ext cx="3845322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38" tIns="68550" rIns="137138" bIns="68550" anchor="t" anchorCtr="0">
              <a:spAutoFit/>
            </a:bodyPr>
            <a:lstStyle/>
            <a:p>
              <a:pPr algn="r"/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Bahasa resmi kenegaraan</a:t>
              </a:r>
              <a:endParaRPr sz="2700"/>
            </a:p>
          </p:txBody>
        </p:sp>
      </p:grpSp>
      <p:sp>
        <p:nvSpPr>
          <p:cNvPr id="389" name="Google Shape;389;p11"/>
          <p:cNvSpPr/>
          <p:nvPr/>
        </p:nvSpPr>
        <p:spPr>
          <a:xfrm>
            <a:off x="12810348" y="5664434"/>
            <a:ext cx="3696150" cy="1775912"/>
          </a:xfrm>
          <a:prstGeom prst="rect">
            <a:avLst/>
          </a:prstGeom>
          <a:solidFill>
            <a:srgbClr val="FBD571"/>
          </a:solidFill>
          <a:ln>
            <a:noFill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pPr algn="ctr"/>
            <a:endParaRPr sz="4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11"/>
          <p:cNvSpPr/>
          <p:nvPr/>
        </p:nvSpPr>
        <p:spPr>
          <a:xfrm flipH="1">
            <a:off x="14060491" y="5897385"/>
            <a:ext cx="1273997" cy="1193427"/>
          </a:xfrm>
          <a:custGeom>
            <a:avLst/>
            <a:gdLst/>
            <a:ahLst/>
            <a:cxnLst/>
            <a:rect l="l" t="t" r="r" b="b"/>
            <a:pathLst>
              <a:path w="3217557" h="2654282" extrusionOk="0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pPr algn="ctr"/>
            <a:endParaRPr sz="4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1"/>
          <p:cNvSpPr/>
          <p:nvPr/>
        </p:nvSpPr>
        <p:spPr>
          <a:xfrm rot="-5400000">
            <a:off x="2964760" y="5846314"/>
            <a:ext cx="1045784" cy="1425647"/>
          </a:xfrm>
          <a:custGeom>
            <a:avLst/>
            <a:gdLst/>
            <a:ahLst/>
            <a:cxnLst/>
            <a:rect l="l" t="t" r="r" b="b"/>
            <a:pathLst>
              <a:path w="2993176" h="3240001" extrusionOk="0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pPr algn="ctr"/>
            <a:endParaRPr sz="4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142</Words>
  <Application>Microsoft Office PowerPoint</Application>
  <PresentationFormat>Custom</PresentationFormat>
  <Paragraphs>32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Cambria</vt:lpstr>
      <vt:lpstr>Montserrat Ultra-Bold</vt:lpstr>
      <vt:lpstr>Montserrat Heavy</vt:lpstr>
      <vt:lpstr>Arial</vt:lpstr>
      <vt:lpstr>Calibri</vt:lpstr>
      <vt:lpstr>Montserrat Classic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MKU</dc:title>
  <dc:creator>Lenovo</dc:creator>
  <cp:lastModifiedBy>HP</cp:lastModifiedBy>
  <cp:revision>11</cp:revision>
  <dcterms:created xsi:type="dcterms:W3CDTF">2006-08-16T00:00:00Z</dcterms:created>
  <dcterms:modified xsi:type="dcterms:W3CDTF">2024-08-02T15:01:55Z</dcterms:modified>
  <dc:identifier>DAF71fsUSZ4</dc:identifier>
</cp:coreProperties>
</file>