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  <p:sldMasterId id="2147483672" r:id="rId3"/>
  </p:sldMasterIdLst>
  <p:notesMasterIdLst>
    <p:notesMasterId r:id="rId12"/>
  </p:notesMasterIdLst>
  <p:sldIdLst>
    <p:sldId id="256" r:id="rId4"/>
    <p:sldId id="257" r:id="rId5"/>
    <p:sldId id="294" r:id="rId6"/>
    <p:sldId id="269" r:id="rId7"/>
    <p:sldId id="271" r:id="rId8"/>
    <p:sldId id="288" r:id="rId9"/>
    <p:sldId id="289" r:id="rId10"/>
    <p:sldId id="29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W2a7wrPDG38TOwultwsansiLZ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4" Type="http://customschemas.google.com/relationships/presentationmetadata" Target="meta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70990552706619E-2"/>
          <c:y val="1.0689468503937007E-2"/>
          <c:w val="0.9642522663173877"/>
          <c:h val="0.9738511318897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B0-4B26-BB20-F9D6C0EEFECE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3-78B0-4B26-BB20-F9D6C0EEFE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B0-4B26-BB20-F9D6C0EEF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7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70990552706619E-2"/>
          <c:y val="1.0689468503937007E-2"/>
          <c:w val="0.9642522663173877"/>
          <c:h val="0.9738511318897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F99A-475B-BC6A-D29D64D51FF8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F99A-475B-BC6A-D29D64D51FF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9A-475B-BC6A-D29D64D51F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70990552706619E-2"/>
          <c:y val="1.0689468503937007E-2"/>
          <c:w val="0.9642522663173877"/>
          <c:h val="0.9738511318897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BA01-486A-913F-83EA3BDF85F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A01-486A-913F-83EA3BDF85FD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01-486A-913F-83EA3BDF8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70990552706619E-2"/>
          <c:y val="1.0689468503937007E-2"/>
          <c:w val="0.9642522663173877"/>
          <c:h val="0.973851131889763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5ADC-4E13-B666-804BA6481829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5ADC-4E13-B666-804BA648182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DC-4E13-B666-804BA6481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4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0486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63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301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658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83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0121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09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Images &amp; Contents">
  <p:cSld name="31_Images &amp; Conte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/>
          <p:nvPr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43"/>
          <p:cNvSpPr>
            <a:spLocks noGrp="1"/>
          </p:cNvSpPr>
          <p:nvPr>
            <p:ph type="pic" idx="2"/>
          </p:nvPr>
        </p:nvSpPr>
        <p:spPr>
          <a:xfrm>
            <a:off x="9030709" y="1366318"/>
            <a:ext cx="1822409" cy="258687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43"/>
          <p:cNvSpPr>
            <a:spLocks noGrp="1"/>
          </p:cNvSpPr>
          <p:nvPr>
            <p:ph type="pic" idx="3"/>
          </p:nvPr>
        </p:nvSpPr>
        <p:spPr>
          <a:xfrm>
            <a:off x="7118317" y="932349"/>
            <a:ext cx="2719605" cy="21441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" name="Google Shape;16;p43"/>
          <p:cNvSpPr>
            <a:spLocks noGrp="1"/>
          </p:cNvSpPr>
          <p:nvPr>
            <p:ph type="pic" idx="4"/>
          </p:nvPr>
        </p:nvSpPr>
        <p:spPr>
          <a:xfrm>
            <a:off x="8112013" y="4022252"/>
            <a:ext cx="2626805" cy="157015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43"/>
          <p:cNvSpPr>
            <a:spLocks noGrp="1"/>
          </p:cNvSpPr>
          <p:nvPr>
            <p:ph type="pic" idx="5"/>
          </p:nvPr>
        </p:nvSpPr>
        <p:spPr>
          <a:xfrm>
            <a:off x="6392163" y="3145586"/>
            <a:ext cx="2195336" cy="244682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6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56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6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6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6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6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6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6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Break Slide layout">
  <p:cSld name="1_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Agenda slide layout">
  <p:cSld name="4_Agenda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9"/>
          <p:cNvSpPr/>
          <p:nvPr/>
        </p:nvSpPr>
        <p:spPr>
          <a:xfrm>
            <a:off x="462336" y="315931"/>
            <a:ext cx="3113070" cy="62261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9"/>
          <p:cNvSpPr>
            <a:spLocks noGrp="1"/>
          </p:cNvSpPr>
          <p:nvPr>
            <p:ph type="pic" idx="2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>
            <a:spLocks noGrp="1"/>
          </p:cNvSpPr>
          <p:nvPr>
            <p:ph type="pic" idx="2"/>
          </p:nvPr>
        </p:nvSpPr>
        <p:spPr>
          <a:xfrm>
            <a:off x="-1" y="0"/>
            <a:ext cx="1020325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7194" y="0"/>
            <a:ext cx="141393" cy="34290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86517" y="2725360"/>
            <a:ext cx="619239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 b="1" dirty="0">
                <a:solidFill>
                  <a:srgbClr val="1211CA"/>
                </a:solidFill>
                <a:latin typeface="Montserrat Ultra-Bold"/>
              </a:rPr>
              <a:t>MKWK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6517" y="3411383"/>
            <a:ext cx="9619683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7"/>
              </a:lnSpc>
            </a:pPr>
            <a:r>
              <a:rPr lang="en-US" sz="6679" b="1" dirty="0">
                <a:solidFill>
                  <a:srgbClr val="F9B314"/>
                </a:solidFill>
                <a:latin typeface="Montserrat Ultra-Bold"/>
              </a:rPr>
              <a:t>BAHASA INDONESIA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86517" y="4637386"/>
            <a:ext cx="5410200" cy="38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2333" b="1" dirty="0">
                <a:solidFill>
                  <a:srgbClr val="101010"/>
                </a:solidFill>
                <a:latin typeface="Montserrat Classic Bold"/>
              </a:rPr>
              <a:t>Arum Yuliya Lestari, </a:t>
            </a:r>
            <a:r>
              <a:rPr lang="en-US" sz="2333" b="1" dirty="0" err="1">
                <a:solidFill>
                  <a:srgbClr val="101010"/>
                </a:solidFill>
                <a:latin typeface="Montserrat Classic Bold"/>
              </a:rPr>
              <a:t>S.Pd</a:t>
            </a:r>
            <a:r>
              <a:rPr lang="en-US" sz="2333" b="1" dirty="0">
                <a:solidFill>
                  <a:srgbClr val="101010"/>
                </a:solidFill>
                <a:latin typeface="Montserrat Classic Bold"/>
              </a:rPr>
              <a:t>., </a:t>
            </a:r>
            <a:r>
              <a:rPr lang="en-US" sz="2333" b="1" dirty="0" err="1">
                <a:solidFill>
                  <a:srgbClr val="101010"/>
                </a:solidFill>
                <a:latin typeface="Montserrat Classic Bold"/>
              </a:rPr>
              <a:t>M.Pd</a:t>
            </a:r>
            <a:r>
              <a:rPr lang="en-US" sz="2333" b="1" dirty="0">
                <a:solidFill>
                  <a:srgbClr val="101010"/>
                </a:solidFill>
                <a:latin typeface="Montserrat Classic Bold"/>
              </a:rPr>
              <a:t>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667304" y="1244416"/>
            <a:ext cx="1838897" cy="163914"/>
            <a:chOff x="0" y="0"/>
            <a:chExt cx="726478" cy="647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696359" y="635000"/>
            <a:ext cx="4809841" cy="39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 err="1">
                <a:solidFill>
                  <a:srgbClr val="101010"/>
                </a:solidFill>
                <a:latin typeface="Montserrat Classic Bold"/>
              </a:rPr>
              <a:t>Universitas</a:t>
            </a:r>
            <a:r>
              <a:rPr lang="en-US" sz="2400" dirty="0">
                <a:solidFill>
                  <a:srgbClr val="101010"/>
                </a:solidFill>
                <a:latin typeface="Montserrat Classic Bold"/>
              </a:rPr>
              <a:t> Dian </a:t>
            </a:r>
            <a:r>
              <a:rPr lang="en-US" sz="2400" dirty="0" err="1">
                <a:solidFill>
                  <a:srgbClr val="101010"/>
                </a:solidFill>
                <a:latin typeface="Montserrat Classic Bold"/>
              </a:rPr>
              <a:t>Nuswantoro</a:t>
            </a:r>
            <a:endParaRPr lang="en-US" sz="2400" dirty="0">
              <a:solidFill>
                <a:srgbClr val="101010"/>
              </a:solidFill>
              <a:latin typeface="Montserrat Classic 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844E61-F890-4D69-8BEC-90F8AD35F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5011"/>
            <a:ext cx="1723836" cy="17353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5801" y="1049898"/>
            <a:ext cx="1237763" cy="4538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67304" y="1609090"/>
            <a:ext cx="1838897" cy="163914"/>
            <a:chOff x="0" y="0"/>
            <a:chExt cx="726478" cy="647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933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85800" y="2463435"/>
            <a:ext cx="6934200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800" b="1" dirty="0" err="1">
                <a:solidFill>
                  <a:srgbClr val="1211CA"/>
                </a:solidFill>
                <a:latin typeface="Montserrat Heavy"/>
              </a:rPr>
              <a:t>Ragam</a:t>
            </a:r>
            <a:r>
              <a:rPr lang="en-US" sz="3800" b="1" dirty="0">
                <a:solidFill>
                  <a:srgbClr val="1211CA"/>
                </a:solidFill>
                <a:latin typeface="Montserrat Heavy"/>
              </a:rPr>
              <a:t> </a:t>
            </a:r>
            <a:r>
              <a:rPr lang="en-US" sz="3800" b="1" dirty="0">
                <a:solidFill>
                  <a:srgbClr val="FFC000"/>
                </a:solidFill>
                <a:latin typeface="Montserrat Heavy"/>
              </a:rPr>
              <a:t>Bahasa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14939" y="628651"/>
            <a:ext cx="3391261" cy="83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>
                <a:solidFill>
                  <a:srgbClr val="101010"/>
                </a:solidFill>
                <a:latin typeface="Montserrat Classic Bold"/>
              </a:rPr>
              <a:t>MKWK</a:t>
            </a:r>
          </a:p>
          <a:p>
            <a:pPr algn="r">
              <a:lnSpc>
                <a:spcPts val="3360"/>
              </a:lnSpc>
            </a:pPr>
            <a:r>
              <a:rPr lang="en-US" sz="2400" dirty="0">
                <a:solidFill>
                  <a:srgbClr val="101010"/>
                </a:solidFill>
                <a:latin typeface="Montserrat Classic Bold"/>
              </a:rPr>
              <a:t> Bahasa Indonesia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5CEB7471-46D3-458E-A61B-F41FEFD94005}"/>
              </a:ext>
            </a:extLst>
          </p:cNvPr>
          <p:cNvSpPr txBox="1"/>
          <p:nvPr/>
        </p:nvSpPr>
        <p:spPr>
          <a:xfrm>
            <a:off x="685800" y="3064926"/>
            <a:ext cx="8255000" cy="364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16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Mengenal</a:t>
            </a:r>
            <a:r>
              <a:rPr lang="en-US" sz="16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dan </a:t>
            </a:r>
            <a:r>
              <a:rPr lang="en-US" sz="16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Menerapkan</a:t>
            </a:r>
            <a:r>
              <a:rPr lang="en-US" sz="16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Penggunaan</a:t>
            </a:r>
            <a:r>
              <a:rPr lang="en-US" sz="16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 </a:t>
            </a:r>
            <a:r>
              <a:rPr lang="en-US" sz="16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Berbagai</a:t>
            </a:r>
            <a:r>
              <a:rPr lang="en-US" sz="16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Lingkup</a:t>
            </a:r>
            <a:r>
              <a:rPr lang="en-US" sz="16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Pembicaraan</a:t>
            </a:r>
            <a:r>
              <a:rPr lang="en-US" sz="1600" b="1" dirty="0">
                <a:solidFill>
                  <a:srgbClr val="10101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8DBBD6A-18B6-4335-9432-AE011A0BCD5C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4433" r="4433"/>
          <a:stretch>
            <a:fillRect/>
          </a:stretch>
        </p:blipFill>
        <p:spPr>
          <a:xfrm>
            <a:off x="6499006" y="1846636"/>
            <a:ext cx="4561473" cy="3597519"/>
          </a:xfrm>
        </p:spPr>
      </p:pic>
      <p:sp>
        <p:nvSpPr>
          <p:cNvPr id="411" name="Google Shape;411;p13"/>
          <p:cNvSpPr txBox="1"/>
          <p:nvPr/>
        </p:nvSpPr>
        <p:spPr>
          <a:xfrm>
            <a:off x="475489" y="847086"/>
            <a:ext cx="4828032" cy="3704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id-ID" altLang="en-US" sz="3200" b="1" dirty="0">
                <a:solidFill>
                  <a:schemeClr val="accent3"/>
                </a:solidFill>
              </a:rPr>
              <a:t>Ragam </a:t>
            </a:r>
            <a:r>
              <a:rPr lang="en-US" altLang="en-US" sz="3200" b="1" dirty="0">
                <a:solidFill>
                  <a:schemeClr val="accent3"/>
                </a:solidFill>
              </a:rPr>
              <a:t>b</a:t>
            </a:r>
            <a:r>
              <a:rPr lang="id-ID" altLang="en-US" sz="3200" b="1" dirty="0">
                <a:solidFill>
                  <a:schemeClr val="accent3"/>
                </a:solidFill>
              </a:rPr>
              <a:t>ahasa </a:t>
            </a:r>
            <a:r>
              <a:rPr lang="id-ID" altLang="en-US" sz="1600" dirty="0"/>
              <a:t>merupakan variasi bahasa menurut pemakaian, yang berbeda-beda menurut topik yang dibicarakan, menurut hubungan pembicara, kawan bicara, orang yang dibicarakan, serta menurut medium pembicara</a:t>
            </a:r>
            <a:r>
              <a:rPr lang="en-US" altLang="en-US" sz="1600" dirty="0"/>
              <a:t> </a:t>
            </a:r>
            <a:r>
              <a:rPr lang="id-ID" altLang="en-US" sz="1600" dirty="0"/>
              <a:t>(Bachman, 1990). </a:t>
            </a:r>
          </a:p>
        </p:txBody>
      </p:sp>
      <p:sp>
        <p:nvSpPr>
          <p:cNvPr id="412" name="Google Shape;412;p13"/>
          <p:cNvSpPr/>
          <p:nvPr/>
        </p:nvSpPr>
        <p:spPr>
          <a:xfrm>
            <a:off x="475489" y="4118317"/>
            <a:ext cx="2195335" cy="43279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29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dirty="0" err="1"/>
              <a:t>Ragam</a:t>
            </a:r>
            <a:r>
              <a:rPr lang="en-US" dirty="0"/>
              <a:t> Bahasa</a:t>
            </a:r>
            <a:endParaRPr dirty="0"/>
          </a:p>
        </p:txBody>
      </p:sp>
      <p:graphicFrame>
        <p:nvGraphicFramePr>
          <p:cNvPr id="421" name="Google Shape;421;p14"/>
          <p:cNvGraphicFramePr/>
          <p:nvPr/>
        </p:nvGraphicFramePr>
        <p:xfrm>
          <a:off x="990315" y="1816791"/>
          <a:ext cx="432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2" name="Google Shape;422;p14"/>
          <p:cNvGraphicFramePr/>
          <p:nvPr/>
        </p:nvGraphicFramePr>
        <p:xfrm>
          <a:off x="1350315" y="2176791"/>
          <a:ext cx="36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3" name="Google Shape;423;p14"/>
          <p:cNvGraphicFramePr/>
          <p:nvPr/>
        </p:nvGraphicFramePr>
        <p:xfrm>
          <a:off x="1710315" y="2536791"/>
          <a:ext cx="2880000" cy="28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4" name="Google Shape;424;p14"/>
          <p:cNvGraphicFramePr/>
          <p:nvPr/>
        </p:nvGraphicFramePr>
        <p:xfrm>
          <a:off x="2070315" y="2896791"/>
          <a:ext cx="2160000" cy="21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25" name="Google Shape;425;p14"/>
          <p:cNvSpPr txBox="1"/>
          <p:nvPr/>
        </p:nvSpPr>
        <p:spPr>
          <a:xfrm>
            <a:off x="5776499" y="1863142"/>
            <a:ext cx="12420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endParaRPr sz="16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5776499" y="3006544"/>
            <a:ext cx="12420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sz="16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4"/>
          <p:cNvSpPr txBox="1"/>
          <p:nvPr/>
        </p:nvSpPr>
        <p:spPr>
          <a:xfrm>
            <a:off x="5776499" y="4149946"/>
            <a:ext cx="12420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endParaRPr sz="16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4"/>
          <p:cNvSpPr txBox="1"/>
          <p:nvPr/>
        </p:nvSpPr>
        <p:spPr>
          <a:xfrm>
            <a:off x="5776499" y="5496177"/>
            <a:ext cx="124204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endParaRPr sz="1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14"/>
          <p:cNvGrpSpPr/>
          <p:nvPr/>
        </p:nvGrpSpPr>
        <p:grpSpPr>
          <a:xfrm>
            <a:off x="7020890" y="1799732"/>
            <a:ext cx="5171109" cy="1080929"/>
            <a:chOff x="6372200" y="1720413"/>
            <a:chExt cx="2521362" cy="1080929"/>
          </a:xfrm>
        </p:grpSpPr>
        <p:sp>
          <p:nvSpPr>
            <p:cNvPr id="430" name="Google Shape;430;p14"/>
            <p:cNvSpPr txBox="1"/>
            <p:nvPr/>
          </p:nvSpPr>
          <p:spPr>
            <a:xfrm>
              <a:off x="6372200" y="1970345"/>
              <a:ext cx="2521362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Ragam hukum mempunyai ciri khusus pada pemakaian istilah dan komposisinya. Ragam ini biasa dipakai dalam undang-undang, peraturan-peraturan, atau pada hal-hal yang berkaitan dengan hukum, seperti surat dinas.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4"/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Ragam Undang-Undang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2" name="Google Shape;432;p14"/>
          <p:cNvGrpSpPr/>
          <p:nvPr/>
        </p:nvGrpSpPr>
        <p:grpSpPr>
          <a:xfrm>
            <a:off x="7020889" y="2943134"/>
            <a:ext cx="5171111" cy="896263"/>
            <a:chOff x="6372200" y="1720413"/>
            <a:chExt cx="2521363" cy="896263"/>
          </a:xfrm>
        </p:grpSpPr>
        <p:sp>
          <p:nvSpPr>
            <p:cNvPr id="433" name="Google Shape;433;p14"/>
            <p:cNvSpPr txBox="1"/>
            <p:nvPr/>
          </p:nvSpPr>
          <p:spPr>
            <a:xfrm>
              <a:off x="6372201" y="1970345"/>
              <a:ext cx="25213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Karena fungsi media massa sebagai media informasi, kontrol sosial, alat pendidikan, dan alat penghibur; ragam bahasa jurnalistik setidaknya harus mempunyai ciri komunikatif, sederhana, dinamis, dan demokratis.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4"/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Ragam Jurnalistik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14"/>
          <p:cNvGrpSpPr/>
          <p:nvPr/>
        </p:nvGrpSpPr>
        <p:grpSpPr>
          <a:xfrm>
            <a:off x="7020889" y="4086536"/>
            <a:ext cx="5171111" cy="1265595"/>
            <a:chOff x="6372200" y="1720413"/>
            <a:chExt cx="2521363" cy="1265595"/>
          </a:xfrm>
        </p:grpSpPr>
        <p:sp>
          <p:nvSpPr>
            <p:cNvPr id="436" name="Google Shape;436;p14"/>
            <p:cNvSpPr txBox="1"/>
            <p:nvPr/>
          </p:nvSpPr>
          <p:spPr>
            <a:xfrm>
              <a:off x="6372201" y="1970345"/>
              <a:ext cx="252136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Ragam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ditandai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dengan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adanya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ketentuanketentuan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baku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seperti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aturan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ejaan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kalimat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atau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penggunaannya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Dalam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bahasa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Indonesia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kebakuan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bahasa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dibarometeri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oleh PUEBI, Tata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Bentukan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Istilah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Kamus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2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Besar</a:t>
              </a:r>
              <a:r>
                <a:rPr lang="en-US" sz="12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Bahasa Indonesia, dan Tata Bahasa Baku Bahasa Indonesia. </a:t>
              </a:r>
              <a:endParaRPr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4"/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Ragam Ilmiah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14"/>
          <p:cNvGrpSpPr/>
          <p:nvPr/>
        </p:nvGrpSpPr>
        <p:grpSpPr>
          <a:xfrm>
            <a:off x="7018543" y="5559589"/>
            <a:ext cx="5173455" cy="896263"/>
            <a:chOff x="6372200" y="1720413"/>
            <a:chExt cx="2522506" cy="896263"/>
          </a:xfrm>
        </p:grpSpPr>
        <p:sp>
          <p:nvSpPr>
            <p:cNvPr id="439" name="Google Shape;439;p14"/>
            <p:cNvSpPr txBox="1"/>
            <p:nvPr/>
          </p:nvSpPr>
          <p:spPr>
            <a:xfrm>
              <a:off x="6372201" y="1970345"/>
              <a:ext cx="25225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Ragam sastra mempunyai ciri khusus dengan adanya </a:t>
              </a:r>
              <a:r>
                <a:rPr lang="en-US" sz="12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licencia poetica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 Prinsip </a:t>
              </a:r>
              <a:r>
                <a:rPr lang="en-US" sz="12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licencia poetica </a:t>
              </a: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adalah memperbolehkan pemakai bahasa menyimpang atau menyalahi kaidah bahasa demi keindahan karyanya. </a:t>
              </a:r>
              <a:endParaRPr sz="1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4"/>
            <p:cNvSpPr txBox="1"/>
            <p:nvPr/>
          </p:nvSpPr>
          <p:spPr>
            <a:xfrm>
              <a:off x="6372200" y="1720413"/>
              <a:ext cx="21602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000" tIns="45700" rIns="108000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Ragam Sastra</a:t>
              </a:r>
              <a:endParaRPr sz="1200" b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14"/>
          <p:cNvSpPr txBox="1"/>
          <p:nvPr/>
        </p:nvSpPr>
        <p:spPr>
          <a:xfrm>
            <a:off x="3141689" y="1860542"/>
            <a:ext cx="10598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Ragam A</a:t>
            </a:r>
            <a:endParaRPr sz="1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4"/>
          <p:cNvSpPr txBox="1"/>
          <p:nvPr/>
        </p:nvSpPr>
        <p:spPr>
          <a:xfrm>
            <a:off x="3141689" y="2216944"/>
            <a:ext cx="10598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Ragam B</a:t>
            </a:r>
            <a:endParaRPr sz="14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4"/>
          <p:cNvSpPr txBox="1"/>
          <p:nvPr/>
        </p:nvSpPr>
        <p:spPr>
          <a:xfrm>
            <a:off x="3141689" y="2573344"/>
            <a:ext cx="10598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Ragam C</a:t>
            </a:r>
            <a:endParaRPr sz="1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4"/>
          <p:cNvSpPr txBox="1"/>
          <p:nvPr/>
        </p:nvSpPr>
        <p:spPr>
          <a:xfrm>
            <a:off x="3141689" y="2929746"/>
            <a:ext cx="105981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Ragam D</a:t>
            </a:r>
            <a:endParaRPr sz="1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14"/>
          <p:cNvGrpSpPr/>
          <p:nvPr/>
        </p:nvGrpSpPr>
        <p:grpSpPr>
          <a:xfrm>
            <a:off x="2713997" y="3401424"/>
            <a:ext cx="901604" cy="1013876"/>
            <a:chOff x="4835382" y="-161249"/>
            <a:chExt cx="3078656" cy="3462027"/>
          </a:xfrm>
        </p:grpSpPr>
        <p:sp>
          <p:nvSpPr>
            <p:cNvPr id="446" name="Google Shape;446;p14"/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/>
              <a:ahLst/>
              <a:cxnLst/>
              <a:rect l="l" t="t" r="r" b="b"/>
              <a:pathLst>
                <a:path w="5331558" h="5891405" extrusionOk="0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4"/>
            <p:cNvSpPr/>
            <p:nvPr/>
          </p:nvSpPr>
          <p:spPr>
            <a:xfrm rot="-3499458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 extrusionOk="0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lang="en-US" dirty="0" err="1">
                <a:solidFill>
                  <a:schemeClr val="accent1"/>
                </a:solidFill>
              </a:rPr>
              <a:t>Ragam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Undang-Undang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79" name="Google Shape;479;p16"/>
          <p:cNvGrpSpPr/>
          <p:nvPr/>
        </p:nvGrpSpPr>
        <p:grpSpPr>
          <a:xfrm>
            <a:off x="174309" y="1522306"/>
            <a:ext cx="4701308" cy="3689499"/>
            <a:chOff x="668085" y="2077401"/>
            <a:chExt cx="4701308" cy="3689499"/>
          </a:xfrm>
        </p:grpSpPr>
        <p:sp>
          <p:nvSpPr>
            <p:cNvPr id="480" name="Google Shape;480;p16"/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/>
              <a:ahLst/>
              <a:cxnLst/>
              <a:rect l="l" t="t" r="r" b="b"/>
              <a:pathLst>
                <a:path w="3857625" h="2676525" extrusionOk="0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16"/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482" name="Google Shape;482;p16"/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</p:grpSpPr>
            <p:sp>
              <p:nvSpPr>
                <p:cNvPr id="483" name="Google Shape;483;p16"/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763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5" name="Google Shape;485;p16"/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</p:grpSpPr>
            <p:sp>
              <p:nvSpPr>
                <p:cNvPr id="486" name="Google Shape;486;p16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340" h="555625" extrusionOk="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684" h="383382" extrusionOk="0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8" name="Google Shape;488;p16"/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</p:grpSpPr>
            <p:sp>
              <p:nvSpPr>
                <p:cNvPr id="489" name="Google Shape;489;p16"/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77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1" name="Google Shape;491;p16"/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</p:grpSpPr>
            <p:sp>
              <p:nvSpPr>
                <p:cNvPr id="492" name="Google Shape;492;p16"/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868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6"/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</p:grpSpPr>
            <p:sp>
              <p:nvSpPr>
                <p:cNvPr id="495" name="Google Shape;495;p16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340" h="555625" extrusionOk="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684" h="383382" extrusionOk="0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7" name="Google Shape;497;p16"/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/>
              <a:ahLst/>
              <a:cxnLst/>
              <a:rect l="l" t="t" r="r" b="b"/>
              <a:pathLst>
                <a:path w="5876925" h="1809750" extrusionOk="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/>
              <a:ahLst/>
              <a:cxnLst/>
              <a:rect l="l" t="t" r="r" b="b"/>
              <a:pathLst>
                <a:path w="2652368" h="333742" extrusionOk="0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/>
              <a:ahLst/>
              <a:cxnLst/>
              <a:rect l="l" t="t" r="r" b="b"/>
              <a:pathLst>
                <a:path w="923925" h="228600" extrusionOk="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/>
              <a:ahLst/>
              <a:cxnLst/>
              <a:rect l="l" t="t" r="r" b="b"/>
              <a:pathLst>
                <a:path w="3952875" h="4095750" extrusionOk="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/>
              <a:ahLst/>
              <a:cxnLst/>
              <a:rect l="l" t="t" r="r" b="b"/>
              <a:pathLst>
                <a:path w="439253" h="1392068" extrusionOk="0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BB2CE11-DE20-44C5-8ED9-CAD50E647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06" t="42814" r="19000" b="23992"/>
          <a:stretch/>
        </p:blipFill>
        <p:spPr>
          <a:xfrm>
            <a:off x="4792199" y="2222695"/>
            <a:ext cx="6677842" cy="2989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"/>
          <p:cNvSpPr txBox="1">
            <a:spLocks noGrp="1"/>
          </p:cNvSpPr>
          <p:nvPr>
            <p:ph type="body" idx="1"/>
          </p:nvPr>
        </p:nvSpPr>
        <p:spPr>
          <a:xfrm>
            <a:off x="1969449" y="1549286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lang="en-US" dirty="0" err="1">
                <a:solidFill>
                  <a:schemeClr val="accent1"/>
                </a:solidFill>
              </a:rPr>
              <a:t>Ragam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Jurnalistik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79" name="Google Shape;479;p16"/>
          <p:cNvGrpSpPr/>
          <p:nvPr/>
        </p:nvGrpSpPr>
        <p:grpSpPr>
          <a:xfrm>
            <a:off x="174309" y="1522306"/>
            <a:ext cx="4701308" cy="3689499"/>
            <a:chOff x="668085" y="2077401"/>
            <a:chExt cx="4701308" cy="3689499"/>
          </a:xfrm>
        </p:grpSpPr>
        <p:sp>
          <p:nvSpPr>
            <p:cNvPr id="480" name="Google Shape;480;p16"/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/>
              <a:ahLst/>
              <a:cxnLst/>
              <a:rect l="l" t="t" r="r" b="b"/>
              <a:pathLst>
                <a:path w="3857625" h="2676525" extrusionOk="0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16"/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482" name="Google Shape;482;p16"/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</p:grpSpPr>
            <p:sp>
              <p:nvSpPr>
                <p:cNvPr id="483" name="Google Shape;483;p16"/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763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5" name="Google Shape;485;p16"/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</p:grpSpPr>
            <p:sp>
              <p:nvSpPr>
                <p:cNvPr id="486" name="Google Shape;486;p16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340" h="555625" extrusionOk="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684" h="383382" extrusionOk="0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8" name="Google Shape;488;p16"/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</p:grpSpPr>
            <p:sp>
              <p:nvSpPr>
                <p:cNvPr id="489" name="Google Shape;489;p16"/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77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1" name="Google Shape;491;p16"/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</p:grpSpPr>
            <p:sp>
              <p:nvSpPr>
                <p:cNvPr id="492" name="Google Shape;492;p16"/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868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6"/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</p:grpSpPr>
            <p:sp>
              <p:nvSpPr>
                <p:cNvPr id="495" name="Google Shape;495;p16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340" h="555625" extrusionOk="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684" h="383382" extrusionOk="0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7" name="Google Shape;497;p16"/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/>
              <a:ahLst/>
              <a:cxnLst/>
              <a:rect l="l" t="t" r="r" b="b"/>
              <a:pathLst>
                <a:path w="5876925" h="1809750" extrusionOk="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/>
              <a:ahLst/>
              <a:cxnLst/>
              <a:rect l="l" t="t" r="r" b="b"/>
              <a:pathLst>
                <a:path w="2652368" h="333742" extrusionOk="0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/>
              <a:ahLst/>
              <a:cxnLst/>
              <a:rect l="l" t="t" r="r" b="b"/>
              <a:pathLst>
                <a:path w="923925" h="228600" extrusionOk="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/>
              <a:ahLst/>
              <a:cxnLst/>
              <a:rect l="l" t="t" r="r" b="b"/>
              <a:pathLst>
                <a:path w="3952875" h="4095750" extrusionOk="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/>
              <a:ahLst/>
              <a:cxnLst/>
              <a:rect l="l" t="t" r="r" b="b"/>
              <a:pathLst>
                <a:path w="439253" h="1392068" extrusionOk="0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FEC7947-2732-4411-AAD5-22EF10CFB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91" t="39993" r="19115" b="48365"/>
          <a:stretch/>
        </p:blipFill>
        <p:spPr>
          <a:xfrm>
            <a:off x="4839082" y="2475779"/>
            <a:ext cx="6640974" cy="12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4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"/>
          <p:cNvSpPr txBox="1">
            <a:spLocks noGrp="1"/>
          </p:cNvSpPr>
          <p:nvPr>
            <p:ph type="body" idx="1"/>
          </p:nvPr>
        </p:nvSpPr>
        <p:spPr>
          <a:xfrm>
            <a:off x="7220982" y="1302232"/>
            <a:ext cx="4982019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lang="en-US" dirty="0" err="1">
                <a:solidFill>
                  <a:schemeClr val="accent1"/>
                </a:solidFill>
              </a:rPr>
              <a:t>Ragam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Ilmiah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79" name="Google Shape;479;p16"/>
          <p:cNvGrpSpPr/>
          <p:nvPr/>
        </p:nvGrpSpPr>
        <p:grpSpPr>
          <a:xfrm>
            <a:off x="9271013" y="2208264"/>
            <a:ext cx="1584556" cy="1216616"/>
            <a:chOff x="668085" y="2077401"/>
            <a:chExt cx="4701308" cy="3689499"/>
          </a:xfrm>
        </p:grpSpPr>
        <p:sp>
          <p:nvSpPr>
            <p:cNvPr id="480" name="Google Shape;480;p16"/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/>
              <a:ahLst/>
              <a:cxnLst/>
              <a:rect l="l" t="t" r="r" b="b"/>
              <a:pathLst>
                <a:path w="3857625" h="2676525" extrusionOk="0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16"/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482" name="Google Shape;482;p16"/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</p:grpSpPr>
            <p:sp>
              <p:nvSpPr>
                <p:cNvPr id="483" name="Google Shape;483;p16"/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763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5" name="Google Shape;485;p16"/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</p:grpSpPr>
            <p:sp>
              <p:nvSpPr>
                <p:cNvPr id="486" name="Google Shape;486;p16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340" h="555625" extrusionOk="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684" h="383382" extrusionOk="0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8" name="Google Shape;488;p16"/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</p:grpSpPr>
            <p:sp>
              <p:nvSpPr>
                <p:cNvPr id="489" name="Google Shape;489;p16"/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77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1" name="Google Shape;491;p16"/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</p:grpSpPr>
            <p:sp>
              <p:nvSpPr>
                <p:cNvPr id="492" name="Google Shape;492;p16"/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868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6"/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</p:grpSpPr>
            <p:sp>
              <p:nvSpPr>
                <p:cNvPr id="495" name="Google Shape;495;p16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340" h="555625" extrusionOk="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684" h="383382" extrusionOk="0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7" name="Google Shape;497;p16"/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/>
              <a:ahLst/>
              <a:cxnLst/>
              <a:rect l="l" t="t" r="r" b="b"/>
              <a:pathLst>
                <a:path w="5876925" h="1809750" extrusionOk="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/>
              <a:ahLst/>
              <a:cxnLst/>
              <a:rect l="l" t="t" r="r" b="b"/>
              <a:pathLst>
                <a:path w="2652368" h="333742" extrusionOk="0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/>
              <a:ahLst/>
              <a:cxnLst/>
              <a:rect l="l" t="t" r="r" b="b"/>
              <a:pathLst>
                <a:path w="923925" h="228600" extrusionOk="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/>
              <a:ahLst/>
              <a:cxnLst/>
              <a:rect l="l" t="t" r="r" b="b"/>
              <a:pathLst>
                <a:path w="3952875" h="4095750" extrusionOk="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/>
              <a:ahLst/>
              <a:cxnLst/>
              <a:rect l="l" t="t" r="r" b="b"/>
              <a:pathLst>
                <a:path w="439253" h="1392068" extrusionOk="0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B6481E9-DD45-4022-8162-C00A5D594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61" t="32196" r="19000" b="57238"/>
          <a:stretch/>
        </p:blipFill>
        <p:spPr>
          <a:xfrm>
            <a:off x="122926" y="104483"/>
            <a:ext cx="6713972" cy="724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4FD383-A291-4230-B461-FDF0383C7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116" t="31375" r="19346" b="19370"/>
          <a:stretch/>
        </p:blipFill>
        <p:spPr>
          <a:xfrm>
            <a:off x="56271" y="913133"/>
            <a:ext cx="6688313" cy="36166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CF873-0178-43B3-A6F5-C81ABA0CF0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346" t="48204" r="19115" b="25732"/>
          <a:stretch/>
        </p:blipFill>
        <p:spPr>
          <a:xfrm>
            <a:off x="122926" y="4529797"/>
            <a:ext cx="6621658" cy="22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6"/>
          <p:cNvSpPr txBox="1">
            <a:spLocks noGrp="1"/>
          </p:cNvSpPr>
          <p:nvPr>
            <p:ph type="body" idx="1"/>
          </p:nvPr>
        </p:nvSpPr>
        <p:spPr>
          <a:xfrm>
            <a:off x="-970252" y="880505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</a:pPr>
            <a:r>
              <a:rPr lang="en-US" dirty="0" err="1">
                <a:solidFill>
                  <a:schemeClr val="accent1"/>
                </a:solidFill>
              </a:rPr>
              <a:t>Ragam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Sastra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479" name="Google Shape;479;p16"/>
          <p:cNvGrpSpPr/>
          <p:nvPr/>
        </p:nvGrpSpPr>
        <p:grpSpPr>
          <a:xfrm>
            <a:off x="174309" y="1522307"/>
            <a:ext cx="2641462" cy="2222380"/>
            <a:chOff x="668085" y="2077401"/>
            <a:chExt cx="4701308" cy="3689499"/>
          </a:xfrm>
        </p:grpSpPr>
        <p:sp>
          <p:nvSpPr>
            <p:cNvPr id="480" name="Google Shape;480;p16"/>
            <p:cNvSpPr/>
            <p:nvPr/>
          </p:nvSpPr>
          <p:spPr>
            <a:xfrm>
              <a:off x="1359982" y="2656301"/>
              <a:ext cx="2595962" cy="1801149"/>
            </a:xfrm>
            <a:custGeom>
              <a:avLst/>
              <a:gdLst/>
              <a:ahLst/>
              <a:cxnLst/>
              <a:rect l="l" t="t" r="r" b="b"/>
              <a:pathLst>
                <a:path w="3857625" h="2676525" extrusionOk="0">
                  <a:moveTo>
                    <a:pt x="3863340" y="153352"/>
                  </a:moveTo>
                  <a:cubicBezTo>
                    <a:pt x="3863340" y="49530"/>
                    <a:pt x="3811905" y="0"/>
                    <a:pt x="3707130" y="0"/>
                  </a:cubicBezTo>
                  <a:cubicBezTo>
                    <a:pt x="3122295" y="0"/>
                    <a:pt x="2537460" y="0"/>
                    <a:pt x="1952625" y="952"/>
                  </a:cubicBezTo>
                  <a:cubicBezTo>
                    <a:pt x="1353503" y="0"/>
                    <a:pt x="755333" y="0"/>
                    <a:pt x="156210" y="0"/>
                  </a:cubicBezTo>
                  <a:cubicBezTo>
                    <a:pt x="51435" y="0"/>
                    <a:pt x="0" y="49530"/>
                    <a:pt x="0" y="153352"/>
                  </a:cubicBezTo>
                  <a:cubicBezTo>
                    <a:pt x="0" y="943927"/>
                    <a:pt x="0" y="1734502"/>
                    <a:pt x="0" y="2525078"/>
                  </a:cubicBezTo>
                  <a:cubicBezTo>
                    <a:pt x="0" y="2627948"/>
                    <a:pt x="53340" y="2680335"/>
                    <a:pt x="156210" y="2680335"/>
                  </a:cubicBezTo>
                  <a:cubicBezTo>
                    <a:pt x="781050" y="2680335"/>
                    <a:pt x="1404938" y="2680335"/>
                    <a:pt x="2029778" y="2680335"/>
                  </a:cubicBezTo>
                  <a:cubicBezTo>
                    <a:pt x="2029778" y="2680335"/>
                    <a:pt x="2029778" y="2680335"/>
                    <a:pt x="2029778" y="2680335"/>
                  </a:cubicBezTo>
                  <a:cubicBezTo>
                    <a:pt x="2588895" y="2680335"/>
                    <a:pt x="3148965" y="2680335"/>
                    <a:pt x="3708083" y="2680335"/>
                  </a:cubicBezTo>
                  <a:cubicBezTo>
                    <a:pt x="3810953" y="2680335"/>
                    <a:pt x="3864293" y="2627948"/>
                    <a:pt x="3864293" y="2525078"/>
                  </a:cubicBezTo>
                  <a:cubicBezTo>
                    <a:pt x="3864293" y="1733550"/>
                    <a:pt x="3864293" y="943927"/>
                    <a:pt x="3863340" y="153352"/>
                  </a:cubicBezTo>
                  <a:close/>
                  <a:moveTo>
                    <a:pt x="3618548" y="2458403"/>
                  </a:moveTo>
                  <a:cubicBezTo>
                    <a:pt x="3230880" y="2458403"/>
                    <a:pt x="2843213" y="2458403"/>
                    <a:pt x="2455545" y="2458403"/>
                  </a:cubicBezTo>
                  <a:lnTo>
                    <a:pt x="2455545" y="2458403"/>
                  </a:lnTo>
                  <a:cubicBezTo>
                    <a:pt x="1718310" y="2458403"/>
                    <a:pt x="982028" y="2458403"/>
                    <a:pt x="244792" y="2458403"/>
                  </a:cubicBezTo>
                  <a:cubicBezTo>
                    <a:pt x="158115" y="2458403"/>
                    <a:pt x="143827" y="2444115"/>
                    <a:pt x="143827" y="2355533"/>
                  </a:cubicBezTo>
                  <a:cubicBezTo>
                    <a:pt x="143827" y="1685925"/>
                    <a:pt x="143827" y="1016318"/>
                    <a:pt x="143827" y="345757"/>
                  </a:cubicBezTo>
                  <a:cubicBezTo>
                    <a:pt x="143827" y="265747"/>
                    <a:pt x="159067" y="249555"/>
                    <a:pt x="237172" y="249555"/>
                  </a:cubicBezTo>
                  <a:cubicBezTo>
                    <a:pt x="788670" y="249555"/>
                    <a:pt x="1339215" y="249555"/>
                    <a:pt x="1890713" y="249555"/>
                  </a:cubicBezTo>
                  <a:cubicBezTo>
                    <a:pt x="1890713" y="249555"/>
                    <a:pt x="1890713" y="249555"/>
                    <a:pt x="1890713" y="249555"/>
                  </a:cubicBezTo>
                  <a:cubicBezTo>
                    <a:pt x="2468880" y="249555"/>
                    <a:pt x="3047048" y="249555"/>
                    <a:pt x="3626168" y="249555"/>
                  </a:cubicBezTo>
                  <a:cubicBezTo>
                    <a:pt x="3704273" y="249555"/>
                    <a:pt x="3719513" y="265747"/>
                    <a:pt x="3719513" y="345757"/>
                  </a:cubicBezTo>
                  <a:cubicBezTo>
                    <a:pt x="3719513" y="1015365"/>
                    <a:pt x="3719513" y="1684973"/>
                    <a:pt x="3719513" y="2355533"/>
                  </a:cubicBezTo>
                  <a:cubicBezTo>
                    <a:pt x="3719513" y="2444115"/>
                    <a:pt x="3705225" y="2458403"/>
                    <a:pt x="3618548" y="24584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16"/>
            <p:cNvGrpSpPr/>
            <p:nvPr/>
          </p:nvGrpSpPr>
          <p:grpSpPr>
            <a:xfrm>
              <a:off x="2042984" y="2974608"/>
              <a:ext cx="1275678" cy="1121578"/>
              <a:chOff x="3983887" y="4061275"/>
              <a:chExt cx="2122406" cy="1866023"/>
            </a:xfrm>
          </p:grpSpPr>
          <p:grpSp>
            <p:nvGrpSpPr>
              <p:cNvPr id="482" name="Google Shape;482;p16"/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</p:grpSpPr>
            <p:sp>
              <p:nvSpPr>
                <p:cNvPr id="483" name="Google Shape;483;p16"/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763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srgbClr val="000000">
                      <a:alpha val="2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5" name="Google Shape;485;p16"/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</p:grpSpPr>
            <p:sp>
              <p:nvSpPr>
                <p:cNvPr id="486" name="Google Shape;486;p16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340" h="555625" extrusionOk="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6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684" h="383382" extrusionOk="0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8" name="Google Shape;488;p16"/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</p:grpSpPr>
            <p:sp>
              <p:nvSpPr>
                <p:cNvPr id="489" name="Google Shape;489;p16"/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5177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1" name="Google Shape;491;p16"/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</p:grpSpPr>
            <p:sp>
              <p:nvSpPr>
                <p:cNvPr id="492" name="Google Shape;492;p16"/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8868" h="714375" extrusionOk="0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6"/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264" h="321543" extrusionOk="0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4" name="Google Shape;494;p16"/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</p:grpSpPr>
            <p:sp>
              <p:nvSpPr>
                <p:cNvPr id="495" name="Google Shape;495;p16"/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3340" h="555625" extrusionOk="0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6" name="Google Shape;496;p16"/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684" h="383382" extrusionOk="0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0800" dist="38100" dir="8100000" algn="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70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97" name="Google Shape;497;p16"/>
            <p:cNvSpPr/>
            <p:nvPr/>
          </p:nvSpPr>
          <p:spPr>
            <a:xfrm>
              <a:off x="668085" y="4549042"/>
              <a:ext cx="3954836" cy="1217858"/>
            </a:xfrm>
            <a:custGeom>
              <a:avLst/>
              <a:gdLst/>
              <a:ahLst/>
              <a:cxnLst/>
              <a:rect l="l" t="t" r="r" b="b"/>
              <a:pathLst>
                <a:path w="5876925" h="1809750" extrusionOk="0">
                  <a:moveTo>
                    <a:pt x="2940786" y="1810802"/>
                  </a:moveTo>
                  <a:cubicBezTo>
                    <a:pt x="2049246" y="1810802"/>
                    <a:pt x="1156753" y="1810802"/>
                    <a:pt x="265213" y="1810802"/>
                  </a:cubicBezTo>
                  <a:cubicBezTo>
                    <a:pt x="134721" y="1810802"/>
                    <a:pt x="35661" y="1745079"/>
                    <a:pt x="10896" y="1631732"/>
                  </a:cubicBezTo>
                  <a:cubicBezTo>
                    <a:pt x="-8154" y="1546959"/>
                    <a:pt x="-7202" y="1466949"/>
                    <a:pt x="54711" y="1386940"/>
                  </a:cubicBezTo>
                  <a:cubicBezTo>
                    <a:pt x="390943" y="956409"/>
                    <a:pt x="720508" y="522069"/>
                    <a:pt x="1051978" y="88682"/>
                  </a:cubicBezTo>
                  <a:cubicBezTo>
                    <a:pt x="1056741" y="82014"/>
                    <a:pt x="1064361" y="76299"/>
                    <a:pt x="1066266" y="69632"/>
                  </a:cubicBezTo>
                  <a:cubicBezTo>
                    <a:pt x="1088173" y="-5616"/>
                    <a:pt x="1145323" y="99"/>
                    <a:pt x="1208188" y="99"/>
                  </a:cubicBezTo>
                  <a:cubicBezTo>
                    <a:pt x="2103538" y="7719"/>
                    <a:pt x="2997936" y="12482"/>
                    <a:pt x="3893286" y="18197"/>
                  </a:cubicBezTo>
                  <a:cubicBezTo>
                    <a:pt x="4199991" y="20102"/>
                    <a:pt x="4505743" y="22959"/>
                    <a:pt x="4812448" y="24864"/>
                  </a:cubicBezTo>
                  <a:cubicBezTo>
                    <a:pt x="4841976" y="24864"/>
                    <a:pt x="4859121" y="32484"/>
                    <a:pt x="4868646" y="61059"/>
                  </a:cubicBezTo>
                  <a:cubicBezTo>
                    <a:pt x="4874361" y="77252"/>
                    <a:pt x="4885791" y="91539"/>
                    <a:pt x="4895316" y="105827"/>
                  </a:cubicBezTo>
                  <a:cubicBezTo>
                    <a:pt x="5213451" y="564932"/>
                    <a:pt x="5529681" y="1024989"/>
                    <a:pt x="5849721" y="1482190"/>
                  </a:cubicBezTo>
                  <a:cubicBezTo>
                    <a:pt x="5896393" y="1548865"/>
                    <a:pt x="5893536" y="1607920"/>
                    <a:pt x="5862103" y="1672690"/>
                  </a:cubicBezTo>
                  <a:cubicBezTo>
                    <a:pt x="5817336" y="1766034"/>
                    <a:pt x="5737326" y="1808897"/>
                    <a:pt x="5635408" y="1810802"/>
                  </a:cubicBezTo>
                  <a:cubicBezTo>
                    <a:pt x="5519203" y="1811754"/>
                    <a:pt x="5403951" y="1810802"/>
                    <a:pt x="5287746" y="1810802"/>
                  </a:cubicBezTo>
                  <a:cubicBezTo>
                    <a:pt x="4505743" y="1810802"/>
                    <a:pt x="3722788" y="1810802"/>
                    <a:pt x="2940786" y="1810802"/>
                  </a:cubicBezTo>
                  <a:close/>
                  <a:moveTo>
                    <a:pt x="714793" y="760194"/>
                  </a:moveTo>
                  <a:cubicBezTo>
                    <a:pt x="2214981" y="760194"/>
                    <a:pt x="3709453" y="760194"/>
                    <a:pt x="5211546" y="760194"/>
                  </a:cubicBezTo>
                  <a:cubicBezTo>
                    <a:pt x="5199164" y="740192"/>
                    <a:pt x="5193448" y="728762"/>
                    <a:pt x="5184876" y="717332"/>
                  </a:cubicBezTo>
                  <a:cubicBezTo>
                    <a:pt x="5069623" y="550644"/>
                    <a:pt x="4952466" y="384909"/>
                    <a:pt x="4838166" y="217269"/>
                  </a:cubicBezTo>
                  <a:cubicBezTo>
                    <a:pt x="4817211" y="186789"/>
                    <a:pt x="4795303" y="177264"/>
                    <a:pt x="4760061" y="177264"/>
                  </a:cubicBezTo>
                  <a:cubicBezTo>
                    <a:pt x="3554196" y="177264"/>
                    <a:pt x="2348331" y="175359"/>
                    <a:pt x="1142466" y="173454"/>
                  </a:cubicBezTo>
                  <a:cubicBezTo>
                    <a:pt x="1109128" y="173454"/>
                    <a:pt x="1088173" y="182027"/>
                    <a:pt x="1069123" y="211554"/>
                  </a:cubicBezTo>
                  <a:cubicBezTo>
                    <a:pt x="960538" y="381099"/>
                    <a:pt x="849096" y="549692"/>
                    <a:pt x="739558" y="718284"/>
                  </a:cubicBezTo>
                  <a:cubicBezTo>
                    <a:pt x="730986" y="731619"/>
                    <a:pt x="724318" y="744954"/>
                    <a:pt x="714793" y="760194"/>
                  </a:cubicBezTo>
                  <a:close/>
                  <a:moveTo>
                    <a:pt x="3505618" y="1132622"/>
                  </a:moveTo>
                  <a:cubicBezTo>
                    <a:pt x="3484663" y="1042134"/>
                    <a:pt x="3465613" y="955457"/>
                    <a:pt x="3443706" y="870684"/>
                  </a:cubicBezTo>
                  <a:cubicBezTo>
                    <a:pt x="3441801" y="862112"/>
                    <a:pt x="3419893" y="852587"/>
                    <a:pt x="3407511" y="851634"/>
                  </a:cubicBezTo>
                  <a:cubicBezTo>
                    <a:pt x="3357028" y="849729"/>
                    <a:pt x="3306546" y="850682"/>
                    <a:pt x="3255111" y="850682"/>
                  </a:cubicBezTo>
                  <a:cubicBezTo>
                    <a:pt x="3018891" y="851634"/>
                    <a:pt x="2782671" y="852587"/>
                    <a:pt x="2546451" y="854492"/>
                  </a:cubicBezTo>
                  <a:cubicBezTo>
                    <a:pt x="2528353" y="854492"/>
                    <a:pt x="2497873" y="862112"/>
                    <a:pt x="2495016" y="872589"/>
                  </a:cubicBezTo>
                  <a:cubicBezTo>
                    <a:pt x="2472156" y="956409"/>
                    <a:pt x="2455011" y="1041182"/>
                    <a:pt x="2435008" y="1131669"/>
                  </a:cubicBezTo>
                  <a:cubicBezTo>
                    <a:pt x="2794101" y="1132622"/>
                    <a:pt x="3145573" y="1132622"/>
                    <a:pt x="3505618" y="1132622"/>
                  </a:cubicBezTo>
                  <a:close/>
                  <a:moveTo>
                    <a:pt x="2922688" y="1231682"/>
                  </a:moveTo>
                  <a:cubicBezTo>
                    <a:pt x="2776003" y="1231682"/>
                    <a:pt x="2634081" y="1231682"/>
                    <a:pt x="2491206" y="1231682"/>
                  </a:cubicBezTo>
                  <a:cubicBezTo>
                    <a:pt x="2492158" y="1218347"/>
                    <a:pt x="2493111" y="1208822"/>
                    <a:pt x="2494063" y="1199297"/>
                  </a:cubicBezTo>
                  <a:cubicBezTo>
                    <a:pt x="2495016" y="1188819"/>
                    <a:pt x="2495968" y="1178342"/>
                    <a:pt x="2496921" y="1168817"/>
                  </a:cubicBezTo>
                  <a:cubicBezTo>
                    <a:pt x="2438818" y="1161197"/>
                    <a:pt x="2432151" y="1169769"/>
                    <a:pt x="2435008" y="1250732"/>
                  </a:cubicBezTo>
                  <a:cubicBezTo>
                    <a:pt x="2782671" y="1250732"/>
                    <a:pt x="3130333" y="1250732"/>
                    <a:pt x="3478948" y="1250732"/>
                  </a:cubicBezTo>
                  <a:cubicBezTo>
                    <a:pt x="3483711" y="1167865"/>
                    <a:pt x="3474186" y="1157387"/>
                    <a:pt x="3409416" y="1170722"/>
                  </a:cubicBezTo>
                  <a:cubicBezTo>
                    <a:pt x="3410368" y="1191677"/>
                    <a:pt x="3412273" y="1213584"/>
                    <a:pt x="3413226" y="1234540"/>
                  </a:cubicBezTo>
                  <a:cubicBezTo>
                    <a:pt x="3270351" y="1234540"/>
                    <a:pt x="3130333" y="1234540"/>
                    <a:pt x="2990316" y="1234540"/>
                  </a:cubicBezTo>
                  <a:cubicBezTo>
                    <a:pt x="2989363" y="1208822"/>
                    <a:pt x="2988411" y="1188819"/>
                    <a:pt x="2986506" y="1167865"/>
                  </a:cubicBezTo>
                  <a:cubicBezTo>
                    <a:pt x="2965551" y="1167865"/>
                    <a:pt x="2947453" y="1167865"/>
                    <a:pt x="2928403" y="1167865"/>
                  </a:cubicBezTo>
                  <a:cubicBezTo>
                    <a:pt x="2925546" y="1189772"/>
                    <a:pt x="2923641" y="1208822"/>
                    <a:pt x="2922688" y="1231682"/>
                  </a:cubicBezTo>
                  <a:close/>
                  <a:moveTo>
                    <a:pt x="4566703" y="1389797"/>
                  </a:moveTo>
                  <a:cubicBezTo>
                    <a:pt x="4634331" y="1389797"/>
                    <a:pt x="4700053" y="1389797"/>
                    <a:pt x="4764823" y="1389797"/>
                  </a:cubicBezTo>
                  <a:cubicBezTo>
                    <a:pt x="4771491" y="1353602"/>
                    <a:pt x="4759108" y="1338362"/>
                    <a:pt x="4725771" y="1339315"/>
                  </a:cubicBezTo>
                  <a:cubicBezTo>
                    <a:pt x="4684813" y="1340267"/>
                    <a:pt x="4643856" y="1340267"/>
                    <a:pt x="4602898" y="1337409"/>
                  </a:cubicBezTo>
                  <a:cubicBezTo>
                    <a:pt x="4563846" y="1335504"/>
                    <a:pt x="4556226" y="1353602"/>
                    <a:pt x="4566703" y="1389797"/>
                  </a:cubicBezTo>
                  <a:close/>
                  <a:moveTo>
                    <a:pt x="1342491" y="1383129"/>
                  </a:moveTo>
                  <a:cubicBezTo>
                    <a:pt x="1347253" y="1339315"/>
                    <a:pt x="1347253" y="1338362"/>
                    <a:pt x="1313916" y="1337409"/>
                  </a:cubicBezTo>
                  <a:cubicBezTo>
                    <a:pt x="1268196" y="1335504"/>
                    <a:pt x="1222476" y="1336457"/>
                    <a:pt x="1175803" y="1334552"/>
                  </a:cubicBezTo>
                  <a:cubicBezTo>
                    <a:pt x="1143418" y="1333599"/>
                    <a:pt x="1132941" y="1351697"/>
                    <a:pt x="1127226" y="1383129"/>
                  </a:cubicBezTo>
                  <a:cubicBezTo>
                    <a:pt x="1201521" y="1383129"/>
                    <a:pt x="1272006" y="1383129"/>
                    <a:pt x="1342491" y="1383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331139" y="4697381"/>
              <a:ext cx="2652368" cy="333742"/>
            </a:xfrm>
            <a:custGeom>
              <a:avLst/>
              <a:gdLst/>
              <a:ahLst/>
              <a:cxnLst/>
              <a:rect l="l" t="t" r="r" b="b"/>
              <a:pathLst>
                <a:path w="2652368" h="333742" extrusionOk="0">
                  <a:moveTo>
                    <a:pt x="2048566" y="278539"/>
                  </a:moveTo>
                  <a:cubicBezTo>
                    <a:pt x="2074846" y="278458"/>
                    <a:pt x="2101126" y="278939"/>
                    <a:pt x="2127406" y="281182"/>
                  </a:cubicBezTo>
                  <a:cubicBezTo>
                    <a:pt x="2140226" y="282464"/>
                    <a:pt x="2150481" y="307463"/>
                    <a:pt x="2162660" y="321564"/>
                  </a:cubicBezTo>
                  <a:cubicBezTo>
                    <a:pt x="2160096" y="324128"/>
                    <a:pt x="2158173" y="327333"/>
                    <a:pt x="2156250" y="331178"/>
                  </a:cubicBezTo>
                  <a:cubicBezTo>
                    <a:pt x="2102408" y="331178"/>
                    <a:pt x="2049207" y="333742"/>
                    <a:pt x="1996006" y="329256"/>
                  </a:cubicBezTo>
                  <a:cubicBezTo>
                    <a:pt x="1983827" y="327974"/>
                    <a:pt x="1974213" y="301694"/>
                    <a:pt x="1963316" y="286951"/>
                  </a:cubicBezTo>
                  <a:cubicBezTo>
                    <a:pt x="1965239" y="284388"/>
                    <a:pt x="1967803" y="281824"/>
                    <a:pt x="1969726" y="279260"/>
                  </a:cubicBezTo>
                  <a:cubicBezTo>
                    <a:pt x="1996006" y="279260"/>
                    <a:pt x="2022286" y="278619"/>
                    <a:pt x="2048566" y="278539"/>
                  </a:cubicBezTo>
                  <a:close/>
                  <a:moveTo>
                    <a:pt x="517269" y="277977"/>
                  </a:moveTo>
                  <a:cubicBezTo>
                    <a:pt x="552523" y="277977"/>
                    <a:pt x="587136" y="277977"/>
                    <a:pt x="622390" y="277977"/>
                  </a:cubicBezTo>
                  <a:cubicBezTo>
                    <a:pt x="615980" y="331178"/>
                    <a:pt x="614057" y="333101"/>
                    <a:pt x="565984" y="333101"/>
                  </a:cubicBezTo>
                  <a:cubicBezTo>
                    <a:pt x="532012" y="333101"/>
                    <a:pt x="498039" y="333101"/>
                    <a:pt x="461504" y="333101"/>
                  </a:cubicBezTo>
                  <a:cubicBezTo>
                    <a:pt x="469837" y="279900"/>
                    <a:pt x="472400" y="277977"/>
                    <a:pt x="517269" y="277977"/>
                  </a:cubicBezTo>
                  <a:close/>
                  <a:moveTo>
                    <a:pt x="353819" y="277977"/>
                  </a:moveTo>
                  <a:cubicBezTo>
                    <a:pt x="388433" y="277336"/>
                    <a:pt x="421764" y="277977"/>
                    <a:pt x="458299" y="277977"/>
                  </a:cubicBezTo>
                  <a:cubicBezTo>
                    <a:pt x="443556" y="333742"/>
                    <a:pt x="443556" y="333742"/>
                    <a:pt x="393560" y="333742"/>
                  </a:cubicBezTo>
                  <a:cubicBezTo>
                    <a:pt x="360229" y="333742"/>
                    <a:pt x="326258" y="333742"/>
                    <a:pt x="291645" y="333742"/>
                  </a:cubicBezTo>
                  <a:cubicBezTo>
                    <a:pt x="303183" y="281182"/>
                    <a:pt x="306388" y="278618"/>
                    <a:pt x="353819" y="277977"/>
                  </a:cubicBezTo>
                  <a:close/>
                  <a:moveTo>
                    <a:pt x="1709408" y="277898"/>
                  </a:moveTo>
                  <a:cubicBezTo>
                    <a:pt x="1732884" y="277817"/>
                    <a:pt x="1754998" y="278298"/>
                    <a:pt x="1776791" y="280541"/>
                  </a:cubicBezTo>
                  <a:cubicBezTo>
                    <a:pt x="1787046" y="281823"/>
                    <a:pt x="1794738" y="306822"/>
                    <a:pt x="1803712" y="320282"/>
                  </a:cubicBezTo>
                  <a:cubicBezTo>
                    <a:pt x="1801148" y="324128"/>
                    <a:pt x="1798584" y="327973"/>
                    <a:pt x="1796661" y="331819"/>
                  </a:cubicBezTo>
                  <a:cubicBezTo>
                    <a:pt x="1752434" y="331819"/>
                    <a:pt x="1708206" y="334383"/>
                    <a:pt x="1663979" y="329897"/>
                  </a:cubicBezTo>
                  <a:cubicBezTo>
                    <a:pt x="1653723" y="328615"/>
                    <a:pt x="1646672" y="302334"/>
                    <a:pt x="1633853" y="278619"/>
                  </a:cubicBezTo>
                  <a:cubicBezTo>
                    <a:pt x="1661095" y="278619"/>
                    <a:pt x="1685933" y="277978"/>
                    <a:pt x="1709408" y="277898"/>
                  </a:cubicBezTo>
                  <a:close/>
                  <a:moveTo>
                    <a:pt x="2225797" y="277657"/>
                  </a:moveTo>
                  <a:cubicBezTo>
                    <a:pt x="2247751" y="277497"/>
                    <a:pt x="2269704" y="277977"/>
                    <a:pt x="2291497" y="280541"/>
                  </a:cubicBezTo>
                  <a:cubicBezTo>
                    <a:pt x="2304317" y="281823"/>
                    <a:pt x="2314572" y="306821"/>
                    <a:pt x="2325469" y="320923"/>
                  </a:cubicBezTo>
                  <a:cubicBezTo>
                    <a:pt x="2323546" y="324127"/>
                    <a:pt x="2321623" y="327333"/>
                    <a:pt x="2319700" y="330537"/>
                  </a:cubicBezTo>
                  <a:cubicBezTo>
                    <a:pt x="2277395" y="330537"/>
                    <a:pt x="2234450" y="334383"/>
                    <a:pt x="2193427" y="328615"/>
                  </a:cubicBezTo>
                  <a:cubicBezTo>
                    <a:pt x="2178685" y="326691"/>
                    <a:pt x="2167148" y="302334"/>
                    <a:pt x="2153687" y="288874"/>
                  </a:cubicBezTo>
                  <a:cubicBezTo>
                    <a:pt x="2155609" y="285669"/>
                    <a:pt x="2158174" y="282464"/>
                    <a:pt x="2160097" y="278618"/>
                  </a:cubicBezTo>
                  <a:cubicBezTo>
                    <a:pt x="2181890" y="278618"/>
                    <a:pt x="2203843" y="277817"/>
                    <a:pt x="2225797" y="277657"/>
                  </a:cubicBezTo>
                  <a:close/>
                  <a:moveTo>
                    <a:pt x="2545325" y="277416"/>
                  </a:moveTo>
                  <a:cubicBezTo>
                    <a:pt x="2567439" y="277176"/>
                    <a:pt x="2588271" y="277657"/>
                    <a:pt x="2608782" y="280541"/>
                  </a:cubicBezTo>
                  <a:cubicBezTo>
                    <a:pt x="2624806" y="282464"/>
                    <a:pt x="2637626" y="306180"/>
                    <a:pt x="2652368" y="320282"/>
                  </a:cubicBezTo>
                  <a:cubicBezTo>
                    <a:pt x="2651086" y="322846"/>
                    <a:pt x="2649804" y="326050"/>
                    <a:pt x="2647881" y="328614"/>
                  </a:cubicBezTo>
                  <a:cubicBezTo>
                    <a:pt x="2602372" y="328614"/>
                    <a:pt x="2556221" y="331819"/>
                    <a:pt x="2511353" y="326691"/>
                  </a:cubicBezTo>
                  <a:cubicBezTo>
                    <a:pt x="2499815" y="324768"/>
                    <a:pt x="2490201" y="299129"/>
                    <a:pt x="2474176" y="278618"/>
                  </a:cubicBezTo>
                  <a:cubicBezTo>
                    <a:pt x="2499815" y="278618"/>
                    <a:pt x="2523211" y="277656"/>
                    <a:pt x="2545325" y="277416"/>
                  </a:cubicBezTo>
                  <a:close/>
                  <a:moveTo>
                    <a:pt x="686487" y="277336"/>
                  </a:moveTo>
                  <a:cubicBezTo>
                    <a:pt x="720459" y="277336"/>
                    <a:pt x="753790" y="277336"/>
                    <a:pt x="787762" y="277336"/>
                  </a:cubicBezTo>
                  <a:cubicBezTo>
                    <a:pt x="785839" y="331178"/>
                    <a:pt x="783275" y="333101"/>
                    <a:pt x="735202" y="333101"/>
                  </a:cubicBezTo>
                  <a:cubicBezTo>
                    <a:pt x="699948" y="333101"/>
                    <a:pt x="665335" y="333101"/>
                    <a:pt x="627517" y="333101"/>
                  </a:cubicBezTo>
                  <a:cubicBezTo>
                    <a:pt x="640978" y="277978"/>
                    <a:pt x="640978" y="277978"/>
                    <a:pt x="686487" y="277336"/>
                  </a:cubicBezTo>
                  <a:close/>
                  <a:moveTo>
                    <a:pt x="69226" y="277336"/>
                  </a:moveTo>
                  <a:cubicBezTo>
                    <a:pt x="142938" y="277336"/>
                    <a:pt x="216009" y="277336"/>
                    <a:pt x="290363" y="277336"/>
                  </a:cubicBezTo>
                  <a:cubicBezTo>
                    <a:pt x="279466" y="328614"/>
                    <a:pt x="274979" y="333101"/>
                    <a:pt x="230111" y="333101"/>
                  </a:cubicBezTo>
                  <a:cubicBezTo>
                    <a:pt x="164090" y="333101"/>
                    <a:pt x="97429" y="333101"/>
                    <a:pt x="31408" y="333101"/>
                  </a:cubicBezTo>
                  <a:cubicBezTo>
                    <a:pt x="21153" y="333101"/>
                    <a:pt x="10896" y="332460"/>
                    <a:pt x="0" y="331819"/>
                  </a:cubicBezTo>
                  <a:cubicBezTo>
                    <a:pt x="16665" y="281182"/>
                    <a:pt x="21153" y="277336"/>
                    <a:pt x="69226" y="277336"/>
                  </a:cubicBezTo>
                  <a:close/>
                  <a:moveTo>
                    <a:pt x="1870534" y="277016"/>
                  </a:moveTo>
                  <a:cubicBezTo>
                    <a:pt x="1893128" y="276855"/>
                    <a:pt x="1914280" y="277336"/>
                    <a:pt x="1935112" y="279900"/>
                  </a:cubicBezTo>
                  <a:cubicBezTo>
                    <a:pt x="1947932" y="281823"/>
                    <a:pt x="1957546" y="306821"/>
                    <a:pt x="1969084" y="320922"/>
                  </a:cubicBezTo>
                  <a:cubicBezTo>
                    <a:pt x="1967161" y="324128"/>
                    <a:pt x="1965238" y="327332"/>
                    <a:pt x="1963315" y="329896"/>
                  </a:cubicBezTo>
                  <a:cubicBezTo>
                    <a:pt x="1917806" y="329896"/>
                    <a:pt x="1872297" y="332460"/>
                    <a:pt x="1827428" y="327974"/>
                  </a:cubicBezTo>
                  <a:cubicBezTo>
                    <a:pt x="1817172" y="326692"/>
                    <a:pt x="1810121" y="299771"/>
                    <a:pt x="1797302" y="277977"/>
                  </a:cubicBezTo>
                  <a:cubicBezTo>
                    <a:pt x="1823903" y="277977"/>
                    <a:pt x="1847939" y="277176"/>
                    <a:pt x="1870534" y="277016"/>
                  </a:cubicBezTo>
                  <a:close/>
                  <a:moveTo>
                    <a:pt x="2384278" y="276775"/>
                  </a:moveTo>
                  <a:cubicBezTo>
                    <a:pt x="2404468" y="276535"/>
                    <a:pt x="2424499" y="277016"/>
                    <a:pt x="2444048" y="279900"/>
                  </a:cubicBezTo>
                  <a:cubicBezTo>
                    <a:pt x="2460714" y="282463"/>
                    <a:pt x="2474816" y="305539"/>
                    <a:pt x="2490200" y="318999"/>
                  </a:cubicBezTo>
                  <a:cubicBezTo>
                    <a:pt x="2488276" y="322205"/>
                    <a:pt x="2486354" y="325409"/>
                    <a:pt x="2484430" y="329255"/>
                  </a:cubicBezTo>
                  <a:cubicBezTo>
                    <a:pt x="2439562" y="329255"/>
                    <a:pt x="2394693" y="332460"/>
                    <a:pt x="2349825" y="327332"/>
                  </a:cubicBezTo>
                  <a:cubicBezTo>
                    <a:pt x="2337647" y="326050"/>
                    <a:pt x="2327391" y="301052"/>
                    <a:pt x="2316494" y="286310"/>
                  </a:cubicBezTo>
                  <a:cubicBezTo>
                    <a:pt x="2319699" y="283105"/>
                    <a:pt x="2321622" y="280541"/>
                    <a:pt x="2323545" y="277977"/>
                  </a:cubicBezTo>
                  <a:cubicBezTo>
                    <a:pt x="2343736" y="277977"/>
                    <a:pt x="2364087" y="277015"/>
                    <a:pt x="2384278" y="276775"/>
                  </a:cubicBezTo>
                  <a:close/>
                  <a:moveTo>
                    <a:pt x="848655" y="276695"/>
                  </a:moveTo>
                  <a:cubicBezTo>
                    <a:pt x="1095432" y="276695"/>
                    <a:pt x="1342208" y="276695"/>
                    <a:pt x="1588985" y="277337"/>
                  </a:cubicBezTo>
                  <a:cubicBezTo>
                    <a:pt x="1630649" y="277337"/>
                    <a:pt x="1633213" y="280541"/>
                    <a:pt x="1630007" y="329897"/>
                  </a:cubicBezTo>
                  <a:cubicBezTo>
                    <a:pt x="1353105" y="329897"/>
                    <a:pt x="1076843" y="329897"/>
                    <a:pt x="799941" y="329897"/>
                  </a:cubicBezTo>
                  <a:cubicBezTo>
                    <a:pt x="801223" y="279900"/>
                    <a:pt x="803146" y="276695"/>
                    <a:pt x="848655" y="276695"/>
                  </a:cubicBezTo>
                  <a:close/>
                  <a:moveTo>
                    <a:pt x="1376820" y="216444"/>
                  </a:moveTo>
                  <a:cubicBezTo>
                    <a:pt x="1430662" y="216444"/>
                    <a:pt x="1476172" y="216444"/>
                    <a:pt x="1522963" y="216444"/>
                  </a:cubicBezTo>
                  <a:cubicBezTo>
                    <a:pt x="1525527" y="230546"/>
                    <a:pt x="1527450" y="244006"/>
                    <a:pt x="1530655" y="263235"/>
                  </a:cubicBezTo>
                  <a:cubicBezTo>
                    <a:pt x="1483864" y="263235"/>
                    <a:pt x="1439636" y="265158"/>
                    <a:pt x="1396049" y="261312"/>
                  </a:cubicBezTo>
                  <a:cubicBezTo>
                    <a:pt x="1389639" y="260671"/>
                    <a:pt x="1384512" y="235673"/>
                    <a:pt x="1376820" y="216444"/>
                  </a:cubicBezTo>
                  <a:close/>
                  <a:moveTo>
                    <a:pt x="1768377" y="215322"/>
                  </a:moveTo>
                  <a:cubicBezTo>
                    <a:pt x="1790732" y="215322"/>
                    <a:pt x="1813006" y="215803"/>
                    <a:pt x="1835119" y="217726"/>
                  </a:cubicBezTo>
                  <a:cubicBezTo>
                    <a:pt x="1842170" y="218367"/>
                    <a:pt x="1847298" y="243365"/>
                    <a:pt x="1856913" y="263876"/>
                  </a:cubicBezTo>
                  <a:cubicBezTo>
                    <a:pt x="1807557" y="263876"/>
                    <a:pt x="1767817" y="266440"/>
                    <a:pt x="1728717" y="261953"/>
                  </a:cubicBezTo>
                  <a:cubicBezTo>
                    <a:pt x="1716538" y="260671"/>
                    <a:pt x="1706283" y="239519"/>
                    <a:pt x="1694745" y="227982"/>
                  </a:cubicBezTo>
                  <a:cubicBezTo>
                    <a:pt x="1696668" y="224136"/>
                    <a:pt x="1699232" y="219649"/>
                    <a:pt x="1701155" y="215803"/>
                  </a:cubicBezTo>
                  <a:cubicBezTo>
                    <a:pt x="1723589" y="215803"/>
                    <a:pt x="1746023" y="215322"/>
                    <a:pt x="1768377" y="215322"/>
                  </a:cubicBezTo>
                  <a:close/>
                  <a:moveTo>
                    <a:pt x="2508708" y="214841"/>
                  </a:moveTo>
                  <a:cubicBezTo>
                    <a:pt x="2529620" y="214681"/>
                    <a:pt x="2550452" y="215162"/>
                    <a:pt x="2570963" y="217726"/>
                  </a:cubicBezTo>
                  <a:cubicBezTo>
                    <a:pt x="2585064" y="219648"/>
                    <a:pt x="2596602" y="241441"/>
                    <a:pt x="2610063" y="254261"/>
                  </a:cubicBezTo>
                  <a:cubicBezTo>
                    <a:pt x="2607498" y="256825"/>
                    <a:pt x="2605575" y="260670"/>
                    <a:pt x="2604293" y="263875"/>
                  </a:cubicBezTo>
                  <a:cubicBezTo>
                    <a:pt x="2563271" y="263875"/>
                    <a:pt x="2521608" y="267080"/>
                    <a:pt x="2481867" y="261952"/>
                  </a:cubicBezTo>
                  <a:cubicBezTo>
                    <a:pt x="2467124" y="260029"/>
                    <a:pt x="2454946" y="237595"/>
                    <a:pt x="2441485" y="224776"/>
                  </a:cubicBezTo>
                  <a:cubicBezTo>
                    <a:pt x="2442767" y="221571"/>
                    <a:pt x="2444690" y="218366"/>
                    <a:pt x="2445972" y="215802"/>
                  </a:cubicBezTo>
                  <a:cubicBezTo>
                    <a:pt x="2466804" y="215802"/>
                    <a:pt x="2487796" y="215001"/>
                    <a:pt x="2508708" y="214841"/>
                  </a:cubicBezTo>
                  <a:close/>
                  <a:moveTo>
                    <a:pt x="1545398" y="214521"/>
                  </a:moveTo>
                  <a:cubicBezTo>
                    <a:pt x="1585779" y="214521"/>
                    <a:pt x="1626161" y="213239"/>
                    <a:pt x="1666542" y="215161"/>
                  </a:cubicBezTo>
                  <a:cubicBezTo>
                    <a:pt x="1696027" y="216444"/>
                    <a:pt x="1685772" y="242083"/>
                    <a:pt x="1690900" y="263875"/>
                  </a:cubicBezTo>
                  <a:cubicBezTo>
                    <a:pt x="1646031" y="263875"/>
                    <a:pt x="1603727" y="266439"/>
                    <a:pt x="1562063" y="261953"/>
                  </a:cubicBezTo>
                  <a:cubicBezTo>
                    <a:pt x="1552449" y="260671"/>
                    <a:pt x="1544756" y="236955"/>
                    <a:pt x="1536424" y="223494"/>
                  </a:cubicBezTo>
                  <a:cubicBezTo>
                    <a:pt x="1539629" y="220290"/>
                    <a:pt x="1542834" y="217726"/>
                    <a:pt x="1545398" y="214521"/>
                  </a:cubicBezTo>
                  <a:close/>
                  <a:moveTo>
                    <a:pt x="2351028" y="214200"/>
                  </a:moveTo>
                  <a:cubicBezTo>
                    <a:pt x="2371459" y="214040"/>
                    <a:pt x="2391810" y="214521"/>
                    <a:pt x="2412001" y="217085"/>
                  </a:cubicBezTo>
                  <a:cubicBezTo>
                    <a:pt x="2426103" y="219007"/>
                    <a:pt x="2437000" y="241441"/>
                    <a:pt x="2449178" y="254260"/>
                  </a:cubicBezTo>
                  <a:cubicBezTo>
                    <a:pt x="2447255" y="256824"/>
                    <a:pt x="2445332" y="260029"/>
                    <a:pt x="2443409" y="263875"/>
                  </a:cubicBezTo>
                  <a:cubicBezTo>
                    <a:pt x="2403027" y="263875"/>
                    <a:pt x="2362646" y="267080"/>
                    <a:pt x="2322905" y="261953"/>
                  </a:cubicBezTo>
                  <a:cubicBezTo>
                    <a:pt x="2308803" y="260029"/>
                    <a:pt x="2296624" y="238236"/>
                    <a:pt x="2283805" y="226058"/>
                  </a:cubicBezTo>
                  <a:cubicBezTo>
                    <a:pt x="2285728" y="222212"/>
                    <a:pt x="2287651" y="219007"/>
                    <a:pt x="2289574" y="215161"/>
                  </a:cubicBezTo>
                  <a:cubicBezTo>
                    <a:pt x="2310085" y="215161"/>
                    <a:pt x="2330597" y="214360"/>
                    <a:pt x="2351028" y="214200"/>
                  </a:cubicBezTo>
                  <a:close/>
                  <a:moveTo>
                    <a:pt x="2136460" y="214040"/>
                  </a:moveTo>
                  <a:cubicBezTo>
                    <a:pt x="2174999" y="214040"/>
                    <a:pt x="2213297" y="214521"/>
                    <a:pt x="2251756" y="216444"/>
                  </a:cubicBezTo>
                  <a:cubicBezTo>
                    <a:pt x="2265216" y="217085"/>
                    <a:pt x="2278036" y="240160"/>
                    <a:pt x="2290855" y="252979"/>
                  </a:cubicBezTo>
                  <a:cubicBezTo>
                    <a:pt x="2288933" y="256825"/>
                    <a:pt x="2287010" y="260671"/>
                    <a:pt x="2285087" y="263876"/>
                  </a:cubicBezTo>
                  <a:cubicBezTo>
                    <a:pt x="2258166" y="263876"/>
                    <a:pt x="2231245" y="263876"/>
                    <a:pt x="2203682" y="263876"/>
                  </a:cubicBezTo>
                  <a:cubicBezTo>
                    <a:pt x="2158814" y="263876"/>
                    <a:pt x="2113945" y="263876"/>
                    <a:pt x="2069718" y="263876"/>
                  </a:cubicBezTo>
                  <a:cubicBezTo>
                    <a:pt x="2028696" y="263876"/>
                    <a:pt x="2027414" y="263235"/>
                    <a:pt x="2019722" y="214521"/>
                  </a:cubicBezTo>
                  <a:cubicBezTo>
                    <a:pt x="2059142" y="214521"/>
                    <a:pt x="2097921" y="214040"/>
                    <a:pt x="2136460" y="214040"/>
                  </a:cubicBezTo>
                  <a:close/>
                  <a:moveTo>
                    <a:pt x="1288205" y="214040"/>
                  </a:moveTo>
                  <a:cubicBezTo>
                    <a:pt x="1310159" y="214040"/>
                    <a:pt x="1331631" y="214521"/>
                    <a:pt x="1353104" y="216444"/>
                  </a:cubicBezTo>
                  <a:cubicBezTo>
                    <a:pt x="1360796" y="217726"/>
                    <a:pt x="1365283" y="242723"/>
                    <a:pt x="1374898" y="263876"/>
                  </a:cubicBezTo>
                  <a:cubicBezTo>
                    <a:pt x="1321055" y="263876"/>
                    <a:pt x="1280033" y="265798"/>
                    <a:pt x="1238369" y="263235"/>
                  </a:cubicBezTo>
                  <a:cubicBezTo>
                    <a:pt x="1203115" y="261312"/>
                    <a:pt x="1226831" y="235032"/>
                    <a:pt x="1220421" y="214521"/>
                  </a:cubicBezTo>
                  <a:cubicBezTo>
                    <a:pt x="1243817" y="214521"/>
                    <a:pt x="1266252" y="214040"/>
                    <a:pt x="1288205" y="214040"/>
                  </a:cubicBezTo>
                  <a:close/>
                  <a:moveTo>
                    <a:pt x="1100560" y="213880"/>
                  </a:moveTo>
                  <a:cubicBezTo>
                    <a:pt x="1133890" y="213880"/>
                    <a:pt x="1167862" y="213880"/>
                    <a:pt x="1200551" y="213880"/>
                  </a:cubicBezTo>
                  <a:cubicBezTo>
                    <a:pt x="1208884" y="262594"/>
                    <a:pt x="1208243" y="264517"/>
                    <a:pt x="1164657" y="264517"/>
                  </a:cubicBezTo>
                  <a:cubicBezTo>
                    <a:pt x="1130044" y="264517"/>
                    <a:pt x="1095431" y="264517"/>
                    <a:pt x="1060818" y="264517"/>
                  </a:cubicBezTo>
                  <a:cubicBezTo>
                    <a:pt x="1056973" y="215803"/>
                    <a:pt x="1058254" y="214522"/>
                    <a:pt x="1100560" y="213880"/>
                  </a:cubicBezTo>
                  <a:close/>
                  <a:moveTo>
                    <a:pt x="937110" y="213880"/>
                  </a:moveTo>
                  <a:cubicBezTo>
                    <a:pt x="971081" y="213880"/>
                    <a:pt x="1005053" y="213880"/>
                    <a:pt x="1040948" y="213880"/>
                  </a:cubicBezTo>
                  <a:cubicBezTo>
                    <a:pt x="1044794" y="263235"/>
                    <a:pt x="1044153" y="263876"/>
                    <a:pt x="1000567" y="263876"/>
                  </a:cubicBezTo>
                  <a:cubicBezTo>
                    <a:pt x="966595" y="263876"/>
                    <a:pt x="932623" y="263876"/>
                    <a:pt x="899292" y="263876"/>
                  </a:cubicBezTo>
                  <a:cubicBezTo>
                    <a:pt x="893523" y="218367"/>
                    <a:pt x="896728" y="213880"/>
                    <a:pt x="937110" y="213880"/>
                  </a:cubicBezTo>
                  <a:close/>
                  <a:moveTo>
                    <a:pt x="778146" y="213880"/>
                  </a:moveTo>
                  <a:cubicBezTo>
                    <a:pt x="812119" y="213880"/>
                    <a:pt x="845449" y="213880"/>
                    <a:pt x="878780" y="213880"/>
                  </a:cubicBezTo>
                  <a:cubicBezTo>
                    <a:pt x="884549" y="258748"/>
                    <a:pt x="880703" y="263876"/>
                    <a:pt x="840322" y="263876"/>
                  </a:cubicBezTo>
                  <a:cubicBezTo>
                    <a:pt x="804427" y="263876"/>
                    <a:pt x="769173" y="263876"/>
                    <a:pt x="733278" y="263876"/>
                  </a:cubicBezTo>
                  <a:cubicBezTo>
                    <a:pt x="736483" y="215803"/>
                    <a:pt x="737765" y="213880"/>
                    <a:pt x="778146" y="213880"/>
                  </a:cubicBezTo>
                  <a:close/>
                  <a:moveTo>
                    <a:pt x="616620" y="213880"/>
                  </a:moveTo>
                  <a:cubicBezTo>
                    <a:pt x="650592" y="213880"/>
                    <a:pt x="684564" y="213880"/>
                    <a:pt x="721099" y="213880"/>
                  </a:cubicBezTo>
                  <a:cubicBezTo>
                    <a:pt x="716613" y="263235"/>
                    <a:pt x="715972" y="263876"/>
                    <a:pt x="674308" y="263876"/>
                  </a:cubicBezTo>
                  <a:cubicBezTo>
                    <a:pt x="639695" y="263876"/>
                    <a:pt x="604442" y="263876"/>
                    <a:pt x="569188" y="263876"/>
                  </a:cubicBezTo>
                  <a:cubicBezTo>
                    <a:pt x="572393" y="217085"/>
                    <a:pt x="575598" y="213880"/>
                    <a:pt x="616620" y="213880"/>
                  </a:cubicBezTo>
                  <a:close/>
                  <a:moveTo>
                    <a:pt x="455094" y="213880"/>
                  </a:moveTo>
                  <a:cubicBezTo>
                    <a:pt x="489707" y="213880"/>
                    <a:pt x="524961" y="213880"/>
                    <a:pt x="560215" y="213880"/>
                  </a:cubicBezTo>
                  <a:cubicBezTo>
                    <a:pt x="552523" y="263235"/>
                    <a:pt x="551241" y="263876"/>
                    <a:pt x="508936" y="263876"/>
                  </a:cubicBezTo>
                  <a:cubicBezTo>
                    <a:pt x="473682" y="263876"/>
                    <a:pt x="439070" y="263876"/>
                    <a:pt x="403816" y="263876"/>
                  </a:cubicBezTo>
                  <a:cubicBezTo>
                    <a:pt x="410867" y="217726"/>
                    <a:pt x="414712" y="213880"/>
                    <a:pt x="455094" y="213880"/>
                  </a:cubicBezTo>
                  <a:close/>
                  <a:moveTo>
                    <a:pt x="1923254" y="213559"/>
                  </a:moveTo>
                  <a:cubicBezTo>
                    <a:pt x="1943926" y="213398"/>
                    <a:pt x="1964598" y="213879"/>
                    <a:pt x="1985109" y="216443"/>
                  </a:cubicBezTo>
                  <a:cubicBezTo>
                    <a:pt x="1997288" y="217725"/>
                    <a:pt x="2006902" y="241441"/>
                    <a:pt x="2017799" y="254261"/>
                  </a:cubicBezTo>
                  <a:cubicBezTo>
                    <a:pt x="2015235" y="257465"/>
                    <a:pt x="2012030" y="260671"/>
                    <a:pt x="2009466" y="263875"/>
                  </a:cubicBezTo>
                  <a:cubicBezTo>
                    <a:pt x="1969085" y="263875"/>
                    <a:pt x="1928062" y="267080"/>
                    <a:pt x="1888321" y="261953"/>
                  </a:cubicBezTo>
                  <a:cubicBezTo>
                    <a:pt x="1875502" y="260029"/>
                    <a:pt x="1865246" y="236954"/>
                    <a:pt x="1854349" y="223494"/>
                  </a:cubicBezTo>
                  <a:cubicBezTo>
                    <a:pt x="1856913" y="220289"/>
                    <a:pt x="1859477" y="217084"/>
                    <a:pt x="1861400" y="214520"/>
                  </a:cubicBezTo>
                  <a:cubicBezTo>
                    <a:pt x="1881911" y="214520"/>
                    <a:pt x="1902583" y="213719"/>
                    <a:pt x="1923254" y="213559"/>
                  </a:cubicBezTo>
                  <a:close/>
                  <a:moveTo>
                    <a:pt x="292926" y="212598"/>
                  </a:moveTo>
                  <a:cubicBezTo>
                    <a:pt x="327539" y="215803"/>
                    <a:pt x="362793" y="213239"/>
                    <a:pt x="398047" y="213239"/>
                  </a:cubicBezTo>
                  <a:cubicBezTo>
                    <a:pt x="387791" y="261953"/>
                    <a:pt x="385869" y="263235"/>
                    <a:pt x="342282" y="263876"/>
                  </a:cubicBezTo>
                  <a:cubicBezTo>
                    <a:pt x="308951" y="263876"/>
                    <a:pt x="274979" y="263876"/>
                    <a:pt x="236520" y="263876"/>
                  </a:cubicBezTo>
                  <a:cubicBezTo>
                    <a:pt x="244212" y="229263"/>
                    <a:pt x="257031" y="210034"/>
                    <a:pt x="292926" y="212598"/>
                  </a:cubicBezTo>
                  <a:close/>
                  <a:moveTo>
                    <a:pt x="109606" y="212597"/>
                  </a:moveTo>
                  <a:cubicBezTo>
                    <a:pt x="150629" y="215803"/>
                    <a:pt x="192292" y="213239"/>
                    <a:pt x="233956" y="213239"/>
                  </a:cubicBezTo>
                  <a:cubicBezTo>
                    <a:pt x="226264" y="257466"/>
                    <a:pt x="219854" y="263235"/>
                    <a:pt x="179473" y="263235"/>
                  </a:cubicBezTo>
                  <a:cubicBezTo>
                    <a:pt x="133964" y="263875"/>
                    <a:pt x="88455" y="263875"/>
                    <a:pt x="40381" y="263875"/>
                  </a:cubicBezTo>
                  <a:cubicBezTo>
                    <a:pt x="51277" y="223494"/>
                    <a:pt x="73070" y="210033"/>
                    <a:pt x="109606" y="212597"/>
                  </a:cubicBezTo>
                  <a:close/>
                  <a:moveTo>
                    <a:pt x="1309518" y="157473"/>
                  </a:moveTo>
                  <a:cubicBezTo>
                    <a:pt x="1354386" y="157473"/>
                    <a:pt x="1397973" y="157473"/>
                    <a:pt x="1444123" y="157473"/>
                  </a:cubicBezTo>
                  <a:cubicBezTo>
                    <a:pt x="1446046" y="169652"/>
                    <a:pt x="1447969" y="180549"/>
                    <a:pt x="1450533" y="196574"/>
                  </a:cubicBezTo>
                  <a:cubicBezTo>
                    <a:pt x="1403742" y="196574"/>
                    <a:pt x="1358232" y="196574"/>
                    <a:pt x="1309518" y="196574"/>
                  </a:cubicBezTo>
                  <a:cubicBezTo>
                    <a:pt x="1309518" y="183754"/>
                    <a:pt x="1309518" y="172857"/>
                    <a:pt x="1309518" y="157473"/>
                  </a:cubicBezTo>
                  <a:close/>
                  <a:moveTo>
                    <a:pt x="2473775" y="156753"/>
                  </a:moveTo>
                  <a:cubicBezTo>
                    <a:pt x="2494527" y="156672"/>
                    <a:pt x="2515199" y="157153"/>
                    <a:pt x="2535710" y="159396"/>
                  </a:cubicBezTo>
                  <a:cubicBezTo>
                    <a:pt x="2547889" y="160678"/>
                    <a:pt x="2557503" y="181831"/>
                    <a:pt x="2573528" y="199779"/>
                  </a:cubicBezTo>
                  <a:cubicBezTo>
                    <a:pt x="2522890" y="199779"/>
                    <a:pt x="2481868" y="202343"/>
                    <a:pt x="2441486" y="198497"/>
                  </a:cubicBezTo>
                  <a:cubicBezTo>
                    <a:pt x="2429307" y="197215"/>
                    <a:pt x="2419051" y="177344"/>
                    <a:pt x="2408155" y="165806"/>
                  </a:cubicBezTo>
                  <a:cubicBezTo>
                    <a:pt x="2409437" y="163242"/>
                    <a:pt x="2410719" y="160038"/>
                    <a:pt x="2411360" y="157474"/>
                  </a:cubicBezTo>
                  <a:cubicBezTo>
                    <a:pt x="2432192" y="157474"/>
                    <a:pt x="2453024" y="156833"/>
                    <a:pt x="2473775" y="156753"/>
                  </a:cubicBezTo>
                  <a:close/>
                  <a:moveTo>
                    <a:pt x="1679283" y="156352"/>
                  </a:moveTo>
                  <a:cubicBezTo>
                    <a:pt x="1700194" y="156352"/>
                    <a:pt x="1721026" y="156833"/>
                    <a:pt x="1741538" y="158756"/>
                  </a:cubicBezTo>
                  <a:cubicBezTo>
                    <a:pt x="1750511" y="158756"/>
                    <a:pt x="1756921" y="181190"/>
                    <a:pt x="1767818" y="200420"/>
                  </a:cubicBezTo>
                  <a:cubicBezTo>
                    <a:pt x="1718462" y="200420"/>
                    <a:pt x="1678081" y="202343"/>
                    <a:pt x="1637699" y="199138"/>
                  </a:cubicBezTo>
                  <a:cubicBezTo>
                    <a:pt x="1627443" y="198497"/>
                    <a:pt x="1619111" y="177986"/>
                    <a:pt x="1610137" y="167088"/>
                  </a:cubicBezTo>
                  <a:cubicBezTo>
                    <a:pt x="1612059" y="163884"/>
                    <a:pt x="1614623" y="160679"/>
                    <a:pt x="1616547" y="156833"/>
                  </a:cubicBezTo>
                  <a:cubicBezTo>
                    <a:pt x="1637379" y="156833"/>
                    <a:pt x="1658371" y="156352"/>
                    <a:pt x="1679283" y="156352"/>
                  </a:cubicBezTo>
                  <a:close/>
                  <a:moveTo>
                    <a:pt x="1831836" y="156112"/>
                  </a:moveTo>
                  <a:cubicBezTo>
                    <a:pt x="1852267" y="156031"/>
                    <a:pt x="1872618" y="156512"/>
                    <a:pt x="1892808" y="158755"/>
                  </a:cubicBezTo>
                  <a:cubicBezTo>
                    <a:pt x="1902423" y="160037"/>
                    <a:pt x="1910115" y="181830"/>
                    <a:pt x="1919089" y="194009"/>
                  </a:cubicBezTo>
                  <a:cubicBezTo>
                    <a:pt x="1915243" y="195932"/>
                    <a:pt x="1912679" y="198496"/>
                    <a:pt x="1909474" y="201059"/>
                  </a:cubicBezTo>
                  <a:cubicBezTo>
                    <a:pt x="1876784" y="201059"/>
                    <a:pt x="1844095" y="201059"/>
                    <a:pt x="1811404" y="201059"/>
                  </a:cubicBezTo>
                  <a:cubicBezTo>
                    <a:pt x="1774868" y="201059"/>
                    <a:pt x="1774868" y="200419"/>
                    <a:pt x="1770382" y="156833"/>
                  </a:cubicBezTo>
                  <a:cubicBezTo>
                    <a:pt x="1790893" y="156833"/>
                    <a:pt x="1811404" y="156192"/>
                    <a:pt x="1831836" y="156112"/>
                  </a:cubicBezTo>
                  <a:close/>
                  <a:moveTo>
                    <a:pt x="1525127" y="154830"/>
                  </a:moveTo>
                  <a:cubicBezTo>
                    <a:pt x="1545238" y="154749"/>
                    <a:pt x="1565268" y="155230"/>
                    <a:pt x="1585139" y="157473"/>
                  </a:cubicBezTo>
                  <a:cubicBezTo>
                    <a:pt x="1594754" y="158115"/>
                    <a:pt x="1601804" y="179908"/>
                    <a:pt x="1610137" y="192086"/>
                  </a:cubicBezTo>
                  <a:cubicBezTo>
                    <a:pt x="1608214" y="194650"/>
                    <a:pt x="1605650" y="197855"/>
                    <a:pt x="1603727" y="200419"/>
                  </a:cubicBezTo>
                  <a:cubicBezTo>
                    <a:pt x="1562705" y="200419"/>
                    <a:pt x="1521041" y="202341"/>
                    <a:pt x="1480018" y="198495"/>
                  </a:cubicBezTo>
                  <a:cubicBezTo>
                    <a:pt x="1471686" y="197855"/>
                    <a:pt x="1464635" y="176062"/>
                    <a:pt x="1456943" y="163883"/>
                  </a:cubicBezTo>
                  <a:cubicBezTo>
                    <a:pt x="1459507" y="161319"/>
                    <a:pt x="1462071" y="158755"/>
                    <a:pt x="1464635" y="155551"/>
                  </a:cubicBezTo>
                  <a:cubicBezTo>
                    <a:pt x="1484826" y="155551"/>
                    <a:pt x="1505016" y="154910"/>
                    <a:pt x="1525127" y="154830"/>
                  </a:cubicBezTo>
                  <a:close/>
                  <a:moveTo>
                    <a:pt x="2131653" y="154509"/>
                  </a:moveTo>
                  <a:cubicBezTo>
                    <a:pt x="2151443" y="154268"/>
                    <a:pt x="2170031" y="154589"/>
                    <a:pt x="2188299" y="156832"/>
                  </a:cubicBezTo>
                  <a:cubicBezTo>
                    <a:pt x="2203042" y="158755"/>
                    <a:pt x="2215220" y="176062"/>
                    <a:pt x="2228681" y="186958"/>
                  </a:cubicBezTo>
                  <a:cubicBezTo>
                    <a:pt x="2226758" y="190804"/>
                    <a:pt x="2225476" y="194650"/>
                    <a:pt x="2223553" y="198496"/>
                  </a:cubicBezTo>
                  <a:cubicBezTo>
                    <a:pt x="2179967" y="198496"/>
                    <a:pt x="2136379" y="200419"/>
                    <a:pt x="2093434" y="196573"/>
                  </a:cubicBezTo>
                  <a:cubicBezTo>
                    <a:pt x="2085101" y="196573"/>
                    <a:pt x="2078691" y="174780"/>
                    <a:pt x="2067795" y="155550"/>
                  </a:cubicBezTo>
                  <a:cubicBezTo>
                    <a:pt x="2090870" y="155550"/>
                    <a:pt x="2111862" y="154749"/>
                    <a:pt x="2131653" y="154509"/>
                  </a:cubicBezTo>
                  <a:close/>
                  <a:moveTo>
                    <a:pt x="1981184" y="154509"/>
                  </a:moveTo>
                  <a:cubicBezTo>
                    <a:pt x="2000173" y="154268"/>
                    <a:pt x="2019082" y="154589"/>
                    <a:pt x="2037670" y="156832"/>
                  </a:cubicBezTo>
                  <a:cubicBezTo>
                    <a:pt x="2051130" y="158755"/>
                    <a:pt x="2062027" y="177984"/>
                    <a:pt x="2074206" y="189521"/>
                  </a:cubicBezTo>
                  <a:cubicBezTo>
                    <a:pt x="2072282" y="192727"/>
                    <a:pt x="2069719" y="196572"/>
                    <a:pt x="2067796" y="199777"/>
                  </a:cubicBezTo>
                  <a:cubicBezTo>
                    <a:pt x="2026773" y="199777"/>
                    <a:pt x="1985751" y="202341"/>
                    <a:pt x="1945369" y="197854"/>
                  </a:cubicBezTo>
                  <a:cubicBezTo>
                    <a:pt x="1934472" y="196572"/>
                    <a:pt x="1926140" y="176061"/>
                    <a:pt x="1916525" y="163883"/>
                  </a:cubicBezTo>
                  <a:cubicBezTo>
                    <a:pt x="1919730" y="161960"/>
                    <a:pt x="1922293" y="158755"/>
                    <a:pt x="1924217" y="155550"/>
                  </a:cubicBezTo>
                  <a:cubicBezTo>
                    <a:pt x="1943126" y="155550"/>
                    <a:pt x="1962195" y="154749"/>
                    <a:pt x="1981184" y="154509"/>
                  </a:cubicBezTo>
                  <a:close/>
                  <a:moveTo>
                    <a:pt x="1190296" y="154268"/>
                  </a:moveTo>
                  <a:cubicBezTo>
                    <a:pt x="1212731" y="154268"/>
                    <a:pt x="1235164" y="154268"/>
                    <a:pt x="1257599" y="154910"/>
                  </a:cubicBezTo>
                  <a:cubicBezTo>
                    <a:pt x="1296058" y="155550"/>
                    <a:pt x="1296698" y="156192"/>
                    <a:pt x="1289006" y="198496"/>
                  </a:cubicBezTo>
                  <a:cubicBezTo>
                    <a:pt x="1245420" y="198496"/>
                    <a:pt x="1201193" y="198496"/>
                    <a:pt x="1156965" y="198496"/>
                  </a:cubicBezTo>
                  <a:cubicBezTo>
                    <a:pt x="1149274" y="156832"/>
                    <a:pt x="1151197" y="154910"/>
                    <a:pt x="1190296" y="154268"/>
                  </a:cubicBezTo>
                  <a:close/>
                  <a:moveTo>
                    <a:pt x="1039666" y="152987"/>
                  </a:moveTo>
                  <a:cubicBezTo>
                    <a:pt x="1067227" y="152987"/>
                    <a:pt x="1094789" y="152345"/>
                    <a:pt x="1122351" y="154909"/>
                  </a:cubicBezTo>
                  <a:cubicBezTo>
                    <a:pt x="1128120" y="155550"/>
                    <a:pt x="1138375" y="169011"/>
                    <a:pt x="1137735" y="175420"/>
                  </a:cubicBezTo>
                  <a:cubicBezTo>
                    <a:pt x="1137093" y="184394"/>
                    <a:pt x="1128120" y="199137"/>
                    <a:pt x="1121710" y="199137"/>
                  </a:cubicBezTo>
                  <a:cubicBezTo>
                    <a:pt x="1080047" y="201059"/>
                    <a:pt x="1039024" y="200418"/>
                    <a:pt x="998002" y="200418"/>
                  </a:cubicBezTo>
                  <a:cubicBezTo>
                    <a:pt x="998643" y="154269"/>
                    <a:pt x="999284" y="152987"/>
                    <a:pt x="1039666" y="152987"/>
                  </a:cubicBezTo>
                  <a:close/>
                  <a:moveTo>
                    <a:pt x="879422" y="152987"/>
                  </a:moveTo>
                  <a:cubicBezTo>
                    <a:pt x="912752" y="152346"/>
                    <a:pt x="946724" y="152987"/>
                    <a:pt x="981978" y="152987"/>
                  </a:cubicBezTo>
                  <a:cubicBezTo>
                    <a:pt x="986464" y="188241"/>
                    <a:pt x="978132" y="203624"/>
                    <a:pt x="945442" y="201701"/>
                  </a:cubicBezTo>
                  <a:cubicBezTo>
                    <a:pt x="911470" y="199137"/>
                    <a:pt x="877498" y="201060"/>
                    <a:pt x="844168" y="201060"/>
                  </a:cubicBezTo>
                  <a:cubicBezTo>
                    <a:pt x="839040" y="160679"/>
                    <a:pt x="844168" y="153628"/>
                    <a:pt x="879422" y="152987"/>
                  </a:cubicBezTo>
                  <a:close/>
                  <a:moveTo>
                    <a:pt x="727509" y="152346"/>
                  </a:moveTo>
                  <a:cubicBezTo>
                    <a:pt x="760840" y="152346"/>
                    <a:pt x="794171" y="152988"/>
                    <a:pt x="828143" y="152988"/>
                  </a:cubicBezTo>
                  <a:cubicBezTo>
                    <a:pt x="830065" y="189523"/>
                    <a:pt x="819169" y="203624"/>
                    <a:pt x="786479" y="201060"/>
                  </a:cubicBezTo>
                  <a:cubicBezTo>
                    <a:pt x="752507" y="198496"/>
                    <a:pt x="718536" y="200419"/>
                    <a:pt x="684564" y="200419"/>
                  </a:cubicBezTo>
                  <a:cubicBezTo>
                    <a:pt x="686487" y="156833"/>
                    <a:pt x="689692" y="152988"/>
                    <a:pt x="727509" y="152346"/>
                  </a:cubicBezTo>
                  <a:close/>
                  <a:moveTo>
                    <a:pt x="136528" y="152346"/>
                  </a:moveTo>
                  <a:cubicBezTo>
                    <a:pt x="207677" y="153628"/>
                    <a:pt x="278826" y="152346"/>
                    <a:pt x="351896" y="152346"/>
                  </a:cubicBezTo>
                  <a:cubicBezTo>
                    <a:pt x="346128" y="190804"/>
                    <a:pt x="328181" y="201700"/>
                    <a:pt x="295491" y="201060"/>
                  </a:cubicBezTo>
                  <a:cubicBezTo>
                    <a:pt x="224342" y="198496"/>
                    <a:pt x="153194" y="200418"/>
                    <a:pt x="79481" y="200418"/>
                  </a:cubicBezTo>
                  <a:cubicBezTo>
                    <a:pt x="88455" y="169011"/>
                    <a:pt x="101916" y="151063"/>
                    <a:pt x="136528" y="152346"/>
                  </a:cubicBezTo>
                  <a:close/>
                  <a:moveTo>
                    <a:pt x="570471" y="151705"/>
                  </a:moveTo>
                  <a:cubicBezTo>
                    <a:pt x="605083" y="154269"/>
                    <a:pt x="639055" y="152346"/>
                    <a:pt x="673027" y="152346"/>
                  </a:cubicBezTo>
                  <a:cubicBezTo>
                    <a:pt x="673668" y="194009"/>
                    <a:pt x="655080" y="202983"/>
                    <a:pt x="623671" y="200419"/>
                  </a:cubicBezTo>
                  <a:cubicBezTo>
                    <a:pt x="590982" y="197855"/>
                    <a:pt x="558292" y="199778"/>
                    <a:pt x="523679" y="199778"/>
                  </a:cubicBezTo>
                  <a:cubicBezTo>
                    <a:pt x="525602" y="167088"/>
                    <a:pt x="537140" y="149782"/>
                    <a:pt x="570471" y="151705"/>
                  </a:cubicBezTo>
                  <a:close/>
                  <a:moveTo>
                    <a:pt x="415353" y="151704"/>
                  </a:moveTo>
                  <a:cubicBezTo>
                    <a:pt x="448684" y="153627"/>
                    <a:pt x="482656" y="152345"/>
                    <a:pt x="517910" y="152345"/>
                  </a:cubicBezTo>
                  <a:cubicBezTo>
                    <a:pt x="515987" y="188881"/>
                    <a:pt x="501886" y="203623"/>
                    <a:pt x="467913" y="201059"/>
                  </a:cubicBezTo>
                  <a:cubicBezTo>
                    <a:pt x="434583" y="197854"/>
                    <a:pt x="400611" y="200418"/>
                    <a:pt x="365357" y="200418"/>
                  </a:cubicBezTo>
                  <a:cubicBezTo>
                    <a:pt x="369843" y="165806"/>
                    <a:pt x="382663" y="150422"/>
                    <a:pt x="415353" y="151704"/>
                  </a:cubicBezTo>
                  <a:close/>
                  <a:moveTo>
                    <a:pt x="1239010" y="101067"/>
                  </a:moveTo>
                  <a:cubicBezTo>
                    <a:pt x="1281315" y="101067"/>
                    <a:pt x="1324261" y="101067"/>
                    <a:pt x="1370411" y="101067"/>
                  </a:cubicBezTo>
                  <a:cubicBezTo>
                    <a:pt x="1371052" y="115169"/>
                    <a:pt x="1371693" y="126065"/>
                    <a:pt x="1372334" y="139526"/>
                  </a:cubicBezTo>
                  <a:cubicBezTo>
                    <a:pt x="1326183" y="139526"/>
                    <a:pt x="1283878" y="139526"/>
                    <a:pt x="1239010" y="139526"/>
                  </a:cubicBezTo>
                  <a:cubicBezTo>
                    <a:pt x="1239010" y="126707"/>
                    <a:pt x="1239010" y="115169"/>
                    <a:pt x="1239010" y="101067"/>
                  </a:cubicBezTo>
                  <a:close/>
                  <a:moveTo>
                    <a:pt x="1088380" y="100426"/>
                  </a:moveTo>
                  <a:cubicBezTo>
                    <a:pt x="1133249" y="100426"/>
                    <a:pt x="1175553" y="100426"/>
                    <a:pt x="1220421" y="100426"/>
                  </a:cubicBezTo>
                  <a:cubicBezTo>
                    <a:pt x="1220421" y="113887"/>
                    <a:pt x="1220421" y="124784"/>
                    <a:pt x="1220421" y="138885"/>
                  </a:cubicBezTo>
                  <a:cubicBezTo>
                    <a:pt x="1175553" y="138885"/>
                    <a:pt x="1131967" y="138885"/>
                    <a:pt x="1083894" y="138885"/>
                  </a:cubicBezTo>
                  <a:cubicBezTo>
                    <a:pt x="1085816" y="125424"/>
                    <a:pt x="1087099" y="113887"/>
                    <a:pt x="1088380" y="100426"/>
                  </a:cubicBezTo>
                  <a:close/>
                  <a:moveTo>
                    <a:pt x="2437240" y="99385"/>
                  </a:moveTo>
                  <a:cubicBezTo>
                    <a:pt x="2456068" y="99144"/>
                    <a:pt x="2474817" y="99465"/>
                    <a:pt x="2493405" y="101708"/>
                  </a:cubicBezTo>
                  <a:cubicBezTo>
                    <a:pt x="2506866" y="103631"/>
                    <a:pt x="2518404" y="122860"/>
                    <a:pt x="2530582" y="133757"/>
                  </a:cubicBezTo>
                  <a:cubicBezTo>
                    <a:pt x="2529300" y="136963"/>
                    <a:pt x="2528018" y="139526"/>
                    <a:pt x="2526095" y="142090"/>
                  </a:cubicBezTo>
                  <a:cubicBezTo>
                    <a:pt x="2486995" y="142090"/>
                    <a:pt x="2447896" y="144654"/>
                    <a:pt x="2409437" y="140809"/>
                  </a:cubicBezTo>
                  <a:cubicBezTo>
                    <a:pt x="2397258" y="139526"/>
                    <a:pt x="2387002" y="120296"/>
                    <a:pt x="2376106" y="109400"/>
                  </a:cubicBezTo>
                  <a:cubicBezTo>
                    <a:pt x="2377388" y="106195"/>
                    <a:pt x="2379311" y="103631"/>
                    <a:pt x="2380593" y="100426"/>
                  </a:cubicBezTo>
                  <a:cubicBezTo>
                    <a:pt x="2399502" y="100426"/>
                    <a:pt x="2418411" y="99625"/>
                    <a:pt x="2437240" y="99385"/>
                  </a:cubicBezTo>
                  <a:close/>
                  <a:moveTo>
                    <a:pt x="1595314" y="99225"/>
                  </a:moveTo>
                  <a:cubicBezTo>
                    <a:pt x="1616226" y="99145"/>
                    <a:pt x="1635776" y="99465"/>
                    <a:pt x="1655005" y="101067"/>
                  </a:cubicBezTo>
                  <a:cubicBezTo>
                    <a:pt x="1663979" y="101709"/>
                    <a:pt x="1671029" y="122220"/>
                    <a:pt x="1678721" y="133116"/>
                  </a:cubicBezTo>
                  <a:cubicBezTo>
                    <a:pt x="1676798" y="136322"/>
                    <a:pt x="1674875" y="138886"/>
                    <a:pt x="1672952" y="141450"/>
                  </a:cubicBezTo>
                  <a:cubicBezTo>
                    <a:pt x="1633212" y="141450"/>
                    <a:pt x="1592830" y="143372"/>
                    <a:pt x="1553089" y="140168"/>
                  </a:cubicBezTo>
                  <a:cubicBezTo>
                    <a:pt x="1544757" y="139526"/>
                    <a:pt x="1538987" y="118374"/>
                    <a:pt x="1527450" y="99785"/>
                  </a:cubicBezTo>
                  <a:cubicBezTo>
                    <a:pt x="1552128" y="99785"/>
                    <a:pt x="1574402" y="99305"/>
                    <a:pt x="1595314" y="99225"/>
                  </a:cubicBezTo>
                  <a:close/>
                  <a:moveTo>
                    <a:pt x="1447969" y="99225"/>
                  </a:moveTo>
                  <a:cubicBezTo>
                    <a:pt x="1467839" y="99145"/>
                    <a:pt x="1487710" y="99465"/>
                    <a:pt x="1507580" y="101067"/>
                  </a:cubicBezTo>
                  <a:cubicBezTo>
                    <a:pt x="1515271" y="101709"/>
                    <a:pt x="1521040" y="122861"/>
                    <a:pt x="1532578" y="142090"/>
                  </a:cubicBezTo>
                  <a:cubicBezTo>
                    <a:pt x="1481941" y="142090"/>
                    <a:pt x="1442841" y="144013"/>
                    <a:pt x="1404382" y="140808"/>
                  </a:cubicBezTo>
                  <a:cubicBezTo>
                    <a:pt x="1396049" y="140168"/>
                    <a:pt x="1388999" y="120297"/>
                    <a:pt x="1381307" y="109400"/>
                  </a:cubicBezTo>
                  <a:cubicBezTo>
                    <a:pt x="1383871" y="106195"/>
                    <a:pt x="1385794" y="102991"/>
                    <a:pt x="1388358" y="99785"/>
                  </a:cubicBezTo>
                  <a:cubicBezTo>
                    <a:pt x="1408228" y="99785"/>
                    <a:pt x="1428098" y="99305"/>
                    <a:pt x="1447969" y="99225"/>
                  </a:cubicBezTo>
                  <a:close/>
                  <a:moveTo>
                    <a:pt x="2138303" y="99144"/>
                  </a:moveTo>
                  <a:cubicBezTo>
                    <a:pt x="2180607" y="99144"/>
                    <a:pt x="2222912" y="99144"/>
                    <a:pt x="2264575" y="99144"/>
                  </a:cubicBezTo>
                  <a:cubicBezTo>
                    <a:pt x="2362646" y="99144"/>
                    <a:pt x="2362646" y="99144"/>
                    <a:pt x="2408156" y="186318"/>
                  </a:cubicBezTo>
                  <a:cubicBezTo>
                    <a:pt x="2410078" y="190164"/>
                    <a:pt x="2412001" y="194009"/>
                    <a:pt x="2415206" y="202342"/>
                  </a:cubicBezTo>
                  <a:cubicBezTo>
                    <a:pt x="2361364" y="202342"/>
                    <a:pt x="2311367" y="203624"/>
                    <a:pt x="2262011" y="201060"/>
                  </a:cubicBezTo>
                  <a:cubicBezTo>
                    <a:pt x="2253679" y="200419"/>
                    <a:pt x="2242141" y="185677"/>
                    <a:pt x="2238296" y="174780"/>
                  </a:cubicBezTo>
                  <a:cubicBezTo>
                    <a:pt x="2228681" y="148499"/>
                    <a:pt x="2213297" y="137603"/>
                    <a:pt x="2185735" y="141449"/>
                  </a:cubicBezTo>
                  <a:cubicBezTo>
                    <a:pt x="2157532" y="145936"/>
                    <a:pt x="2141508" y="133116"/>
                    <a:pt x="2138303" y="99144"/>
                  </a:cubicBezTo>
                  <a:close/>
                  <a:moveTo>
                    <a:pt x="2041435" y="98984"/>
                  </a:moveTo>
                  <a:cubicBezTo>
                    <a:pt x="2060744" y="98824"/>
                    <a:pt x="2079973" y="99144"/>
                    <a:pt x="2099203" y="101067"/>
                  </a:cubicBezTo>
                  <a:cubicBezTo>
                    <a:pt x="2110100" y="102349"/>
                    <a:pt x="2119073" y="120938"/>
                    <a:pt x="2128688" y="131835"/>
                  </a:cubicBezTo>
                  <a:cubicBezTo>
                    <a:pt x="2126764" y="135680"/>
                    <a:pt x="2124842" y="138886"/>
                    <a:pt x="2122919" y="142090"/>
                  </a:cubicBezTo>
                  <a:cubicBezTo>
                    <a:pt x="2084461" y="142090"/>
                    <a:pt x="2046002" y="144654"/>
                    <a:pt x="2008824" y="140808"/>
                  </a:cubicBezTo>
                  <a:cubicBezTo>
                    <a:pt x="1997288" y="139526"/>
                    <a:pt x="1987673" y="120297"/>
                    <a:pt x="1977417" y="109400"/>
                  </a:cubicBezTo>
                  <a:cubicBezTo>
                    <a:pt x="1979339" y="106195"/>
                    <a:pt x="1981263" y="102991"/>
                    <a:pt x="1983185" y="99785"/>
                  </a:cubicBezTo>
                  <a:cubicBezTo>
                    <a:pt x="2002735" y="99785"/>
                    <a:pt x="2022125" y="99144"/>
                    <a:pt x="2041435" y="98984"/>
                  </a:cubicBezTo>
                  <a:close/>
                  <a:moveTo>
                    <a:pt x="1892487" y="98984"/>
                  </a:moveTo>
                  <a:cubicBezTo>
                    <a:pt x="1911396" y="98824"/>
                    <a:pt x="1930305" y="99144"/>
                    <a:pt x="1949214" y="101067"/>
                  </a:cubicBezTo>
                  <a:cubicBezTo>
                    <a:pt x="1960111" y="102349"/>
                    <a:pt x="1969725" y="121579"/>
                    <a:pt x="1979981" y="132476"/>
                  </a:cubicBezTo>
                  <a:cubicBezTo>
                    <a:pt x="1976776" y="135680"/>
                    <a:pt x="1974212" y="138886"/>
                    <a:pt x="1971648" y="142090"/>
                  </a:cubicBezTo>
                  <a:cubicBezTo>
                    <a:pt x="1934472" y="142090"/>
                    <a:pt x="1897295" y="144654"/>
                    <a:pt x="1860759" y="140808"/>
                  </a:cubicBezTo>
                  <a:cubicBezTo>
                    <a:pt x="1849221" y="139526"/>
                    <a:pt x="1838966" y="120938"/>
                    <a:pt x="1828710" y="110041"/>
                  </a:cubicBezTo>
                  <a:cubicBezTo>
                    <a:pt x="1831274" y="106837"/>
                    <a:pt x="1833197" y="102991"/>
                    <a:pt x="1835761" y="99785"/>
                  </a:cubicBezTo>
                  <a:cubicBezTo>
                    <a:pt x="1854670" y="99785"/>
                    <a:pt x="1873579" y="99144"/>
                    <a:pt x="1892487" y="98984"/>
                  </a:cubicBezTo>
                  <a:close/>
                  <a:moveTo>
                    <a:pt x="1744021" y="98343"/>
                  </a:moveTo>
                  <a:cubicBezTo>
                    <a:pt x="1762529" y="98183"/>
                    <a:pt x="1780957" y="98503"/>
                    <a:pt x="1799225" y="100426"/>
                  </a:cubicBezTo>
                  <a:cubicBezTo>
                    <a:pt x="1810122" y="101708"/>
                    <a:pt x="1819096" y="120297"/>
                    <a:pt x="1828710" y="130553"/>
                  </a:cubicBezTo>
                  <a:cubicBezTo>
                    <a:pt x="1826787" y="133757"/>
                    <a:pt x="1824223" y="137603"/>
                    <a:pt x="1822300" y="140809"/>
                  </a:cubicBezTo>
                  <a:cubicBezTo>
                    <a:pt x="1782559" y="140809"/>
                    <a:pt x="1742178" y="142731"/>
                    <a:pt x="1703078" y="139527"/>
                  </a:cubicBezTo>
                  <a:cubicBezTo>
                    <a:pt x="1694746" y="138885"/>
                    <a:pt x="1688336" y="119015"/>
                    <a:pt x="1681285" y="108118"/>
                  </a:cubicBezTo>
                  <a:cubicBezTo>
                    <a:pt x="1683849" y="105554"/>
                    <a:pt x="1686413" y="102350"/>
                    <a:pt x="1688336" y="99144"/>
                  </a:cubicBezTo>
                  <a:cubicBezTo>
                    <a:pt x="1706924" y="99144"/>
                    <a:pt x="1725513" y="98503"/>
                    <a:pt x="1744021" y="98343"/>
                  </a:cubicBezTo>
                  <a:close/>
                  <a:moveTo>
                    <a:pt x="971723" y="97222"/>
                  </a:moveTo>
                  <a:cubicBezTo>
                    <a:pt x="1004412" y="99145"/>
                    <a:pt x="1037101" y="97863"/>
                    <a:pt x="1070432" y="97863"/>
                  </a:cubicBezTo>
                  <a:cubicBezTo>
                    <a:pt x="1075560" y="130553"/>
                    <a:pt x="1065946" y="144013"/>
                    <a:pt x="1033897" y="142090"/>
                  </a:cubicBezTo>
                  <a:cubicBezTo>
                    <a:pt x="1001848" y="140167"/>
                    <a:pt x="969158" y="141449"/>
                    <a:pt x="935827" y="141449"/>
                  </a:cubicBezTo>
                  <a:cubicBezTo>
                    <a:pt x="930699" y="106196"/>
                    <a:pt x="942878" y="95299"/>
                    <a:pt x="971723" y="97222"/>
                  </a:cubicBezTo>
                  <a:close/>
                  <a:moveTo>
                    <a:pt x="819810" y="97222"/>
                  </a:moveTo>
                  <a:cubicBezTo>
                    <a:pt x="852500" y="99145"/>
                    <a:pt x="885190" y="97863"/>
                    <a:pt x="917880" y="97863"/>
                  </a:cubicBezTo>
                  <a:cubicBezTo>
                    <a:pt x="924930" y="130553"/>
                    <a:pt x="915316" y="143372"/>
                    <a:pt x="884549" y="142090"/>
                  </a:cubicBezTo>
                  <a:cubicBezTo>
                    <a:pt x="851218" y="140167"/>
                    <a:pt x="817246" y="141449"/>
                    <a:pt x="783916" y="141449"/>
                  </a:cubicBezTo>
                  <a:cubicBezTo>
                    <a:pt x="779429" y="108118"/>
                    <a:pt x="790325" y="95940"/>
                    <a:pt x="819810" y="97222"/>
                  </a:cubicBezTo>
                  <a:close/>
                  <a:moveTo>
                    <a:pt x="519191" y="96581"/>
                  </a:moveTo>
                  <a:cubicBezTo>
                    <a:pt x="551881" y="98503"/>
                    <a:pt x="584571" y="97221"/>
                    <a:pt x="619184" y="97221"/>
                  </a:cubicBezTo>
                  <a:cubicBezTo>
                    <a:pt x="618543" y="131834"/>
                    <a:pt x="604441" y="144013"/>
                    <a:pt x="574956" y="142089"/>
                  </a:cubicBezTo>
                  <a:cubicBezTo>
                    <a:pt x="542267" y="140167"/>
                    <a:pt x="509577" y="141449"/>
                    <a:pt x="474964" y="141449"/>
                  </a:cubicBezTo>
                  <a:cubicBezTo>
                    <a:pt x="476886" y="108759"/>
                    <a:pt x="489065" y="95299"/>
                    <a:pt x="519191" y="96581"/>
                  </a:cubicBezTo>
                  <a:close/>
                  <a:moveTo>
                    <a:pt x="670463" y="96580"/>
                  </a:moveTo>
                  <a:cubicBezTo>
                    <a:pt x="703152" y="98503"/>
                    <a:pt x="736483" y="97221"/>
                    <a:pt x="769814" y="97221"/>
                  </a:cubicBezTo>
                  <a:cubicBezTo>
                    <a:pt x="771096" y="133116"/>
                    <a:pt x="756353" y="144012"/>
                    <a:pt x="726869" y="142089"/>
                  </a:cubicBezTo>
                  <a:cubicBezTo>
                    <a:pt x="694820" y="140166"/>
                    <a:pt x="662130" y="141448"/>
                    <a:pt x="628799" y="141448"/>
                  </a:cubicBezTo>
                  <a:cubicBezTo>
                    <a:pt x="627517" y="106836"/>
                    <a:pt x="640336" y="95298"/>
                    <a:pt x="670463" y="96580"/>
                  </a:cubicBezTo>
                  <a:close/>
                  <a:moveTo>
                    <a:pt x="381621" y="95539"/>
                  </a:moveTo>
                  <a:cubicBezTo>
                    <a:pt x="406699" y="94016"/>
                    <a:pt x="437466" y="95298"/>
                    <a:pt x="467271" y="100426"/>
                  </a:cubicBezTo>
                  <a:cubicBezTo>
                    <a:pt x="460862" y="138243"/>
                    <a:pt x="458298" y="141448"/>
                    <a:pt x="423044" y="141448"/>
                  </a:cubicBezTo>
                  <a:cubicBezTo>
                    <a:pt x="330744" y="141448"/>
                    <a:pt x="238443" y="141448"/>
                    <a:pt x="146142" y="141448"/>
                  </a:cubicBezTo>
                  <a:cubicBezTo>
                    <a:pt x="136528" y="141448"/>
                    <a:pt x="127554" y="139526"/>
                    <a:pt x="116657" y="138884"/>
                  </a:cubicBezTo>
                  <a:cubicBezTo>
                    <a:pt x="124349" y="109400"/>
                    <a:pt x="138450" y="95298"/>
                    <a:pt x="168576" y="96580"/>
                  </a:cubicBezTo>
                  <a:cubicBezTo>
                    <a:pt x="212163" y="98503"/>
                    <a:pt x="255749" y="96580"/>
                    <a:pt x="299336" y="97862"/>
                  </a:cubicBezTo>
                  <a:cubicBezTo>
                    <a:pt x="308310" y="97862"/>
                    <a:pt x="316642" y="103631"/>
                    <a:pt x="330103" y="107477"/>
                  </a:cubicBezTo>
                  <a:cubicBezTo>
                    <a:pt x="337154" y="101388"/>
                    <a:pt x="356543" y="97061"/>
                    <a:pt x="381621" y="95539"/>
                  </a:cubicBezTo>
                  <a:close/>
                  <a:moveTo>
                    <a:pt x="1482582" y="48507"/>
                  </a:moveTo>
                  <a:cubicBezTo>
                    <a:pt x="1526810" y="48507"/>
                    <a:pt x="1569114" y="48507"/>
                    <a:pt x="1611418" y="48507"/>
                  </a:cubicBezTo>
                  <a:cubicBezTo>
                    <a:pt x="1613341" y="61327"/>
                    <a:pt x="1615264" y="71583"/>
                    <a:pt x="1617187" y="83761"/>
                  </a:cubicBezTo>
                  <a:cubicBezTo>
                    <a:pt x="1573600" y="83761"/>
                    <a:pt x="1532578" y="83761"/>
                    <a:pt x="1488992" y="83761"/>
                  </a:cubicBezTo>
                  <a:cubicBezTo>
                    <a:pt x="1487069" y="72864"/>
                    <a:pt x="1485146" y="61968"/>
                    <a:pt x="1482582" y="48507"/>
                  </a:cubicBezTo>
                  <a:close/>
                  <a:moveTo>
                    <a:pt x="2407114" y="47705"/>
                  </a:moveTo>
                  <a:cubicBezTo>
                    <a:pt x="2425942" y="47545"/>
                    <a:pt x="2444691" y="47865"/>
                    <a:pt x="2463279" y="49788"/>
                  </a:cubicBezTo>
                  <a:cubicBezTo>
                    <a:pt x="2474176" y="51070"/>
                    <a:pt x="2483791" y="69018"/>
                    <a:pt x="2501097" y="86325"/>
                  </a:cubicBezTo>
                  <a:cubicBezTo>
                    <a:pt x="2453024" y="86325"/>
                    <a:pt x="2415847" y="88889"/>
                    <a:pt x="2379311" y="85043"/>
                  </a:cubicBezTo>
                  <a:cubicBezTo>
                    <a:pt x="2367773" y="83761"/>
                    <a:pt x="2356877" y="67095"/>
                    <a:pt x="2345980" y="58121"/>
                  </a:cubicBezTo>
                  <a:cubicBezTo>
                    <a:pt x="2347262" y="54916"/>
                    <a:pt x="2348544" y="51712"/>
                    <a:pt x="2350467" y="48506"/>
                  </a:cubicBezTo>
                  <a:cubicBezTo>
                    <a:pt x="2369376" y="48506"/>
                    <a:pt x="2388285" y="47865"/>
                    <a:pt x="2407114" y="47705"/>
                  </a:cubicBezTo>
                  <a:close/>
                  <a:moveTo>
                    <a:pt x="1830873" y="47306"/>
                  </a:moveTo>
                  <a:cubicBezTo>
                    <a:pt x="1849702" y="47226"/>
                    <a:pt x="1868451" y="47546"/>
                    <a:pt x="1887039" y="49148"/>
                  </a:cubicBezTo>
                  <a:cubicBezTo>
                    <a:pt x="1896012" y="49790"/>
                    <a:pt x="1903704" y="67737"/>
                    <a:pt x="1912037" y="77993"/>
                  </a:cubicBezTo>
                  <a:cubicBezTo>
                    <a:pt x="1909473" y="80557"/>
                    <a:pt x="1907550" y="83121"/>
                    <a:pt x="1906268" y="85685"/>
                  </a:cubicBezTo>
                  <a:cubicBezTo>
                    <a:pt x="1869092" y="85685"/>
                    <a:pt x="1831914" y="87607"/>
                    <a:pt x="1794738" y="84403"/>
                  </a:cubicBezTo>
                  <a:cubicBezTo>
                    <a:pt x="1785123" y="83761"/>
                    <a:pt x="1776791" y="67096"/>
                    <a:pt x="1768458" y="57481"/>
                  </a:cubicBezTo>
                  <a:cubicBezTo>
                    <a:pt x="1770381" y="54276"/>
                    <a:pt x="1772304" y="51072"/>
                    <a:pt x="1774226" y="47866"/>
                  </a:cubicBezTo>
                  <a:cubicBezTo>
                    <a:pt x="1793135" y="47866"/>
                    <a:pt x="1812044" y="47386"/>
                    <a:pt x="1830873" y="47306"/>
                  </a:cubicBezTo>
                  <a:close/>
                  <a:moveTo>
                    <a:pt x="1972851" y="46665"/>
                  </a:moveTo>
                  <a:cubicBezTo>
                    <a:pt x="1992641" y="46585"/>
                    <a:pt x="2011069" y="46905"/>
                    <a:pt x="2029336" y="48507"/>
                  </a:cubicBezTo>
                  <a:cubicBezTo>
                    <a:pt x="2039593" y="49149"/>
                    <a:pt x="2047925" y="65814"/>
                    <a:pt x="2057539" y="75429"/>
                  </a:cubicBezTo>
                  <a:cubicBezTo>
                    <a:pt x="2056258" y="78634"/>
                    <a:pt x="2054335" y="81838"/>
                    <a:pt x="2053053" y="85044"/>
                  </a:cubicBezTo>
                  <a:cubicBezTo>
                    <a:pt x="2014594" y="85044"/>
                    <a:pt x="1976136" y="86966"/>
                    <a:pt x="1938318" y="83762"/>
                  </a:cubicBezTo>
                  <a:cubicBezTo>
                    <a:pt x="1929344" y="83120"/>
                    <a:pt x="1921652" y="64532"/>
                    <a:pt x="1908192" y="47225"/>
                  </a:cubicBezTo>
                  <a:cubicBezTo>
                    <a:pt x="1931908" y="47225"/>
                    <a:pt x="1953060" y="46745"/>
                    <a:pt x="1972851" y="46665"/>
                  </a:cubicBezTo>
                  <a:close/>
                  <a:moveTo>
                    <a:pt x="1687695" y="46665"/>
                  </a:moveTo>
                  <a:cubicBezTo>
                    <a:pt x="1706924" y="46585"/>
                    <a:pt x="1726153" y="46905"/>
                    <a:pt x="1745383" y="48507"/>
                  </a:cubicBezTo>
                  <a:cubicBezTo>
                    <a:pt x="1753074" y="49149"/>
                    <a:pt x="1759484" y="67096"/>
                    <a:pt x="1766535" y="77352"/>
                  </a:cubicBezTo>
                  <a:cubicBezTo>
                    <a:pt x="1763330" y="79916"/>
                    <a:pt x="1761407" y="83120"/>
                    <a:pt x="1759484" y="85684"/>
                  </a:cubicBezTo>
                  <a:cubicBezTo>
                    <a:pt x="1723589" y="85684"/>
                    <a:pt x="1687695" y="87608"/>
                    <a:pt x="1652441" y="84402"/>
                  </a:cubicBezTo>
                  <a:cubicBezTo>
                    <a:pt x="1642186" y="83762"/>
                    <a:pt x="1633212" y="68378"/>
                    <a:pt x="1623597" y="59404"/>
                  </a:cubicBezTo>
                  <a:cubicBezTo>
                    <a:pt x="1625520" y="55558"/>
                    <a:pt x="1627443" y="51071"/>
                    <a:pt x="1630007" y="47225"/>
                  </a:cubicBezTo>
                  <a:cubicBezTo>
                    <a:pt x="1649236" y="47225"/>
                    <a:pt x="1668465" y="46745"/>
                    <a:pt x="1687695" y="46665"/>
                  </a:cubicBezTo>
                  <a:close/>
                  <a:moveTo>
                    <a:pt x="2062666" y="46584"/>
                  </a:moveTo>
                  <a:cubicBezTo>
                    <a:pt x="2110099" y="46584"/>
                    <a:pt x="2158172" y="46584"/>
                    <a:pt x="2205605" y="46584"/>
                  </a:cubicBezTo>
                  <a:cubicBezTo>
                    <a:pt x="2236372" y="46584"/>
                    <a:pt x="2267779" y="48506"/>
                    <a:pt x="2298547" y="46584"/>
                  </a:cubicBezTo>
                  <a:cubicBezTo>
                    <a:pt x="2325467" y="44661"/>
                    <a:pt x="2339570" y="56198"/>
                    <a:pt x="2346620" y="85683"/>
                  </a:cubicBezTo>
                  <a:cubicBezTo>
                    <a:pt x="2258806" y="85683"/>
                    <a:pt x="2174197" y="86965"/>
                    <a:pt x="2090229" y="84402"/>
                  </a:cubicBezTo>
                  <a:cubicBezTo>
                    <a:pt x="2078691" y="84402"/>
                    <a:pt x="2067795" y="66454"/>
                    <a:pt x="2056898" y="56840"/>
                  </a:cubicBezTo>
                  <a:cubicBezTo>
                    <a:pt x="2058821" y="53634"/>
                    <a:pt x="2060744" y="50430"/>
                    <a:pt x="2062666" y="46584"/>
                  </a:cubicBezTo>
                  <a:close/>
                  <a:moveTo>
                    <a:pt x="1367205" y="45303"/>
                  </a:moveTo>
                  <a:cubicBezTo>
                    <a:pt x="1391563" y="46585"/>
                    <a:pt x="1415920" y="46585"/>
                    <a:pt x="1440278" y="45303"/>
                  </a:cubicBezTo>
                  <a:cubicBezTo>
                    <a:pt x="1467840" y="44662"/>
                    <a:pt x="1473608" y="58122"/>
                    <a:pt x="1467840" y="83121"/>
                  </a:cubicBezTo>
                  <a:cubicBezTo>
                    <a:pt x="1426176" y="83121"/>
                    <a:pt x="1385153" y="83121"/>
                    <a:pt x="1342849" y="83121"/>
                  </a:cubicBezTo>
                  <a:cubicBezTo>
                    <a:pt x="1334516" y="58763"/>
                    <a:pt x="1336439" y="44021"/>
                    <a:pt x="1367205" y="45303"/>
                  </a:cubicBezTo>
                  <a:close/>
                  <a:moveTo>
                    <a:pt x="1223627" y="44021"/>
                  </a:moveTo>
                  <a:cubicBezTo>
                    <a:pt x="1246702" y="45302"/>
                    <a:pt x="1270418" y="45943"/>
                    <a:pt x="1293493" y="45302"/>
                  </a:cubicBezTo>
                  <a:cubicBezTo>
                    <a:pt x="1319132" y="44021"/>
                    <a:pt x="1329388" y="53635"/>
                    <a:pt x="1320414" y="83761"/>
                  </a:cubicBezTo>
                  <a:cubicBezTo>
                    <a:pt x="1278751" y="83761"/>
                    <a:pt x="1237728" y="83761"/>
                    <a:pt x="1195423" y="83761"/>
                  </a:cubicBezTo>
                  <a:cubicBezTo>
                    <a:pt x="1187090" y="56840"/>
                    <a:pt x="1192859" y="42098"/>
                    <a:pt x="1223627" y="44021"/>
                  </a:cubicBezTo>
                  <a:close/>
                  <a:moveTo>
                    <a:pt x="919162" y="44020"/>
                  </a:moveTo>
                  <a:cubicBezTo>
                    <a:pt x="955057" y="42097"/>
                    <a:pt x="991593" y="44020"/>
                    <a:pt x="1028129" y="44020"/>
                  </a:cubicBezTo>
                  <a:cubicBezTo>
                    <a:pt x="1036462" y="78633"/>
                    <a:pt x="1023001" y="87607"/>
                    <a:pt x="995439" y="85684"/>
                  </a:cubicBezTo>
                  <a:cubicBezTo>
                    <a:pt x="964672" y="83761"/>
                    <a:pt x="933905" y="85043"/>
                    <a:pt x="900574" y="85043"/>
                  </a:cubicBezTo>
                  <a:cubicBezTo>
                    <a:pt x="896728" y="65172"/>
                    <a:pt x="892882" y="45943"/>
                    <a:pt x="919162" y="44020"/>
                  </a:cubicBezTo>
                  <a:close/>
                  <a:moveTo>
                    <a:pt x="1076842" y="43380"/>
                  </a:moveTo>
                  <a:cubicBezTo>
                    <a:pt x="1109533" y="44020"/>
                    <a:pt x="1141582" y="43380"/>
                    <a:pt x="1175553" y="43380"/>
                  </a:cubicBezTo>
                  <a:cubicBezTo>
                    <a:pt x="1175553" y="59404"/>
                    <a:pt x="1175553" y="69660"/>
                    <a:pt x="1175553" y="82479"/>
                  </a:cubicBezTo>
                  <a:cubicBezTo>
                    <a:pt x="1132608" y="82479"/>
                    <a:pt x="1090944" y="82479"/>
                    <a:pt x="1047998" y="82479"/>
                  </a:cubicBezTo>
                  <a:cubicBezTo>
                    <a:pt x="1040947" y="56840"/>
                    <a:pt x="1046716" y="42098"/>
                    <a:pt x="1076842" y="43380"/>
                  </a:cubicBezTo>
                  <a:close/>
                  <a:moveTo>
                    <a:pt x="643541" y="42739"/>
                  </a:moveTo>
                  <a:cubicBezTo>
                    <a:pt x="674949" y="44021"/>
                    <a:pt x="706357" y="43380"/>
                    <a:pt x="737765" y="43380"/>
                  </a:cubicBezTo>
                  <a:cubicBezTo>
                    <a:pt x="739688" y="77352"/>
                    <a:pt x="726868" y="87608"/>
                    <a:pt x="698665" y="85685"/>
                  </a:cubicBezTo>
                  <a:cubicBezTo>
                    <a:pt x="666616" y="83762"/>
                    <a:pt x="635209" y="85044"/>
                    <a:pt x="601237" y="85044"/>
                  </a:cubicBezTo>
                  <a:cubicBezTo>
                    <a:pt x="601237" y="52354"/>
                    <a:pt x="615338" y="41458"/>
                    <a:pt x="643541" y="42739"/>
                  </a:cubicBezTo>
                  <a:close/>
                  <a:moveTo>
                    <a:pt x="783915" y="42738"/>
                  </a:moveTo>
                  <a:cubicBezTo>
                    <a:pt x="817246" y="44020"/>
                    <a:pt x="849937" y="43379"/>
                    <a:pt x="883268" y="43379"/>
                  </a:cubicBezTo>
                  <a:cubicBezTo>
                    <a:pt x="887114" y="77351"/>
                    <a:pt x="874294" y="87607"/>
                    <a:pt x="847373" y="85684"/>
                  </a:cubicBezTo>
                  <a:cubicBezTo>
                    <a:pt x="815964" y="83761"/>
                    <a:pt x="783915" y="85043"/>
                    <a:pt x="751226" y="85043"/>
                  </a:cubicBezTo>
                  <a:cubicBezTo>
                    <a:pt x="747380" y="56199"/>
                    <a:pt x="755712" y="42097"/>
                    <a:pt x="783915" y="42738"/>
                  </a:cubicBezTo>
                  <a:close/>
                  <a:moveTo>
                    <a:pt x="496757" y="42097"/>
                  </a:moveTo>
                  <a:cubicBezTo>
                    <a:pt x="528165" y="44021"/>
                    <a:pt x="559573" y="42739"/>
                    <a:pt x="592262" y="42739"/>
                  </a:cubicBezTo>
                  <a:cubicBezTo>
                    <a:pt x="590340" y="78634"/>
                    <a:pt x="574316" y="86966"/>
                    <a:pt x="547394" y="85044"/>
                  </a:cubicBezTo>
                  <a:cubicBezTo>
                    <a:pt x="515986" y="83120"/>
                    <a:pt x="484579" y="84402"/>
                    <a:pt x="451889" y="84402"/>
                  </a:cubicBezTo>
                  <a:cubicBezTo>
                    <a:pt x="453812" y="52994"/>
                    <a:pt x="467914" y="40175"/>
                    <a:pt x="496757" y="42097"/>
                  </a:cubicBezTo>
                  <a:close/>
                  <a:moveTo>
                    <a:pt x="352537" y="42097"/>
                  </a:moveTo>
                  <a:cubicBezTo>
                    <a:pt x="382663" y="44020"/>
                    <a:pt x="413430" y="42738"/>
                    <a:pt x="444837" y="42738"/>
                  </a:cubicBezTo>
                  <a:cubicBezTo>
                    <a:pt x="440992" y="72864"/>
                    <a:pt x="430095" y="86966"/>
                    <a:pt x="401252" y="85684"/>
                  </a:cubicBezTo>
                  <a:cubicBezTo>
                    <a:pt x="369203" y="83120"/>
                    <a:pt x="336513" y="85043"/>
                    <a:pt x="301900" y="85043"/>
                  </a:cubicBezTo>
                  <a:cubicBezTo>
                    <a:pt x="307668" y="49788"/>
                    <a:pt x="324975" y="40815"/>
                    <a:pt x="352537" y="42097"/>
                  </a:cubicBezTo>
                  <a:close/>
                  <a:moveTo>
                    <a:pt x="229870" y="39344"/>
                  </a:moveTo>
                  <a:cubicBezTo>
                    <a:pt x="247377" y="39975"/>
                    <a:pt x="269210" y="42098"/>
                    <a:pt x="296772" y="45303"/>
                  </a:cubicBezTo>
                  <a:cubicBezTo>
                    <a:pt x="294208" y="72223"/>
                    <a:pt x="282671" y="86966"/>
                    <a:pt x="253186" y="85684"/>
                  </a:cubicBezTo>
                  <a:cubicBezTo>
                    <a:pt x="219214" y="83761"/>
                    <a:pt x="185883" y="85043"/>
                    <a:pt x="151270" y="85043"/>
                  </a:cubicBezTo>
                  <a:cubicBezTo>
                    <a:pt x="163769" y="48988"/>
                    <a:pt x="177350" y="37451"/>
                    <a:pt x="229870" y="39344"/>
                  </a:cubicBezTo>
                  <a:close/>
                  <a:moveTo>
                    <a:pt x="1149914" y="5561"/>
                  </a:moveTo>
                  <a:cubicBezTo>
                    <a:pt x="1180681" y="4279"/>
                    <a:pt x="1212090" y="4920"/>
                    <a:pt x="1242856" y="5561"/>
                  </a:cubicBezTo>
                  <a:cubicBezTo>
                    <a:pt x="1246702" y="5561"/>
                    <a:pt x="1254394" y="13894"/>
                    <a:pt x="1253753" y="17099"/>
                  </a:cubicBezTo>
                  <a:cubicBezTo>
                    <a:pt x="1252471" y="22867"/>
                    <a:pt x="1247343" y="31841"/>
                    <a:pt x="1242856" y="31841"/>
                  </a:cubicBezTo>
                  <a:cubicBezTo>
                    <a:pt x="1226832" y="33764"/>
                    <a:pt x="1210807" y="32482"/>
                    <a:pt x="1194783" y="32482"/>
                  </a:cubicBezTo>
                  <a:cubicBezTo>
                    <a:pt x="1180041" y="32482"/>
                    <a:pt x="1164657" y="33764"/>
                    <a:pt x="1149914" y="31841"/>
                  </a:cubicBezTo>
                  <a:cubicBezTo>
                    <a:pt x="1144787" y="31200"/>
                    <a:pt x="1136454" y="22867"/>
                    <a:pt x="1137095" y="19022"/>
                  </a:cubicBezTo>
                  <a:cubicBezTo>
                    <a:pt x="1137736" y="13894"/>
                    <a:pt x="1145428" y="5561"/>
                    <a:pt x="1149914" y="5561"/>
                  </a:cubicBezTo>
                  <a:close/>
                  <a:moveTo>
                    <a:pt x="2398300" y="5401"/>
                  </a:moveTo>
                  <a:cubicBezTo>
                    <a:pt x="2420013" y="5241"/>
                    <a:pt x="2441165" y="8767"/>
                    <a:pt x="2461356" y="26714"/>
                  </a:cubicBezTo>
                  <a:cubicBezTo>
                    <a:pt x="2405591" y="43379"/>
                    <a:pt x="2347903" y="36329"/>
                    <a:pt x="2331878" y="6202"/>
                  </a:cubicBezTo>
                  <a:cubicBezTo>
                    <a:pt x="2354312" y="9407"/>
                    <a:pt x="2376587" y="5562"/>
                    <a:pt x="2398300" y="5401"/>
                  </a:cubicBezTo>
                  <a:close/>
                  <a:moveTo>
                    <a:pt x="2240910" y="4950"/>
                  </a:moveTo>
                  <a:cubicBezTo>
                    <a:pt x="2284566" y="2035"/>
                    <a:pt x="2315694" y="13093"/>
                    <a:pt x="2324828" y="35687"/>
                  </a:cubicBezTo>
                  <a:cubicBezTo>
                    <a:pt x="2282523" y="26072"/>
                    <a:pt x="2237654" y="50429"/>
                    <a:pt x="2193427" y="12612"/>
                  </a:cubicBezTo>
                  <a:cubicBezTo>
                    <a:pt x="2210413" y="8445"/>
                    <a:pt x="2226357" y="5922"/>
                    <a:pt x="2240910" y="4950"/>
                  </a:cubicBezTo>
                  <a:close/>
                  <a:moveTo>
                    <a:pt x="1557576" y="4921"/>
                  </a:moveTo>
                  <a:cubicBezTo>
                    <a:pt x="1583856" y="3639"/>
                    <a:pt x="1610778" y="2997"/>
                    <a:pt x="1637699" y="5562"/>
                  </a:cubicBezTo>
                  <a:cubicBezTo>
                    <a:pt x="1646031" y="6203"/>
                    <a:pt x="1653082" y="17099"/>
                    <a:pt x="1661415" y="22868"/>
                  </a:cubicBezTo>
                  <a:cubicBezTo>
                    <a:pt x="1658851" y="26714"/>
                    <a:pt x="1657569" y="29919"/>
                    <a:pt x="1655646" y="33124"/>
                  </a:cubicBezTo>
                  <a:cubicBezTo>
                    <a:pt x="1622956" y="33124"/>
                    <a:pt x="1590266" y="33765"/>
                    <a:pt x="1557576" y="32483"/>
                  </a:cubicBezTo>
                  <a:cubicBezTo>
                    <a:pt x="1551166" y="32483"/>
                    <a:pt x="1545398" y="22227"/>
                    <a:pt x="1538988" y="16459"/>
                  </a:cubicBezTo>
                  <a:cubicBezTo>
                    <a:pt x="1545398" y="12613"/>
                    <a:pt x="1551166" y="5562"/>
                    <a:pt x="1557576" y="4921"/>
                  </a:cubicBezTo>
                  <a:close/>
                  <a:moveTo>
                    <a:pt x="1421689" y="4921"/>
                  </a:moveTo>
                  <a:cubicBezTo>
                    <a:pt x="1449251" y="3639"/>
                    <a:pt x="1477454" y="2997"/>
                    <a:pt x="1505016" y="5562"/>
                  </a:cubicBezTo>
                  <a:cubicBezTo>
                    <a:pt x="1512708" y="6203"/>
                    <a:pt x="1519118" y="17741"/>
                    <a:pt x="1526168" y="24150"/>
                  </a:cubicBezTo>
                  <a:cubicBezTo>
                    <a:pt x="1524246" y="26714"/>
                    <a:pt x="1522322" y="29919"/>
                    <a:pt x="1520400" y="33124"/>
                  </a:cubicBezTo>
                  <a:cubicBezTo>
                    <a:pt x="1487710" y="33124"/>
                    <a:pt x="1454379" y="33765"/>
                    <a:pt x="1421689" y="32483"/>
                  </a:cubicBezTo>
                  <a:cubicBezTo>
                    <a:pt x="1415920" y="32483"/>
                    <a:pt x="1410152" y="23509"/>
                    <a:pt x="1405024" y="18381"/>
                  </a:cubicBezTo>
                  <a:cubicBezTo>
                    <a:pt x="1410792" y="13895"/>
                    <a:pt x="1415920" y="5562"/>
                    <a:pt x="1421689" y="4921"/>
                  </a:cubicBezTo>
                  <a:close/>
                  <a:moveTo>
                    <a:pt x="2020523" y="4920"/>
                  </a:moveTo>
                  <a:cubicBezTo>
                    <a:pt x="2040554" y="8285"/>
                    <a:pt x="2053053" y="16458"/>
                    <a:pt x="2058181" y="29277"/>
                  </a:cubicBezTo>
                  <a:cubicBezTo>
                    <a:pt x="1999852" y="44020"/>
                    <a:pt x="1947292" y="35687"/>
                    <a:pt x="1937677" y="9407"/>
                  </a:cubicBezTo>
                  <a:cubicBezTo>
                    <a:pt x="1972931" y="2997"/>
                    <a:pt x="2000493" y="1555"/>
                    <a:pt x="2020523" y="4920"/>
                  </a:cubicBezTo>
                  <a:close/>
                  <a:moveTo>
                    <a:pt x="2107156" y="4429"/>
                  </a:moveTo>
                  <a:cubicBezTo>
                    <a:pt x="2150122" y="674"/>
                    <a:pt x="2183173" y="11972"/>
                    <a:pt x="2192787" y="36970"/>
                  </a:cubicBezTo>
                  <a:cubicBezTo>
                    <a:pt x="2148559" y="25432"/>
                    <a:pt x="2103691" y="50430"/>
                    <a:pt x="2061386" y="13253"/>
                  </a:cubicBezTo>
                  <a:cubicBezTo>
                    <a:pt x="2077410" y="8606"/>
                    <a:pt x="2092834" y="5682"/>
                    <a:pt x="2107156" y="4429"/>
                  </a:cubicBezTo>
                  <a:close/>
                  <a:moveTo>
                    <a:pt x="888716" y="4359"/>
                  </a:moveTo>
                  <a:cubicBezTo>
                    <a:pt x="904901" y="914"/>
                    <a:pt x="934866" y="2356"/>
                    <a:pt x="993516" y="5562"/>
                  </a:cubicBezTo>
                  <a:cubicBezTo>
                    <a:pt x="981978" y="17740"/>
                    <a:pt x="975568" y="30559"/>
                    <a:pt x="968518" y="31201"/>
                  </a:cubicBezTo>
                  <a:cubicBezTo>
                    <a:pt x="935828" y="33123"/>
                    <a:pt x="902497" y="32483"/>
                    <a:pt x="866602" y="32483"/>
                  </a:cubicBezTo>
                  <a:cubicBezTo>
                    <a:pt x="870127" y="16138"/>
                    <a:pt x="872531" y="7805"/>
                    <a:pt x="888716" y="4359"/>
                  </a:cubicBezTo>
                  <a:close/>
                  <a:moveTo>
                    <a:pt x="1331312" y="4279"/>
                  </a:moveTo>
                  <a:cubicBezTo>
                    <a:pt x="1344772" y="4279"/>
                    <a:pt x="1358874" y="2997"/>
                    <a:pt x="1372334" y="4920"/>
                  </a:cubicBezTo>
                  <a:cubicBezTo>
                    <a:pt x="1378744" y="5562"/>
                    <a:pt x="1383872" y="13894"/>
                    <a:pt x="1389641" y="18381"/>
                  </a:cubicBezTo>
                  <a:cubicBezTo>
                    <a:pt x="1384513" y="23509"/>
                    <a:pt x="1379385" y="32483"/>
                    <a:pt x="1373616" y="32483"/>
                  </a:cubicBezTo>
                  <a:cubicBezTo>
                    <a:pt x="1345413" y="33765"/>
                    <a:pt x="1316569" y="33765"/>
                    <a:pt x="1287725" y="32483"/>
                  </a:cubicBezTo>
                  <a:cubicBezTo>
                    <a:pt x="1281956" y="32483"/>
                    <a:pt x="1276187" y="23509"/>
                    <a:pt x="1270419" y="19022"/>
                  </a:cubicBezTo>
                  <a:cubicBezTo>
                    <a:pt x="1276829" y="13894"/>
                    <a:pt x="1282597" y="6202"/>
                    <a:pt x="1289648" y="4920"/>
                  </a:cubicBezTo>
                  <a:cubicBezTo>
                    <a:pt x="1303750" y="2356"/>
                    <a:pt x="1317210" y="4279"/>
                    <a:pt x="1331312" y="4279"/>
                  </a:cubicBezTo>
                  <a:close/>
                  <a:moveTo>
                    <a:pt x="1759405" y="3799"/>
                  </a:moveTo>
                  <a:cubicBezTo>
                    <a:pt x="1777593" y="7004"/>
                    <a:pt x="1786726" y="14856"/>
                    <a:pt x="1790252" y="27996"/>
                  </a:cubicBezTo>
                  <a:cubicBezTo>
                    <a:pt x="1735769" y="44662"/>
                    <a:pt x="1678081" y="35688"/>
                    <a:pt x="1674235" y="7485"/>
                  </a:cubicBezTo>
                  <a:cubicBezTo>
                    <a:pt x="1713975" y="2036"/>
                    <a:pt x="1741217" y="594"/>
                    <a:pt x="1759405" y="3799"/>
                  </a:cubicBezTo>
                  <a:close/>
                  <a:moveTo>
                    <a:pt x="1117224" y="3638"/>
                  </a:moveTo>
                  <a:cubicBezTo>
                    <a:pt x="1119788" y="6843"/>
                    <a:pt x="1122352" y="10049"/>
                    <a:pt x="1124916" y="13253"/>
                  </a:cubicBezTo>
                  <a:cubicBezTo>
                    <a:pt x="1118506" y="19663"/>
                    <a:pt x="1112096" y="30560"/>
                    <a:pt x="1105045" y="31201"/>
                  </a:cubicBezTo>
                  <a:cubicBezTo>
                    <a:pt x="1071074" y="33124"/>
                    <a:pt x="1037743" y="31842"/>
                    <a:pt x="1003771" y="31842"/>
                  </a:cubicBezTo>
                  <a:cubicBezTo>
                    <a:pt x="1001848" y="27996"/>
                    <a:pt x="999925" y="24791"/>
                    <a:pt x="998643" y="20945"/>
                  </a:cubicBezTo>
                  <a:cubicBezTo>
                    <a:pt x="1006335" y="15176"/>
                    <a:pt x="1013386" y="4280"/>
                    <a:pt x="1021718" y="4280"/>
                  </a:cubicBezTo>
                  <a:cubicBezTo>
                    <a:pt x="1053126" y="2356"/>
                    <a:pt x="1085175" y="3638"/>
                    <a:pt x="1117224" y="3638"/>
                  </a:cubicBezTo>
                  <a:close/>
                  <a:moveTo>
                    <a:pt x="1848320" y="2697"/>
                  </a:moveTo>
                  <a:cubicBezTo>
                    <a:pt x="1887680" y="-127"/>
                    <a:pt x="1918928" y="10209"/>
                    <a:pt x="1924216" y="29919"/>
                  </a:cubicBezTo>
                  <a:cubicBezTo>
                    <a:pt x="1856913" y="43380"/>
                    <a:pt x="1812685" y="35688"/>
                    <a:pt x="1806917" y="10049"/>
                  </a:cubicBezTo>
                  <a:cubicBezTo>
                    <a:pt x="1821179" y="6043"/>
                    <a:pt x="1835200" y="3639"/>
                    <a:pt x="1848320" y="2697"/>
                  </a:cubicBezTo>
                  <a:close/>
                  <a:moveTo>
                    <a:pt x="360550" y="1876"/>
                  </a:moveTo>
                  <a:cubicBezTo>
                    <a:pt x="380901" y="-1649"/>
                    <a:pt x="409264" y="-207"/>
                    <a:pt x="446120" y="6203"/>
                  </a:cubicBezTo>
                  <a:cubicBezTo>
                    <a:pt x="437146" y="33765"/>
                    <a:pt x="386509" y="42098"/>
                    <a:pt x="323052" y="27355"/>
                  </a:cubicBezTo>
                  <a:cubicBezTo>
                    <a:pt x="327859" y="13895"/>
                    <a:pt x="340198" y="5402"/>
                    <a:pt x="360550" y="1876"/>
                  </a:cubicBezTo>
                  <a:close/>
                  <a:moveTo>
                    <a:pt x="716613" y="1716"/>
                  </a:moveTo>
                  <a:cubicBezTo>
                    <a:pt x="712126" y="35047"/>
                    <a:pt x="675590" y="41457"/>
                    <a:pt x="595468" y="23509"/>
                  </a:cubicBezTo>
                  <a:cubicBezTo>
                    <a:pt x="630081" y="-13668"/>
                    <a:pt x="675590" y="12613"/>
                    <a:pt x="716613" y="1716"/>
                  </a:cubicBezTo>
                  <a:close/>
                  <a:moveTo>
                    <a:pt x="800382" y="1645"/>
                  </a:moveTo>
                  <a:cubicBezTo>
                    <a:pt x="816246" y="2316"/>
                    <a:pt x="835675" y="4119"/>
                    <a:pt x="859552" y="6843"/>
                  </a:cubicBezTo>
                  <a:cubicBezTo>
                    <a:pt x="848014" y="17740"/>
                    <a:pt x="841604" y="29919"/>
                    <a:pt x="833913" y="30559"/>
                  </a:cubicBezTo>
                  <a:cubicBezTo>
                    <a:pt x="800582" y="33123"/>
                    <a:pt x="767251" y="31841"/>
                    <a:pt x="730074" y="31841"/>
                  </a:cubicBezTo>
                  <a:cubicBezTo>
                    <a:pt x="737285" y="7805"/>
                    <a:pt x="752789" y="-368"/>
                    <a:pt x="800382" y="1645"/>
                  </a:cubicBezTo>
                  <a:close/>
                  <a:moveTo>
                    <a:pt x="529888" y="603"/>
                  </a:moveTo>
                  <a:cubicBezTo>
                    <a:pt x="544430" y="1274"/>
                    <a:pt x="561497" y="3157"/>
                    <a:pt x="581367" y="6202"/>
                  </a:cubicBezTo>
                  <a:cubicBezTo>
                    <a:pt x="574957" y="34406"/>
                    <a:pt x="532652" y="42097"/>
                    <a:pt x="459581" y="28637"/>
                  </a:cubicBezTo>
                  <a:cubicBezTo>
                    <a:pt x="465350" y="7484"/>
                    <a:pt x="486262" y="-1410"/>
                    <a:pt x="529888" y="603"/>
                  </a:cubicBezTo>
                  <a:close/>
                  <a:moveTo>
                    <a:pt x="310875" y="434"/>
                  </a:moveTo>
                  <a:cubicBezTo>
                    <a:pt x="302542" y="33765"/>
                    <a:pt x="253187" y="42098"/>
                    <a:pt x="179474" y="24151"/>
                  </a:cubicBezTo>
                  <a:cubicBezTo>
                    <a:pt x="221138" y="-16232"/>
                    <a:pt x="268570" y="13254"/>
                    <a:pt x="310875" y="434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354140" y="5141372"/>
              <a:ext cx="621749" cy="153835"/>
            </a:xfrm>
            <a:custGeom>
              <a:avLst/>
              <a:gdLst/>
              <a:ahLst/>
              <a:cxnLst/>
              <a:rect l="l" t="t" r="r" b="b"/>
              <a:pathLst>
                <a:path w="923925" h="228600" extrusionOk="0">
                  <a:moveTo>
                    <a:pt x="874395" y="0"/>
                  </a:moveTo>
                  <a:cubicBezTo>
                    <a:pt x="891540" y="74295"/>
                    <a:pt x="908685" y="149543"/>
                    <a:pt x="926782" y="228600"/>
                  </a:cubicBezTo>
                  <a:cubicBezTo>
                    <a:pt x="618172" y="228600"/>
                    <a:pt x="313372" y="228600"/>
                    <a:pt x="0" y="228600"/>
                  </a:cubicBezTo>
                  <a:cubicBezTo>
                    <a:pt x="16192" y="155257"/>
                    <a:pt x="29528" y="85725"/>
                    <a:pt x="46672" y="18097"/>
                  </a:cubicBezTo>
                  <a:cubicBezTo>
                    <a:pt x="48578" y="10478"/>
                    <a:pt x="64770" y="953"/>
                    <a:pt x="75247" y="953"/>
                  </a:cubicBezTo>
                  <a:cubicBezTo>
                    <a:pt x="339090" y="0"/>
                    <a:pt x="603885" y="0"/>
                    <a:pt x="874395" y="0"/>
                  </a:cubicBezTo>
                  <a:close/>
                </a:path>
              </a:pathLst>
            </a:custGeom>
            <a:solidFill>
              <a:srgbClr val="C4900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709333" y="2077401"/>
              <a:ext cx="2660060" cy="2756206"/>
            </a:xfrm>
            <a:custGeom>
              <a:avLst/>
              <a:gdLst/>
              <a:ahLst/>
              <a:cxnLst/>
              <a:rect l="l" t="t" r="r" b="b"/>
              <a:pathLst>
                <a:path w="3952875" h="4095750" extrusionOk="0">
                  <a:moveTo>
                    <a:pt x="3877491" y="3295792"/>
                  </a:moveTo>
                  <a:cubicBezTo>
                    <a:pt x="3595551" y="3038617"/>
                    <a:pt x="3315516" y="2778585"/>
                    <a:pt x="3034528" y="2520458"/>
                  </a:cubicBezTo>
                  <a:cubicBezTo>
                    <a:pt x="3022146" y="2509027"/>
                    <a:pt x="3009763" y="2496645"/>
                    <a:pt x="2997381" y="2485215"/>
                  </a:cubicBezTo>
                  <a:cubicBezTo>
                    <a:pt x="3006906" y="2469023"/>
                    <a:pt x="3013574" y="2456640"/>
                    <a:pt x="3021193" y="2444258"/>
                  </a:cubicBezTo>
                  <a:cubicBezTo>
                    <a:pt x="3227886" y="2088022"/>
                    <a:pt x="3294561" y="1706070"/>
                    <a:pt x="3215503" y="1302210"/>
                  </a:cubicBezTo>
                  <a:cubicBezTo>
                    <a:pt x="3077391" y="597360"/>
                    <a:pt x="2480174" y="53482"/>
                    <a:pt x="1768656" y="4905"/>
                  </a:cubicBezTo>
                  <a:cubicBezTo>
                    <a:pt x="1094286" y="-40815"/>
                    <a:pt x="574221" y="233505"/>
                    <a:pt x="217986" y="810720"/>
                  </a:cubicBezTo>
                  <a:cubicBezTo>
                    <a:pt x="196078" y="846915"/>
                    <a:pt x="104638" y="1035510"/>
                    <a:pt x="78921" y="1110757"/>
                  </a:cubicBezTo>
                  <a:cubicBezTo>
                    <a:pt x="-76337" y="1647967"/>
                    <a:pt x="-6804" y="2144220"/>
                    <a:pt x="325618" y="2589037"/>
                  </a:cubicBezTo>
                  <a:cubicBezTo>
                    <a:pt x="657088" y="3031950"/>
                    <a:pt x="1113336" y="3237690"/>
                    <a:pt x="1662928" y="3242452"/>
                  </a:cubicBezTo>
                  <a:cubicBezTo>
                    <a:pt x="1761036" y="3242452"/>
                    <a:pt x="2142036" y="3175777"/>
                    <a:pt x="2351586" y="3085290"/>
                  </a:cubicBezTo>
                  <a:cubicBezTo>
                    <a:pt x="2352538" y="3086242"/>
                    <a:pt x="2360158" y="3095767"/>
                    <a:pt x="2367778" y="3106245"/>
                  </a:cubicBezTo>
                  <a:cubicBezTo>
                    <a:pt x="2587806" y="3407235"/>
                    <a:pt x="2806881" y="3709177"/>
                    <a:pt x="3026908" y="4010167"/>
                  </a:cubicBezTo>
                  <a:cubicBezTo>
                    <a:pt x="3101203" y="4111133"/>
                    <a:pt x="3289799" y="4132087"/>
                    <a:pt x="3383143" y="4050173"/>
                  </a:cubicBezTo>
                  <a:cubicBezTo>
                    <a:pt x="3540306" y="3912060"/>
                    <a:pt x="3697468" y="3772995"/>
                    <a:pt x="3854631" y="3633930"/>
                  </a:cubicBezTo>
                  <a:cubicBezTo>
                    <a:pt x="3868918" y="3621548"/>
                    <a:pt x="3881301" y="3607260"/>
                    <a:pt x="3892731" y="3592020"/>
                  </a:cubicBezTo>
                  <a:cubicBezTo>
                    <a:pt x="3932736" y="3538680"/>
                    <a:pt x="3952738" y="3503437"/>
                    <a:pt x="3957501" y="3442477"/>
                  </a:cubicBezTo>
                  <a:cubicBezTo>
                    <a:pt x="3959406" y="3398662"/>
                    <a:pt x="3910828" y="3326273"/>
                    <a:pt x="3877491" y="3295792"/>
                  </a:cubicBezTo>
                  <a:close/>
                  <a:moveTo>
                    <a:pt x="1598158" y="3039570"/>
                  </a:moveTo>
                  <a:cubicBezTo>
                    <a:pt x="811393" y="3026235"/>
                    <a:pt x="181791" y="2387108"/>
                    <a:pt x="194173" y="1613677"/>
                  </a:cubicBezTo>
                  <a:cubicBezTo>
                    <a:pt x="206556" y="821197"/>
                    <a:pt x="845683" y="193500"/>
                    <a:pt x="1625781" y="206835"/>
                  </a:cubicBezTo>
                  <a:cubicBezTo>
                    <a:pt x="2411593" y="220170"/>
                    <a:pt x="3040243" y="860250"/>
                    <a:pt x="3028813" y="1634632"/>
                  </a:cubicBezTo>
                  <a:cubicBezTo>
                    <a:pt x="3016431" y="2420445"/>
                    <a:pt x="2373493" y="3052905"/>
                    <a:pt x="1598158" y="30395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600791" y="2447478"/>
              <a:ext cx="439253" cy="1392068"/>
            </a:xfrm>
            <a:custGeom>
              <a:avLst/>
              <a:gdLst/>
              <a:ahLst/>
              <a:cxnLst/>
              <a:rect l="l" t="t" r="r" b="b"/>
              <a:pathLst>
                <a:path w="439253" h="1392068" extrusionOk="0">
                  <a:moveTo>
                    <a:pt x="25050" y="443420"/>
                  </a:moveTo>
                  <a:cubicBezTo>
                    <a:pt x="154528" y="443420"/>
                    <a:pt x="282724" y="443420"/>
                    <a:pt x="413483" y="443420"/>
                  </a:cubicBezTo>
                  <a:cubicBezTo>
                    <a:pt x="413483" y="759422"/>
                    <a:pt x="413483" y="1074783"/>
                    <a:pt x="413483" y="1392068"/>
                  </a:cubicBezTo>
                  <a:cubicBezTo>
                    <a:pt x="285287" y="1392068"/>
                    <a:pt x="156451" y="1392068"/>
                    <a:pt x="25050" y="1392068"/>
                  </a:cubicBezTo>
                  <a:cubicBezTo>
                    <a:pt x="25050" y="1074143"/>
                    <a:pt x="25050" y="760063"/>
                    <a:pt x="25050" y="443420"/>
                  </a:cubicBezTo>
                  <a:close/>
                  <a:moveTo>
                    <a:pt x="230242" y="103"/>
                  </a:moveTo>
                  <a:cubicBezTo>
                    <a:pt x="263333" y="984"/>
                    <a:pt x="296183" y="7554"/>
                    <a:pt x="328232" y="21015"/>
                  </a:cubicBezTo>
                  <a:cubicBezTo>
                    <a:pt x="395534" y="49218"/>
                    <a:pt x="435916" y="99214"/>
                    <a:pt x="439121" y="174849"/>
                  </a:cubicBezTo>
                  <a:cubicBezTo>
                    <a:pt x="441685" y="253690"/>
                    <a:pt x="407072" y="312019"/>
                    <a:pt x="335924" y="343427"/>
                  </a:cubicBezTo>
                  <a:cubicBezTo>
                    <a:pt x="300670" y="358810"/>
                    <a:pt x="259647" y="363938"/>
                    <a:pt x="217984" y="374194"/>
                  </a:cubicBezTo>
                  <a:cubicBezTo>
                    <a:pt x="178243" y="362656"/>
                    <a:pt x="137861" y="356887"/>
                    <a:pt x="101966" y="340222"/>
                  </a:cubicBezTo>
                  <a:cubicBezTo>
                    <a:pt x="32741" y="308173"/>
                    <a:pt x="-5718" y="238307"/>
                    <a:pt x="692" y="169722"/>
                  </a:cubicBezTo>
                  <a:cubicBezTo>
                    <a:pt x="8384" y="92164"/>
                    <a:pt x="53893" y="35758"/>
                    <a:pt x="130811" y="13323"/>
                  </a:cubicBezTo>
                  <a:cubicBezTo>
                    <a:pt x="163821" y="4029"/>
                    <a:pt x="197152" y="-778"/>
                    <a:pt x="230242" y="1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AA1BF18-E0D0-4E40-A4DD-4A7707F04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97" t="53046" r="24423" b="18138"/>
          <a:stretch/>
        </p:blipFill>
        <p:spPr>
          <a:xfrm>
            <a:off x="2897232" y="2149908"/>
            <a:ext cx="9166947" cy="31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99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237</Words>
  <Application>Microsoft Office PowerPoint</Application>
  <PresentationFormat>Widescreen</PresentationFormat>
  <Paragraphs>30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Cambria</vt:lpstr>
      <vt:lpstr>Montserrat Classic Bold</vt:lpstr>
      <vt:lpstr>Montserrat Heavy</vt:lpstr>
      <vt:lpstr>Montserrat Ultra-Bold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</cp:lastModifiedBy>
  <cp:revision>13</cp:revision>
  <dcterms:created xsi:type="dcterms:W3CDTF">2020-01-20T05:08:25Z</dcterms:created>
  <dcterms:modified xsi:type="dcterms:W3CDTF">2024-08-02T14:56:33Z</dcterms:modified>
</cp:coreProperties>
</file>