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65" r:id="rId2"/>
    <p:sldId id="26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84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9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15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71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80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3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7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6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4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7194" y="0"/>
            <a:ext cx="141393" cy="34290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86517" y="2725360"/>
            <a:ext cx="619239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 dirty="0">
                <a:solidFill>
                  <a:srgbClr val="1211CA"/>
                </a:solidFill>
                <a:latin typeface="Montserrat Ultra-Bold"/>
              </a:rPr>
              <a:t>MKU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6517" y="3411383"/>
            <a:ext cx="9619683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7"/>
              </a:lnSpc>
            </a:pPr>
            <a:r>
              <a:rPr lang="en-US" sz="6679">
                <a:solidFill>
                  <a:srgbClr val="F9B314"/>
                </a:solidFill>
                <a:latin typeface="Montserrat Ultra-Bold"/>
              </a:rPr>
              <a:t>BAHASA INDONESIA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667304" y="1244416"/>
            <a:ext cx="1838897" cy="163914"/>
            <a:chOff x="0" y="0"/>
            <a:chExt cx="726478" cy="647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696359" y="635000"/>
            <a:ext cx="4809841" cy="40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dirty="0" err="1">
                <a:solidFill>
                  <a:srgbClr val="101010"/>
                </a:solidFill>
                <a:latin typeface="Montserrat Classic Bold"/>
              </a:rPr>
              <a:t>Universitas</a:t>
            </a:r>
            <a:r>
              <a:rPr lang="en-US" sz="2400" dirty="0">
                <a:solidFill>
                  <a:srgbClr val="101010"/>
                </a:solidFill>
                <a:latin typeface="Montserrat Classic Bold"/>
              </a:rPr>
              <a:t> Dian </a:t>
            </a:r>
            <a:r>
              <a:rPr lang="en-US" sz="2400" dirty="0" err="1">
                <a:solidFill>
                  <a:srgbClr val="101010"/>
                </a:solidFill>
                <a:latin typeface="Montserrat Classic Bold"/>
              </a:rPr>
              <a:t>Nuswantoro</a:t>
            </a:r>
            <a:endParaRPr lang="en-US" sz="2400" dirty="0">
              <a:solidFill>
                <a:srgbClr val="101010"/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40512E-4580-4B93-9878-7485031F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8975"/>
            <a:ext cx="11049000" cy="1084263"/>
          </a:xfrm>
        </p:spPr>
        <p:txBody>
          <a:bodyPr/>
          <a:lstStyle/>
          <a:p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14CFCF-DCA3-4152-AB41-054DE694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6450"/>
            <a:ext cx="11060113" cy="39100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memiliki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kemampuan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menimbulkan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gagasan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Apa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itu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Efektif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tepat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jelas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lengkap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5832A6-CA07-45CA-A3C5-AB247060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8975"/>
            <a:ext cx="11049000" cy="1084263"/>
          </a:xfrm>
        </p:spPr>
        <p:txBody>
          <a:bodyPr/>
          <a:lstStyle/>
          <a:p>
            <a:pPr>
              <a:defRPr/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Syarat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Kalimat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Efektif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A2756B-B274-4CFE-A1CB-F3B447C0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6450"/>
            <a:ext cx="11060113" cy="39100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i-FI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(1) Kesatuan,</a:t>
            </a:r>
          </a:p>
          <a:p>
            <a:pPr>
              <a:lnSpc>
                <a:spcPct val="150000"/>
              </a:lnSpc>
            </a:pPr>
            <a:r>
              <a:rPr lang="fi-FI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(2) Kepaduan,</a:t>
            </a:r>
          </a:p>
          <a:p>
            <a:pPr>
              <a:lnSpc>
                <a:spcPct val="150000"/>
              </a:lnSpc>
            </a:pPr>
            <a:r>
              <a:rPr lang="fi-FI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(3) Kepararelan,</a:t>
            </a:r>
          </a:p>
          <a:p>
            <a:pPr>
              <a:lnSpc>
                <a:spcPct val="150000"/>
              </a:lnSpc>
            </a:pPr>
            <a:r>
              <a:rPr lang="fi-FI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(4) Ketepatan,</a:t>
            </a:r>
          </a:p>
          <a:p>
            <a:pPr>
              <a:lnSpc>
                <a:spcPct val="150000"/>
              </a:lnSpc>
            </a:pPr>
            <a:r>
              <a:rPr lang="fi-FI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(5) Kehematan,</a:t>
            </a:r>
          </a:p>
          <a:p>
            <a:pPr>
              <a:lnSpc>
                <a:spcPct val="150000"/>
              </a:lnSpc>
            </a:pPr>
            <a:r>
              <a:rPr lang="fi-FI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(6) Kelogisan.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1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0BE17E-A187-43A5-9C07-0879BBE0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8975"/>
            <a:ext cx="11049000" cy="1084263"/>
          </a:xfrm>
        </p:spPr>
        <p:txBody>
          <a:bodyPr/>
          <a:lstStyle/>
          <a:p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Kesatuan</a:t>
            </a:r>
            <a:endParaRPr lang="en-US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C3870C-C481-4FD9-A345-B180E719B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6450"/>
            <a:ext cx="11060113" cy="3910013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Kesatuan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ide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pokok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Pembanguan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gedung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sekolah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pihak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yayasan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dibantu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bank yang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kredit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terdapat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subjek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ganda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kalimat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tunggal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 err="1"/>
              <a:t>Pihak</a:t>
            </a:r>
            <a:r>
              <a:rPr lang="en-US" sz="2400" b="1" dirty="0"/>
              <a:t> </a:t>
            </a:r>
            <a:r>
              <a:rPr lang="en-US" sz="2400" b="1" dirty="0" err="1"/>
              <a:t>yayasan</a:t>
            </a:r>
            <a:r>
              <a:rPr lang="en-US" sz="2400" b="1" dirty="0"/>
              <a:t> </a:t>
            </a:r>
            <a:r>
              <a:rPr lang="en-US" sz="2400" b="1" dirty="0" err="1"/>
              <a:t>dibantu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bank yang </a:t>
            </a:r>
            <a:r>
              <a:rPr lang="en-US" sz="2400" b="1" dirty="0" err="1"/>
              <a:t>memberi</a:t>
            </a:r>
            <a:r>
              <a:rPr lang="en-US" sz="2400" b="1" dirty="0"/>
              <a:t> </a:t>
            </a:r>
            <a:r>
              <a:rPr lang="en-US" sz="2400" b="1" dirty="0" err="1"/>
              <a:t>kredit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membangun</a:t>
            </a:r>
            <a:r>
              <a:rPr lang="en-US" sz="2400" b="1" dirty="0"/>
              <a:t> </a:t>
            </a:r>
            <a:r>
              <a:rPr lang="en-US" sz="2400" b="1" dirty="0" err="1"/>
              <a:t>gedung</a:t>
            </a:r>
            <a:r>
              <a:rPr lang="en-US" sz="2400" b="1" dirty="0"/>
              <a:t> </a:t>
            </a:r>
            <a:r>
              <a:rPr lang="en-US" sz="2400" b="1" dirty="0" err="1"/>
              <a:t>sekolah</a:t>
            </a:r>
            <a:r>
              <a:rPr lang="en-US" sz="2400" b="1" dirty="0"/>
              <a:t> </a:t>
            </a:r>
            <a:r>
              <a:rPr lang="en-US" sz="2400" b="1" dirty="0" err="1"/>
              <a:t>baru</a:t>
            </a:r>
            <a:endParaRPr lang="en-US" sz="2400" b="1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Wingdings" panose="05000000000000000000" pitchFamily="2" charset="2"/>
              <a:buAutoNum type="alphaLcPeriod"/>
              <a:defRPr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3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FE58FC-261E-49F5-9C39-F8105740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8975"/>
            <a:ext cx="11049000" cy="1084263"/>
          </a:xfrm>
        </p:spPr>
        <p:txBody>
          <a:bodyPr/>
          <a:lstStyle/>
          <a:p>
            <a:r>
              <a:rPr lang="en-US" altLang="en-US" sz="3200" b="1" dirty="0"/>
              <a:t>2. </a:t>
            </a:r>
            <a:r>
              <a:rPr lang="en-US" altLang="en-US" sz="3200" b="1" dirty="0" err="1"/>
              <a:t>Kepaduan</a:t>
            </a:r>
            <a:r>
              <a:rPr lang="en-US" altLang="en-US" sz="3200" b="1" dirty="0"/>
              <a:t> (</a:t>
            </a:r>
            <a:r>
              <a:rPr lang="en-US" altLang="en-US" sz="3200" b="1" dirty="0" err="1"/>
              <a:t>Koherensi</a:t>
            </a:r>
            <a:r>
              <a:rPr lang="en-US" altLang="en-US" sz="3200" b="1" dirty="0"/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6996EF-2A91-4819-8CED-9F29F271C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6450"/>
            <a:ext cx="11060113" cy="3910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Koherensi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padu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pembentuk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pengemudi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mobil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izin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mengemudi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subjek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subjeknya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pengemudi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mobil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izin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mengemudi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7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7128F-EB75-4B5A-87EA-C12593D1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8975"/>
            <a:ext cx="11049000" cy="1084263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3. </a:t>
            </a:r>
            <a:r>
              <a:rPr lang="en-US" altLang="en-US" sz="3200" b="1" dirty="0" err="1"/>
              <a:t>Keparalelan</a:t>
            </a:r>
            <a:endParaRPr lang="en-US" alt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3CB098-1003-412D-AE3D-3C8518CA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6450"/>
            <a:ext cx="11060113" cy="39100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Keparalelan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kesejajaran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susunan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kata dan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frasa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perpustakaan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pembelian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buku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katalog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diberi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label.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perpustakaan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pembelian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buku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katalog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pelabelan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buku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30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0AFC9F-3257-4709-8055-477B7D62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8975"/>
            <a:ext cx="11049000" cy="1084263"/>
          </a:xfrm>
        </p:spPr>
        <p:txBody>
          <a:bodyPr/>
          <a:lstStyle/>
          <a:p>
            <a:r>
              <a:rPr lang="en-US" altLang="en-US" sz="3200" b="1"/>
              <a:t>4. Ketepatan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6DD301-100E-49BA-84BD-3B8AE549C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6450"/>
            <a:ext cx="11060113" cy="3910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Ketepatan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kesesuaian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kecocokan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pemakaian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unsur-unsur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suatu kalimat sehingga terbentuk pengertian yang bulat dan pasti.</a:t>
            </a:r>
          </a:p>
          <a:p>
            <a:pPr>
              <a:lnSpc>
                <a:spcPct val="150000"/>
              </a:lnSpc>
            </a:pPr>
            <a:r>
              <a:rPr lang="sv-S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Contoh 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teladan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tekun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pagi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petang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Karyawan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teladan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tekun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pagi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petang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BDCE75-68F5-4302-B88C-C5431D7B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8975"/>
            <a:ext cx="11049000" cy="1084263"/>
          </a:xfrm>
        </p:spPr>
        <p:txBody>
          <a:bodyPr/>
          <a:lstStyle/>
          <a:p>
            <a:r>
              <a:rPr lang="sv-SE" altLang="en-US" sz="3600" b="1" dirty="0"/>
              <a:t>5. Kehematan</a:t>
            </a:r>
            <a:endParaRPr lang="en-US" altLang="en-US" sz="36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DFC4CA-09FA-4850-9B2F-7E5A520F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6450"/>
            <a:ext cx="11060113" cy="391001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sv-S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Kehematan ialah adanya upaya menghindari  pemakaian kata yang tidak perlu.</a:t>
            </a:r>
          </a:p>
          <a:p>
            <a:pPr algn="just">
              <a:lnSpc>
                <a:spcPct val="150000"/>
              </a:lnSpc>
            </a:pPr>
            <a:endParaRPr lang="sv-S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sv-S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</a:p>
          <a:p>
            <a:pPr algn="just">
              <a:lnSpc>
                <a:spcPct val="150000"/>
              </a:lnSpc>
            </a:pPr>
            <a:r>
              <a:rPr lang="sv-SE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Saya melihatnya dengan mata kepala saya sendiri mahasiswa itu belajar seharian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pagi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petang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Saya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melihat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sendiri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belajar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seharian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0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4D0BB4-1D09-4449-8731-D8E5178B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8975"/>
            <a:ext cx="11049000" cy="1084263"/>
          </a:xfrm>
        </p:spPr>
        <p:txBody>
          <a:bodyPr/>
          <a:lstStyle/>
          <a:p>
            <a:r>
              <a:rPr lang="en-US" altLang="en-US" sz="3200" b="1" dirty="0"/>
              <a:t>6. </a:t>
            </a:r>
            <a:r>
              <a:rPr lang="en-US" altLang="en-US" sz="3200" b="1" dirty="0" err="1"/>
              <a:t>Kelogisan</a:t>
            </a:r>
            <a:endParaRPr lang="en-US" alt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0B2B19-CAFF-455B-9737-F84D1BD0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076450"/>
            <a:ext cx="11060113" cy="39100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Kelogisan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ialah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arti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kalimat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masuk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akal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mengucapkan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syukur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Tuhan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selesailah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makalah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waktunya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berarti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“modal”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menyelesaikan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makalah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cukuplah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ucapan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syukur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Tuhan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9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</TotalTime>
  <Words>332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Batang</vt:lpstr>
      <vt:lpstr>Arial</vt:lpstr>
      <vt:lpstr>Avenir Next LT Pro Light</vt:lpstr>
      <vt:lpstr>Montserrat Classic Bold</vt:lpstr>
      <vt:lpstr>Montserrat Ultra-Bold</vt:lpstr>
      <vt:lpstr>Wingdings</vt:lpstr>
      <vt:lpstr>AlignmentVTI</vt:lpstr>
      <vt:lpstr>PowerPoint Presentation</vt:lpstr>
      <vt:lpstr>Pengertian</vt:lpstr>
      <vt:lpstr>Syarat Kalimat Efektif</vt:lpstr>
      <vt:lpstr>1. Kesatuan</vt:lpstr>
      <vt:lpstr>2. Kepaduan (Koherensi)</vt:lpstr>
      <vt:lpstr>3. Keparalelan</vt:lpstr>
      <vt:lpstr>4. Ketepatan</vt:lpstr>
      <vt:lpstr>5. Kehematan</vt:lpstr>
      <vt:lpstr>6. Kelogisan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Kalimat Efektif</dc:title>
  <dc:creator>HP</dc:creator>
  <cp:lastModifiedBy>HP</cp:lastModifiedBy>
  <cp:revision>5</cp:revision>
  <dcterms:created xsi:type="dcterms:W3CDTF">2024-10-09T23:43:26Z</dcterms:created>
  <dcterms:modified xsi:type="dcterms:W3CDTF">2024-10-14T17:32:09Z</dcterms:modified>
</cp:coreProperties>
</file>