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5" r:id="rId3"/>
    <p:sldId id="324" r:id="rId4"/>
    <p:sldId id="322" r:id="rId5"/>
    <p:sldId id="301" r:id="rId6"/>
    <p:sldId id="304" r:id="rId7"/>
    <p:sldId id="302" r:id="rId8"/>
    <p:sldId id="313" r:id="rId9"/>
    <p:sldId id="308" r:id="rId10"/>
    <p:sldId id="314" r:id="rId11"/>
    <p:sldId id="306" r:id="rId12"/>
    <p:sldId id="305" r:id="rId13"/>
    <p:sldId id="309" r:id="rId14"/>
    <p:sldId id="315" r:id="rId15"/>
    <p:sldId id="316" r:id="rId16"/>
    <p:sldId id="307" r:id="rId17"/>
    <p:sldId id="303" r:id="rId18"/>
    <p:sldId id="310" r:id="rId19"/>
    <p:sldId id="311" r:id="rId20"/>
    <p:sldId id="312" r:id="rId21"/>
    <p:sldId id="317" r:id="rId22"/>
    <p:sldId id="318" r:id="rId23"/>
    <p:sldId id="319" r:id="rId24"/>
    <p:sldId id="320" r:id="rId25"/>
    <p:sldId id="32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046DCE-D7C3-4191-A68F-59CCEEDAF74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8F4D67-5791-417E-B620-4459A5895414}">
      <dgm:prSet phldrT="[Text]" custT="1"/>
      <dgm:spPr/>
      <dgm:t>
        <a:bodyPr/>
        <a:lstStyle/>
        <a:p>
          <a:r>
            <a:rPr lang="en-US" sz="4000" b="1" dirty="0" err="1">
              <a:solidFill>
                <a:schemeClr val="tx1"/>
              </a:solidFill>
            </a:rPr>
            <a:t>Deskripsi</a:t>
          </a:r>
          <a:endParaRPr lang="en-US" sz="4000" b="1" dirty="0">
            <a:solidFill>
              <a:schemeClr val="tx1"/>
            </a:solidFill>
          </a:endParaRPr>
        </a:p>
      </dgm:t>
    </dgm:pt>
    <dgm:pt modelId="{AB463FAB-B678-4032-AF14-02D37CEFEF92}" type="parTrans" cxnId="{8FFA8374-1536-4831-86E3-AE4F6D7967E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CA54CC07-A034-4F11-B8A2-CD7B473BBD4F}" type="sibTrans" cxnId="{8FFA8374-1536-4831-86E3-AE4F6D7967E1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1A7292E7-2C71-4875-BB7C-70EA2190278F}">
      <dgm:prSet phldrT="[Text]" custT="1"/>
      <dgm:spPr/>
      <dgm:t>
        <a:bodyPr/>
        <a:lstStyle/>
        <a:p>
          <a:r>
            <a:rPr lang="en-US" sz="4000" b="1" dirty="0" err="1">
              <a:solidFill>
                <a:schemeClr val="tx1"/>
              </a:solidFill>
            </a:rPr>
            <a:t>Eksposisi</a:t>
          </a:r>
          <a:endParaRPr lang="en-US" sz="4000" b="1" dirty="0">
            <a:solidFill>
              <a:schemeClr val="tx1"/>
            </a:solidFill>
          </a:endParaRPr>
        </a:p>
      </dgm:t>
    </dgm:pt>
    <dgm:pt modelId="{532EF79A-2693-45EF-8309-EE0E46213D92}" type="parTrans" cxnId="{50907837-E0DA-430D-B86F-454EFBCFCEA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7096B9FC-8394-4687-8BAD-DF7218741FA9}" type="sibTrans" cxnId="{50907837-E0DA-430D-B86F-454EFBCFCEAB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4A7BB41C-9532-4566-87F9-6EE6CC7ED5ED}">
      <dgm:prSet phldrT="[Text]" custT="1"/>
      <dgm:spPr/>
      <dgm:t>
        <a:bodyPr/>
        <a:lstStyle/>
        <a:p>
          <a:r>
            <a:rPr lang="en-US" sz="4000" b="1" dirty="0" err="1">
              <a:solidFill>
                <a:schemeClr val="tx1"/>
              </a:solidFill>
            </a:rPr>
            <a:t>Eksplanasi</a:t>
          </a:r>
          <a:endParaRPr lang="en-US" sz="4000" b="1" dirty="0">
            <a:solidFill>
              <a:schemeClr val="tx1"/>
            </a:solidFill>
          </a:endParaRPr>
        </a:p>
      </dgm:t>
    </dgm:pt>
    <dgm:pt modelId="{78F28D1E-6A03-4586-95E4-ECB983E32CFE}" type="parTrans" cxnId="{9EA5A9F3-BB1C-49A7-831B-611B5DA99977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9ED1558A-F4F0-4F41-B4D5-6DABC7830138}" type="sibTrans" cxnId="{9EA5A9F3-BB1C-49A7-831B-611B5DA99977}">
      <dgm:prSet/>
      <dgm:spPr/>
      <dgm:t>
        <a:bodyPr/>
        <a:lstStyle/>
        <a:p>
          <a:endParaRPr lang="en-US" sz="1400">
            <a:solidFill>
              <a:schemeClr val="tx1"/>
            </a:solidFill>
          </a:endParaRPr>
        </a:p>
      </dgm:t>
    </dgm:pt>
    <dgm:pt modelId="{AE03E42F-ED7A-4F7D-83D3-D3599CE5B6E2}" type="pres">
      <dgm:prSet presAssocID="{BA046DCE-D7C3-4191-A68F-59CCEEDAF74B}" presName="Name0" presStyleCnt="0">
        <dgm:presLayoutVars>
          <dgm:chMax val="7"/>
          <dgm:chPref val="7"/>
          <dgm:dir/>
        </dgm:presLayoutVars>
      </dgm:prSet>
      <dgm:spPr/>
    </dgm:pt>
    <dgm:pt modelId="{450AA01F-B3CE-4B31-8AFF-6B7307772BA5}" type="pres">
      <dgm:prSet presAssocID="{BA046DCE-D7C3-4191-A68F-59CCEEDAF74B}" presName="Name1" presStyleCnt="0"/>
      <dgm:spPr/>
    </dgm:pt>
    <dgm:pt modelId="{004ED0EE-9177-4AAE-8194-A66E76B352E5}" type="pres">
      <dgm:prSet presAssocID="{BA046DCE-D7C3-4191-A68F-59CCEEDAF74B}" presName="cycle" presStyleCnt="0"/>
      <dgm:spPr/>
    </dgm:pt>
    <dgm:pt modelId="{D324713C-B03C-4FB1-B8BA-3D48FBDFF90A}" type="pres">
      <dgm:prSet presAssocID="{BA046DCE-D7C3-4191-A68F-59CCEEDAF74B}" presName="srcNode" presStyleLbl="node1" presStyleIdx="0" presStyleCnt="3"/>
      <dgm:spPr/>
    </dgm:pt>
    <dgm:pt modelId="{75024CBF-516D-41AA-B971-B1A3FCE7A44E}" type="pres">
      <dgm:prSet presAssocID="{BA046DCE-D7C3-4191-A68F-59CCEEDAF74B}" presName="conn" presStyleLbl="parChTrans1D2" presStyleIdx="0" presStyleCnt="1"/>
      <dgm:spPr/>
    </dgm:pt>
    <dgm:pt modelId="{EBF0C635-93A3-47A6-A74F-B04934E56345}" type="pres">
      <dgm:prSet presAssocID="{BA046DCE-D7C3-4191-A68F-59CCEEDAF74B}" presName="extraNode" presStyleLbl="node1" presStyleIdx="0" presStyleCnt="3"/>
      <dgm:spPr/>
    </dgm:pt>
    <dgm:pt modelId="{F0218225-1693-4A93-B181-1D3FEC49164D}" type="pres">
      <dgm:prSet presAssocID="{BA046DCE-D7C3-4191-A68F-59CCEEDAF74B}" presName="dstNode" presStyleLbl="node1" presStyleIdx="0" presStyleCnt="3"/>
      <dgm:spPr/>
    </dgm:pt>
    <dgm:pt modelId="{13103B61-5B68-4A9B-8860-C60D81BF6088}" type="pres">
      <dgm:prSet presAssocID="{348F4D67-5791-417E-B620-4459A5895414}" presName="text_1" presStyleLbl="node1" presStyleIdx="0" presStyleCnt="3">
        <dgm:presLayoutVars>
          <dgm:bulletEnabled val="1"/>
        </dgm:presLayoutVars>
      </dgm:prSet>
      <dgm:spPr/>
    </dgm:pt>
    <dgm:pt modelId="{99C7CC55-1F47-45AA-BE03-CCC92E4CE08A}" type="pres">
      <dgm:prSet presAssocID="{348F4D67-5791-417E-B620-4459A5895414}" presName="accent_1" presStyleCnt="0"/>
      <dgm:spPr/>
    </dgm:pt>
    <dgm:pt modelId="{94280048-B034-459F-B447-96D39081C445}" type="pres">
      <dgm:prSet presAssocID="{348F4D67-5791-417E-B620-4459A5895414}" presName="accentRepeatNode" presStyleLbl="solidFgAcc1" presStyleIdx="0" presStyleCnt="3"/>
      <dgm:spPr/>
    </dgm:pt>
    <dgm:pt modelId="{692C5FB3-04EC-44A1-ACB6-C1D9A1F870D6}" type="pres">
      <dgm:prSet presAssocID="{1A7292E7-2C71-4875-BB7C-70EA2190278F}" presName="text_2" presStyleLbl="node1" presStyleIdx="1" presStyleCnt="3">
        <dgm:presLayoutVars>
          <dgm:bulletEnabled val="1"/>
        </dgm:presLayoutVars>
      </dgm:prSet>
      <dgm:spPr/>
    </dgm:pt>
    <dgm:pt modelId="{8E10634A-1D78-4ABB-AF73-BCBB8FDADC81}" type="pres">
      <dgm:prSet presAssocID="{1A7292E7-2C71-4875-BB7C-70EA2190278F}" presName="accent_2" presStyleCnt="0"/>
      <dgm:spPr/>
    </dgm:pt>
    <dgm:pt modelId="{4133EC5A-C0B6-4F26-BBD6-2EAAF83233A4}" type="pres">
      <dgm:prSet presAssocID="{1A7292E7-2C71-4875-BB7C-70EA2190278F}" presName="accentRepeatNode" presStyleLbl="solidFgAcc1" presStyleIdx="1" presStyleCnt="3"/>
      <dgm:spPr/>
    </dgm:pt>
    <dgm:pt modelId="{5252D4DE-5456-426F-B4AA-730EA01D5F24}" type="pres">
      <dgm:prSet presAssocID="{4A7BB41C-9532-4566-87F9-6EE6CC7ED5ED}" presName="text_3" presStyleLbl="node1" presStyleIdx="2" presStyleCnt="3">
        <dgm:presLayoutVars>
          <dgm:bulletEnabled val="1"/>
        </dgm:presLayoutVars>
      </dgm:prSet>
      <dgm:spPr/>
    </dgm:pt>
    <dgm:pt modelId="{E17B4740-9659-4E7C-87EF-764145DE4F37}" type="pres">
      <dgm:prSet presAssocID="{4A7BB41C-9532-4566-87F9-6EE6CC7ED5ED}" presName="accent_3" presStyleCnt="0"/>
      <dgm:spPr/>
    </dgm:pt>
    <dgm:pt modelId="{5784D127-D1A7-4A17-A5AD-4990B9F284EA}" type="pres">
      <dgm:prSet presAssocID="{4A7BB41C-9532-4566-87F9-6EE6CC7ED5ED}" presName="accentRepeatNode" presStyleLbl="solidFgAcc1" presStyleIdx="2" presStyleCnt="3"/>
      <dgm:spPr/>
    </dgm:pt>
  </dgm:ptLst>
  <dgm:cxnLst>
    <dgm:cxn modelId="{C432E413-6682-4228-8A6C-E673065EF5F5}" type="presOf" srcId="{BA046DCE-D7C3-4191-A68F-59CCEEDAF74B}" destId="{AE03E42F-ED7A-4F7D-83D3-D3599CE5B6E2}" srcOrd="0" destOrd="0" presId="urn:microsoft.com/office/officeart/2008/layout/VerticalCurvedList"/>
    <dgm:cxn modelId="{2CE1091B-2E3B-4B77-8008-BB4E86981840}" type="presOf" srcId="{1A7292E7-2C71-4875-BB7C-70EA2190278F}" destId="{692C5FB3-04EC-44A1-ACB6-C1D9A1F870D6}" srcOrd="0" destOrd="0" presId="urn:microsoft.com/office/officeart/2008/layout/VerticalCurvedList"/>
    <dgm:cxn modelId="{50907837-E0DA-430D-B86F-454EFBCFCEAB}" srcId="{BA046DCE-D7C3-4191-A68F-59CCEEDAF74B}" destId="{1A7292E7-2C71-4875-BB7C-70EA2190278F}" srcOrd="1" destOrd="0" parTransId="{532EF79A-2693-45EF-8309-EE0E46213D92}" sibTransId="{7096B9FC-8394-4687-8BAD-DF7218741FA9}"/>
    <dgm:cxn modelId="{6FD2BA45-173D-43FC-B0C2-378D5171A96A}" type="presOf" srcId="{348F4D67-5791-417E-B620-4459A5895414}" destId="{13103B61-5B68-4A9B-8860-C60D81BF6088}" srcOrd="0" destOrd="0" presId="urn:microsoft.com/office/officeart/2008/layout/VerticalCurvedList"/>
    <dgm:cxn modelId="{33580B68-46D2-4B5D-B7BE-C913B410ED39}" type="presOf" srcId="{4A7BB41C-9532-4566-87F9-6EE6CC7ED5ED}" destId="{5252D4DE-5456-426F-B4AA-730EA01D5F24}" srcOrd="0" destOrd="0" presId="urn:microsoft.com/office/officeart/2008/layout/VerticalCurvedList"/>
    <dgm:cxn modelId="{8FFA8374-1536-4831-86E3-AE4F6D7967E1}" srcId="{BA046DCE-D7C3-4191-A68F-59CCEEDAF74B}" destId="{348F4D67-5791-417E-B620-4459A5895414}" srcOrd="0" destOrd="0" parTransId="{AB463FAB-B678-4032-AF14-02D37CEFEF92}" sibTransId="{CA54CC07-A034-4F11-B8A2-CD7B473BBD4F}"/>
    <dgm:cxn modelId="{9EA5A9F3-BB1C-49A7-831B-611B5DA99977}" srcId="{BA046DCE-D7C3-4191-A68F-59CCEEDAF74B}" destId="{4A7BB41C-9532-4566-87F9-6EE6CC7ED5ED}" srcOrd="2" destOrd="0" parTransId="{78F28D1E-6A03-4586-95E4-ECB983E32CFE}" sibTransId="{9ED1558A-F4F0-4F41-B4D5-6DABC7830138}"/>
    <dgm:cxn modelId="{C3A2CFFD-EC6C-4B03-A2ED-DF7BDD1EEDBF}" type="presOf" srcId="{CA54CC07-A034-4F11-B8A2-CD7B473BBD4F}" destId="{75024CBF-516D-41AA-B971-B1A3FCE7A44E}" srcOrd="0" destOrd="0" presId="urn:microsoft.com/office/officeart/2008/layout/VerticalCurvedList"/>
    <dgm:cxn modelId="{172511C2-6E31-4B84-831A-80A49DDBB111}" type="presParOf" srcId="{AE03E42F-ED7A-4F7D-83D3-D3599CE5B6E2}" destId="{450AA01F-B3CE-4B31-8AFF-6B7307772BA5}" srcOrd="0" destOrd="0" presId="urn:microsoft.com/office/officeart/2008/layout/VerticalCurvedList"/>
    <dgm:cxn modelId="{0DFC9C1B-DC91-4844-909E-15B5299C1D65}" type="presParOf" srcId="{450AA01F-B3CE-4B31-8AFF-6B7307772BA5}" destId="{004ED0EE-9177-4AAE-8194-A66E76B352E5}" srcOrd="0" destOrd="0" presId="urn:microsoft.com/office/officeart/2008/layout/VerticalCurvedList"/>
    <dgm:cxn modelId="{95D6B650-C3E8-40BD-B467-72E6C0DBC25A}" type="presParOf" srcId="{004ED0EE-9177-4AAE-8194-A66E76B352E5}" destId="{D324713C-B03C-4FB1-B8BA-3D48FBDFF90A}" srcOrd="0" destOrd="0" presId="urn:microsoft.com/office/officeart/2008/layout/VerticalCurvedList"/>
    <dgm:cxn modelId="{674EEEE5-35BF-4514-955F-07A8D5BA0537}" type="presParOf" srcId="{004ED0EE-9177-4AAE-8194-A66E76B352E5}" destId="{75024CBF-516D-41AA-B971-B1A3FCE7A44E}" srcOrd="1" destOrd="0" presId="urn:microsoft.com/office/officeart/2008/layout/VerticalCurvedList"/>
    <dgm:cxn modelId="{D8DBBB55-B03C-4D48-91CB-E645E8353F68}" type="presParOf" srcId="{004ED0EE-9177-4AAE-8194-A66E76B352E5}" destId="{EBF0C635-93A3-47A6-A74F-B04934E56345}" srcOrd="2" destOrd="0" presId="urn:microsoft.com/office/officeart/2008/layout/VerticalCurvedList"/>
    <dgm:cxn modelId="{B660906A-0F3A-4AAF-9626-D74E7C7539BD}" type="presParOf" srcId="{004ED0EE-9177-4AAE-8194-A66E76B352E5}" destId="{F0218225-1693-4A93-B181-1D3FEC49164D}" srcOrd="3" destOrd="0" presId="urn:microsoft.com/office/officeart/2008/layout/VerticalCurvedList"/>
    <dgm:cxn modelId="{257FDDD4-A0AA-4F82-8B89-189E65BFF87C}" type="presParOf" srcId="{450AA01F-B3CE-4B31-8AFF-6B7307772BA5}" destId="{13103B61-5B68-4A9B-8860-C60D81BF6088}" srcOrd="1" destOrd="0" presId="urn:microsoft.com/office/officeart/2008/layout/VerticalCurvedList"/>
    <dgm:cxn modelId="{2119CE3D-EA05-4DAB-BCCD-447722902ADD}" type="presParOf" srcId="{450AA01F-B3CE-4B31-8AFF-6B7307772BA5}" destId="{99C7CC55-1F47-45AA-BE03-CCC92E4CE08A}" srcOrd="2" destOrd="0" presId="urn:microsoft.com/office/officeart/2008/layout/VerticalCurvedList"/>
    <dgm:cxn modelId="{7932B0C1-B286-44B0-B188-8ECA8EB18311}" type="presParOf" srcId="{99C7CC55-1F47-45AA-BE03-CCC92E4CE08A}" destId="{94280048-B034-459F-B447-96D39081C445}" srcOrd="0" destOrd="0" presId="urn:microsoft.com/office/officeart/2008/layout/VerticalCurvedList"/>
    <dgm:cxn modelId="{A3509B3A-06E2-4D64-A120-B06B3249E451}" type="presParOf" srcId="{450AA01F-B3CE-4B31-8AFF-6B7307772BA5}" destId="{692C5FB3-04EC-44A1-ACB6-C1D9A1F870D6}" srcOrd="3" destOrd="0" presId="urn:microsoft.com/office/officeart/2008/layout/VerticalCurvedList"/>
    <dgm:cxn modelId="{3271D19D-63BB-4304-ACE9-5CEE51F34579}" type="presParOf" srcId="{450AA01F-B3CE-4B31-8AFF-6B7307772BA5}" destId="{8E10634A-1D78-4ABB-AF73-BCBB8FDADC81}" srcOrd="4" destOrd="0" presId="urn:microsoft.com/office/officeart/2008/layout/VerticalCurvedList"/>
    <dgm:cxn modelId="{5CD499DA-B5C7-451D-8211-B1C6A3807594}" type="presParOf" srcId="{8E10634A-1D78-4ABB-AF73-BCBB8FDADC81}" destId="{4133EC5A-C0B6-4F26-BBD6-2EAAF83233A4}" srcOrd="0" destOrd="0" presId="urn:microsoft.com/office/officeart/2008/layout/VerticalCurvedList"/>
    <dgm:cxn modelId="{6F37C60F-8231-46BC-85FB-DBDCF60D51D2}" type="presParOf" srcId="{450AA01F-B3CE-4B31-8AFF-6B7307772BA5}" destId="{5252D4DE-5456-426F-B4AA-730EA01D5F24}" srcOrd="5" destOrd="0" presId="urn:microsoft.com/office/officeart/2008/layout/VerticalCurvedList"/>
    <dgm:cxn modelId="{35361412-D428-451B-B0BB-C5DC03E00736}" type="presParOf" srcId="{450AA01F-B3CE-4B31-8AFF-6B7307772BA5}" destId="{E17B4740-9659-4E7C-87EF-764145DE4F37}" srcOrd="6" destOrd="0" presId="urn:microsoft.com/office/officeart/2008/layout/VerticalCurvedList"/>
    <dgm:cxn modelId="{81C25A68-58DD-4886-89AD-5F57E66500D9}" type="presParOf" srcId="{E17B4740-9659-4E7C-87EF-764145DE4F37}" destId="{5784D127-D1A7-4A17-A5AD-4990B9F284E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CC97D8-FC14-4567-B57F-E6C43F485DAE}" type="doc">
      <dgm:prSet loTypeId="urn:microsoft.com/office/officeart/2005/8/layout/pyramid1" loCatId="pyramid" qsTypeId="urn:microsoft.com/office/officeart/2005/8/quickstyle/simple1" qsCatId="simple" csTypeId="urn:microsoft.com/office/officeart/2005/8/colors/colorful2" csCatId="colorful" phldr="1"/>
      <dgm:spPr/>
    </dgm:pt>
    <dgm:pt modelId="{BF056EF1-BF54-4404-9A34-9217A75B360B}">
      <dgm:prSet phldrT="[Text]" custT="1"/>
      <dgm:spPr/>
      <dgm:t>
        <a:bodyPr/>
        <a:lstStyle/>
        <a:p>
          <a:r>
            <a:rPr lang="en-US" sz="4000" b="1" dirty="0" err="1"/>
            <a:t>Tesis</a:t>
          </a:r>
          <a:r>
            <a:rPr lang="en-US" sz="4000" b="1" dirty="0"/>
            <a:t> </a:t>
          </a:r>
        </a:p>
      </dgm:t>
    </dgm:pt>
    <dgm:pt modelId="{A9C6ADA5-6869-4AF3-B3C5-3A036EA63AA2}" type="parTrans" cxnId="{FD59751D-2AB0-4F1B-8360-FEE93C1A0804}">
      <dgm:prSet/>
      <dgm:spPr/>
      <dgm:t>
        <a:bodyPr/>
        <a:lstStyle/>
        <a:p>
          <a:endParaRPr lang="en-US" sz="1050" b="1"/>
        </a:p>
      </dgm:t>
    </dgm:pt>
    <dgm:pt modelId="{40343515-DF14-4EB9-9C7A-93BD77394B8F}" type="sibTrans" cxnId="{FD59751D-2AB0-4F1B-8360-FEE93C1A0804}">
      <dgm:prSet/>
      <dgm:spPr/>
      <dgm:t>
        <a:bodyPr/>
        <a:lstStyle/>
        <a:p>
          <a:endParaRPr lang="en-US" sz="1050" b="1"/>
        </a:p>
      </dgm:t>
    </dgm:pt>
    <dgm:pt modelId="{71875164-DBA8-47DA-892B-59099BC9762A}">
      <dgm:prSet phldrT="[Text]" custT="1"/>
      <dgm:spPr/>
      <dgm:t>
        <a:bodyPr/>
        <a:lstStyle/>
        <a:p>
          <a:r>
            <a:rPr lang="en-US" sz="4000" b="1" dirty="0" err="1"/>
            <a:t>Argumen</a:t>
          </a:r>
          <a:endParaRPr lang="en-US" sz="4000" b="1" dirty="0"/>
        </a:p>
      </dgm:t>
    </dgm:pt>
    <dgm:pt modelId="{72195C02-B3BC-4AC7-B169-9E5234C6A809}" type="parTrans" cxnId="{7E1A25AB-AF60-493E-B1BE-852009BD9841}">
      <dgm:prSet/>
      <dgm:spPr/>
      <dgm:t>
        <a:bodyPr/>
        <a:lstStyle/>
        <a:p>
          <a:endParaRPr lang="en-US" sz="1050" b="1"/>
        </a:p>
      </dgm:t>
    </dgm:pt>
    <dgm:pt modelId="{84EB6C60-BDED-486B-87A3-E38DA3E42913}" type="sibTrans" cxnId="{7E1A25AB-AF60-493E-B1BE-852009BD9841}">
      <dgm:prSet/>
      <dgm:spPr/>
      <dgm:t>
        <a:bodyPr/>
        <a:lstStyle/>
        <a:p>
          <a:endParaRPr lang="en-US" sz="1050" b="1"/>
        </a:p>
      </dgm:t>
    </dgm:pt>
    <dgm:pt modelId="{44275B98-3594-4E9D-92F7-80981593E575}">
      <dgm:prSet phldrT="[Text]" custT="1"/>
      <dgm:spPr/>
      <dgm:t>
        <a:bodyPr/>
        <a:lstStyle/>
        <a:p>
          <a:r>
            <a:rPr lang="en-US" sz="4000" b="1" dirty="0" err="1"/>
            <a:t>Penegasan</a:t>
          </a:r>
          <a:r>
            <a:rPr lang="en-US" sz="4000" b="1" dirty="0"/>
            <a:t> </a:t>
          </a:r>
          <a:r>
            <a:rPr lang="en-US" sz="4000" b="1" dirty="0" err="1"/>
            <a:t>Ulang</a:t>
          </a:r>
          <a:r>
            <a:rPr lang="en-US" sz="4000" b="1" dirty="0"/>
            <a:t> </a:t>
          </a:r>
          <a:r>
            <a:rPr lang="en-US" sz="4000" b="1" dirty="0" err="1"/>
            <a:t>Pendapat</a:t>
          </a:r>
          <a:endParaRPr lang="en-US" sz="4000" b="1" dirty="0"/>
        </a:p>
      </dgm:t>
    </dgm:pt>
    <dgm:pt modelId="{DD6E3FF6-CAAD-4056-9646-DFAAE58CC0B0}" type="parTrans" cxnId="{EEA8F28B-C336-44CA-8893-63AD93AF5DDB}">
      <dgm:prSet/>
      <dgm:spPr/>
      <dgm:t>
        <a:bodyPr/>
        <a:lstStyle/>
        <a:p>
          <a:endParaRPr lang="en-US" b="1"/>
        </a:p>
      </dgm:t>
    </dgm:pt>
    <dgm:pt modelId="{C13B0D37-8FBD-44A8-BEC0-5350D6131C74}" type="sibTrans" cxnId="{EEA8F28B-C336-44CA-8893-63AD93AF5DDB}">
      <dgm:prSet/>
      <dgm:spPr/>
      <dgm:t>
        <a:bodyPr/>
        <a:lstStyle/>
        <a:p>
          <a:endParaRPr lang="en-US" b="1"/>
        </a:p>
      </dgm:t>
    </dgm:pt>
    <dgm:pt modelId="{6EAC9C11-6D7F-4424-ADC9-435D0BA1328C}">
      <dgm:prSet phldrT="[Text]" custT="1"/>
      <dgm:spPr/>
      <dgm:t>
        <a:bodyPr/>
        <a:lstStyle/>
        <a:p>
          <a:r>
            <a:rPr lang="en-US" sz="4000" b="1" dirty="0" err="1"/>
            <a:t>Judul</a:t>
          </a:r>
          <a:endParaRPr lang="en-US" sz="4000" b="1" dirty="0"/>
        </a:p>
      </dgm:t>
    </dgm:pt>
    <dgm:pt modelId="{7A70D356-3319-443C-B66B-71B7758E71E0}" type="parTrans" cxnId="{A55B37C6-C9B9-4F72-A645-7518EB06B85A}">
      <dgm:prSet/>
      <dgm:spPr/>
      <dgm:t>
        <a:bodyPr/>
        <a:lstStyle/>
        <a:p>
          <a:endParaRPr lang="en-US"/>
        </a:p>
      </dgm:t>
    </dgm:pt>
    <dgm:pt modelId="{3C1FD974-8A33-458E-A3BD-91148C483ECC}" type="sibTrans" cxnId="{A55B37C6-C9B9-4F72-A645-7518EB06B85A}">
      <dgm:prSet/>
      <dgm:spPr/>
      <dgm:t>
        <a:bodyPr/>
        <a:lstStyle/>
        <a:p>
          <a:endParaRPr lang="en-US"/>
        </a:p>
      </dgm:t>
    </dgm:pt>
    <dgm:pt modelId="{1F9BF7A3-D222-4D4B-890B-6D28197807F7}" type="pres">
      <dgm:prSet presAssocID="{68CC97D8-FC14-4567-B57F-E6C43F485DAE}" presName="Name0" presStyleCnt="0">
        <dgm:presLayoutVars>
          <dgm:dir/>
          <dgm:animLvl val="lvl"/>
          <dgm:resizeHandles val="exact"/>
        </dgm:presLayoutVars>
      </dgm:prSet>
      <dgm:spPr/>
    </dgm:pt>
    <dgm:pt modelId="{1E6EC4B7-2BA4-422D-83BA-133D79D85763}" type="pres">
      <dgm:prSet presAssocID="{6EAC9C11-6D7F-4424-ADC9-435D0BA1328C}" presName="Name8" presStyleCnt="0"/>
      <dgm:spPr/>
    </dgm:pt>
    <dgm:pt modelId="{BE511DD2-2BFE-4A3E-91D4-01EC8D36BEFA}" type="pres">
      <dgm:prSet presAssocID="{6EAC9C11-6D7F-4424-ADC9-435D0BA1328C}" presName="level" presStyleLbl="node1" presStyleIdx="0" presStyleCnt="4" custScaleY="160703">
        <dgm:presLayoutVars>
          <dgm:chMax val="1"/>
          <dgm:bulletEnabled val="1"/>
        </dgm:presLayoutVars>
      </dgm:prSet>
      <dgm:spPr/>
    </dgm:pt>
    <dgm:pt modelId="{BDFF965E-A3E2-4DCF-BBBE-505116346B85}" type="pres">
      <dgm:prSet presAssocID="{6EAC9C11-6D7F-4424-ADC9-435D0BA132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50F19B-E910-432F-AC05-50E2E77390C0}" type="pres">
      <dgm:prSet presAssocID="{BF056EF1-BF54-4404-9A34-9217A75B360B}" presName="Name8" presStyleCnt="0"/>
      <dgm:spPr/>
    </dgm:pt>
    <dgm:pt modelId="{A30C87D8-BBA8-40C2-8F1E-32419D61F265}" type="pres">
      <dgm:prSet presAssocID="{BF056EF1-BF54-4404-9A34-9217A75B360B}" presName="level" presStyleLbl="node1" presStyleIdx="1" presStyleCnt="4">
        <dgm:presLayoutVars>
          <dgm:chMax val="1"/>
          <dgm:bulletEnabled val="1"/>
        </dgm:presLayoutVars>
      </dgm:prSet>
      <dgm:spPr/>
    </dgm:pt>
    <dgm:pt modelId="{E9A23EDB-C7B2-450C-9BD6-F65169821D9D}" type="pres">
      <dgm:prSet presAssocID="{BF056EF1-BF54-4404-9A34-9217A75B3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068CB5A-FA61-4256-A239-68C3488490CD}" type="pres">
      <dgm:prSet presAssocID="{71875164-DBA8-47DA-892B-59099BC9762A}" presName="Name8" presStyleCnt="0"/>
      <dgm:spPr/>
    </dgm:pt>
    <dgm:pt modelId="{2B754207-9025-4950-BE8D-8C9DF0EEAB56}" type="pres">
      <dgm:prSet presAssocID="{71875164-DBA8-47DA-892B-59099BC9762A}" presName="level" presStyleLbl="node1" presStyleIdx="2" presStyleCnt="4">
        <dgm:presLayoutVars>
          <dgm:chMax val="1"/>
          <dgm:bulletEnabled val="1"/>
        </dgm:presLayoutVars>
      </dgm:prSet>
      <dgm:spPr/>
    </dgm:pt>
    <dgm:pt modelId="{58A05C02-0021-40C5-85B7-B6442AA4353A}" type="pres">
      <dgm:prSet presAssocID="{71875164-DBA8-47DA-892B-59099BC9762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95E189B-B9EA-4618-BEDE-FE5C0F590105}" type="pres">
      <dgm:prSet presAssocID="{44275B98-3594-4E9D-92F7-80981593E575}" presName="Name8" presStyleCnt="0"/>
      <dgm:spPr/>
    </dgm:pt>
    <dgm:pt modelId="{53F51F56-3408-468D-AA63-2D3621629534}" type="pres">
      <dgm:prSet presAssocID="{44275B98-3594-4E9D-92F7-80981593E575}" presName="level" presStyleLbl="node1" presStyleIdx="3" presStyleCnt="4">
        <dgm:presLayoutVars>
          <dgm:chMax val="1"/>
          <dgm:bulletEnabled val="1"/>
        </dgm:presLayoutVars>
      </dgm:prSet>
      <dgm:spPr/>
    </dgm:pt>
    <dgm:pt modelId="{24ADA330-008C-46D3-9D5C-181A12B946B6}" type="pres">
      <dgm:prSet presAssocID="{44275B98-3594-4E9D-92F7-80981593E57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1F38B13-40C7-4C2E-A707-4204DCCD817F}" type="presOf" srcId="{6EAC9C11-6D7F-4424-ADC9-435D0BA1328C}" destId="{BE511DD2-2BFE-4A3E-91D4-01EC8D36BEFA}" srcOrd="0" destOrd="0" presId="urn:microsoft.com/office/officeart/2005/8/layout/pyramid1"/>
    <dgm:cxn modelId="{B8658517-F211-41D2-98AE-96B7239080A6}" type="presOf" srcId="{71875164-DBA8-47DA-892B-59099BC9762A}" destId="{2B754207-9025-4950-BE8D-8C9DF0EEAB56}" srcOrd="0" destOrd="0" presId="urn:microsoft.com/office/officeart/2005/8/layout/pyramid1"/>
    <dgm:cxn modelId="{FD59751D-2AB0-4F1B-8360-FEE93C1A0804}" srcId="{68CC97D8-FC14-4567-B57F-E6C43F485DAE}" destId="{BF056EF1-BF54-4404-9A34-9217A75B360B}" srcOrd="1" destOrd="0" parTransId="{A9C6ADA5-6869-4AF3-B3C5-3A036EA63AA2}" sibTransId="{40343515-DF14-4EB9-9C7A-93BD77394B8F}"/>
    <dgm:cxn modelId="{B787E562-B233-4231-8449-85D8C778722F}" type="presOf" srcId="{44275B98-3594-4E9D-92F7-80981593E575}" destId="{53F51F56-3408-468D-AA63-2D3621629534}" srcOrd="0" destOrd="0" presId="urn:microsoft.com/office/officeart/2005/8/layout/pyramid1"/>
    <dgm:cxn modelId="{8BAAE478-E635-435E-962C-52E285F33DD8}" type="presOf" srcId="{BF056EF1-BF54-4404-9A34-9217A75B360B}" destId="{E9A23EDB-C7B2-450C-9BD6-F65169821D9D}" srcOrd="1" destOrd="0" presId="urn:microsoft.com/office/officeart/2005/8/layout/pyramid1"/>
    <dgm:cxn modelId="{EEA8F28B-C336-44CA-8893-63AD93AF5DDB}" srcId="{68CC97D8-FC14-4567-B57F-E6C43F485DAE}" destId="{44275B98-3594-4E9D-92F7-80981593E575}" srcOrd="3" destOrd="0" parTransId="{DD6E3FF6-CAAD-4056-9646-DFAAE58CC0B0}" sibTransId="{C13B0D37-8FBD-44A8-BEC0-5350D6131C74}"/>
    <dgm:cxn modelId="{6E4072A4-496B-4317-B080-2B224AF41F54}" type="presOf" srcId="{44275B98-3594-4E9D-92F7-80981593E575}" destId="{24ADA330-008C-46D3-9D5C-181A12B946B6}" srcOrd="1" destOrd="0" presId="urn:microsoft.com/office/officeart/2005/8/layout/pyramid1"/>
    <dgm:cxn modelId="{7E1A25AB-AF60-493E-B1BE-852009BD9841}" srcId="{68CC97D8-FC14-4567-B57F-E6C43F485DAE}" destId="{71875164-DBA8-47DA-892B-59099BC9762A}" srcOrd="2" destOrd="0" parTransId="{72195C02-B3BC-4AC7-B169-9E5234C6A809}" sibTransId="{84EB6C60-BDED-486B-87A3-E38DA3E42913}"/>
    <dgm:cxn modelId="{971E56AE-3227-4752-B1C0-774346E243E4}" type="presOf" srcId="{BF056EF1-BF54-4404-9A34-9217A75B360B}" destId="{A30C87D8-BBA8-40C2-8F1E-32419D61F265}" srcOrd="0" destOrd="0" presId="urn:microsoft.com/office/officeart/2005/8/layout/pyramid1"/>
    <dgm:cxn modelId="{B8CD78B7-6DE6-404D-8791-3480070C37F6}" type="presOf" srcId="{6EAC9C11-6D7F-4424-ADC9-435D0BA1328C}" destId="{BDFF965E-A3E2-4DCF-BBBE-505116346B85}" srcOrd="1" destOrd="0" presId="urn:microsoft.com/office/officeart/2005/8/layout/pyramid1"/>
    <dgm:cxn modelId="{A55B37C6-C9B9-4F72-A645-7518EB06B85A}" srcId="{68CC97D8-FC14-4567-B57F-E6C43F485DAE}" destId="{6EAC9C11-6D7F-4424-ADC9-435D0BA1328C}" srcOrd="0" destOrd="0" parTransId="{7A70D356-3319-443C-B66B-71B7758E71E0}" sibTransId="{3C1FD974-8A33-458E-A3BD-91148C483ECC}"/>
    <dgm:cxn modelId="{AC72B7C8-52ED-49B2-9A4E-9D943B34DA03}" type="presOf" srcId="{68CC97D8-FC14-4567-B57F-E6C43F485DAE}" destId="{1F9BF7A3-D222-4D4B-890B-6D28197807F7}" srcOrd="0" destOrd="0" presId="urn:microsoft.com/office/officeart/2005/8/layout/pyramid1"/>
    <dgm:cxn modelId="{A0E50DFD-AEF7-46DC-9932-8AC1DB79DA18}" type="presOf" srcId="{71875164-DBA8-47DA-892B-59099BC9762A}" destId="{58A05C02-0021-40C5-85B7-B6442AA4353A}" srcOrd="1" destOrd="0" presId="urn:microsoft.com/office/officeart/2005/8/layout/pyramid1"/>
    <dgm:cxn modelId="{B1206CEF-8C20-4BEB-86FC-785176932D8C}" type="presParOf" srcId="{1F9BF7A3-D222-4D4B-890B-6D28197807F7}" destId="{1E6EC4B7-2BA4-422D-83BA-133D79D85763}" srcOrd="0" destOrd="0" presId="urn:microsoft.com/office/officeart/2005/8/layout/pyramid1"/>
    <dgm:cxn modelId="{93338C88-D5EE-4DA9-8078-F4DB3CD03D39}" type="presParOf" srcId="{1E6EC4B7-2BA4-422D-83BA-133D79D85763}" destId="{BE511DD2-2BFE-4A3E-91D4-01EC8D36BEFA}" srcOrd="0" destOrd="0" presId="urn:microsoft.com/office/officeart/2005/8/layout/pyramid1"/>
    <dgm:cxn modelId="{DC7BE035-9ABE-4A41-A70C-36577007B423}" type="presParOf" srcId="{1E6EC4B7-2BA4-422D-83BA-133D79D85763}" destId="{BDFF965E-A3E2-4DCF-BBBE-505116346B85}" srcOrd="1" destOrd="0" presId="urn:microsoft.com/office/officeart/2005/8/layout/pyramid1"/>
    <dgm:cxn modelId="{AB9081AC-84BC-4EEC-B414-116C67967460}" type="presParOf" srcId="{1F9BF7A3-D222-4D4B-890B-6D28197807F7}" destId="{8450F19B-E910-432F-AC05-50E2E77390C0}" srcOrd="1" destOrd="0" presId="urn:microsoft.com/office/officeart/2005/8/layout/pyramid1"/>
    <dgm:cxn modelId="{F2F1186D-AA9D-4B16-BC4C-EE877E62578A}" type="presParOf" srcId="{8450F19B-E910-432F-AC05-50E2E77390C0}" destId="{A30C87D8-BBA8-40C2-8F1E-32419D61F265}" srcOrd="0" destOrd="0" presId="urn:microsoft.com/office/officeart/2005/8/layout/pyramid1"/>
    <dgm:cxn modelId="{7187852C-51C4-4232-916D-64605D1B5AA7}" type="presParOf" srcId="{8450F19B-E910-432F-AC05-50E2E77390C0}" destId="{E9A23EDB-C7B2-450C-9BD6-F65169821D9D}" srcOrd="1" destOrd="0" presId="urn:microsoft.com/office/officeart/2005/8/layout/pyramid1"/>
    <dgm:cxn modelId="{7C43472D-9C5D-4301-BE9F-5BC8A1ACE24A}" type="presParOf" srcId="{1F9BF7A3-D222-4D4B-890B-6D28197807F7}" destId="{8068CB5A-FA61-4256-A239-68C3488490CD}" srcOrd="2" destOrd="0" presId="urn:microsoft.com/office/officeart/2005/8/layout/pyramid1"/>
    <dgm:cxn modelId="{E7F4163C-9883-4D3A-8B01-B3DAD2950572}" type="presParOf" srcId="{8068CB5A-FA61-4256-A239-68C3488490CD}" destId="{2B754207-9025-4950-BE8D-8C9DF0EEAB56}" srcOrd="0" destOrd="0" presId="urn:microsoft.com/office/officeart/2005/8/layout/pyramid1"/>
    <dgm:cxn modelId="{267BA9B6-F027-4727-B7F6-9FBC8AF3EFD1}" type="presParOf" srcId="{8068CB5A-FA61-4256-A239-68C3488490CD}" destId="{58A05C02-0021-40C5-85B7-B6442AA4353A}" srcOrd="1" destOrd="0" presId="urn:microsoft.com/office/officeart/2005/8/layout/pyramid1"/>
    <dgm:cxn modelId="{02FE3538-3538-4272-B571-D1434DB5E0C5}" type="presParOf" srcId="{1F9BF7A3-D222-4D4B-890B-6D28197807F7}" destId="{995E189B-B9EA-4618-BEDE-FE5C0F590105}" srcOrd="3" destOrd="0" presId="urn:microsoft.com/office/officeart/2005/8/layout/pyramid1"/>
    <dgm:cxn modelId="{E6693214-A4FD-448F-8FAC-ED546FBB5E5D}" type="presParOf" srcId="{995E189B-B9EA-4618-BEDE-FE5C0F590105}" destId="{53F51F56-3408-468D-AA63-2D3621629534}" srcOrd="0" destOrd="0" presId="urn:microsoft.com/office/officeart/2005/8/layout/pyramid1"/>
    <dgm:cxn modelId="{97CDF831-4378-48A2-B4A8-27BE64081F0B}" type="presParOf" srcId="{995E189B-B9EA-4618-BEDE-FE5C0F590105}" destId="{24ADA330-008C-46D3-9D5C-181A12B946B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CC97D8-FC14-4567-B57F-E6C43F485DAE}" type="doc">
      <dgm:prSet loTypeId="urn:microsoft.com/office/officeart/2005/8/layout/pyramid1" loCatId="pyramid" qsTypeId="urn:microsoft.com/office/officeart/2005/8/quickstyle/simple1" qsCatId="simple" csTypeId="urn:microsoft.com/office/officeart/2005/8/colors/colorful1" csCatId="colorful" phldr="1"/>
      <dgm:spPr/>
    </dgm:pt>
    <dgm:pt modelId="{FC1550E2-8FE8-42CE-80D6-E2F752A38B8B}">
      <dgm:prSet phldrT="[Text]" custT="1"/>
      <dgm:spPr/>
      <dgm:t>
        <a:bodyPr/>
        <a:lstStyle/>
        <a:p>
          <a:r>
            <a:rPr lang="en-US" sz="3600" b="1" dirty="0" err="1"/>
            <a:t>Pernyataan</a:t>
          </a:r>
          <a:r>
            <a:rPr lang="en-US" sz="3600" b="1" dirty="0"/>
            <a:t> </a:t>
          </a:r>
          <a:r>
            <a:rPr lang="en-US" sz="3600" b="1" dirty="0" err="1"/>
            <a:t>Umum</a:t>
          </a:r>
          <a:endParaRPr lang="en-US" sz="3600" b="1" dirty="0"/>
        </a:p>
      </dgm:t>
    </dgm:pt>
    <dgm:pt modelId="{A9040CE2-01E3-4EEE-9093-AB314BB93427}" type="parTrans" cxnId="{48CEEC80-21C1-483C-946B-262284BE64D6}">
      <dgm:prSet/>
      <dgm:spPr/>
      <dgm:t>
        <a:bodyPr/>
        <a:lstStyle/>
        <a:p>
          <a:endParaRPr lang="en-US" sz="1050" b="1"/>
        </a:p>
      </dgm:t>
    </dgm:pt>
    <dgm:pt modelId="{CDF5736B-5D2B-4255-99F9-F69F148B22D6}" type="sibTrans" cxnId="{48CEEC80-21C1-483C-946B-262284BE64D6}">
      <dgm:prSet/>
      <dgm:spPr/>
      <dgm:t>
        <a:bodyPr/>
        <a:lstStyle/>
        <a:p>
          <a:endParaRPr lang="en-US" sz="1050" b="1"/>
        </a:p>
      </dgm:t>
    </dgm:pt>
    <dgm:pt modelId="{BF056EF1-BF54-4404-9A34-9217A75B360B}">
      <dgm:prSet phldrT="[Text]" custT="1"/>
      <dgm:spPr/>
      <dgm:t>
        <a:bodyPr/>
        <a:lstStyle/>
        <a:p>
          <a:r>
            <a:rPr lang="en-US" sz="4000" b="1" dirty="0" err="1"/>
            <a:t>Deretan</a:t>
          </a:r>
          <a:r>
            <a:rPr lang="en-US" sz="4000" b="1" dirty="0"/>
            <a:t> </a:t>
          </a:r>
          <a:r>
            <a:rPr lang="en-US" sz="4000" b="1" dirty="0" err="1"/>
            <a:t>Penjelas</a:t>
          </a:r>
          <a:endParaRPr lang="en-US" sz="4000" b="1" dirty="0"/>
        </a:p>
      </dgm:t>
    </dgm:pt>
    <dgm:pt modelId="{A9C6ADA5-6869-4AF3-B3C5-3A036EA63AA2}" type="parTrans" cxnId="{FD59751D-2AB0-4F1B-8360-FEE93C1A0804}">
      <dgm:prSet/>
      <dgm:spPr/>
      <dgm:t>
        <a:bodyPr/>
        <a:lstStyle/>
        <a:p>
          <a:endParaRPr lang="en-US" sz="1050" b="1"/>
        </a:p>
      </dgm:t>
    </dgm:pt>
    <dgm:pt modelId="{40343515-DF14-4EB9-9C7A-93BD77394B8F}" type="sibTrans" cxnId="{FD59751D-2AB0-4F1B-8360-FEE93C1A0804}">
      <dgm:prSet/>
      <dgm:spPr/>
      <dgm:t>
        <a:bodyPr/>
        <a:lstStyle/>
        <a:p>
          <a:endParaRPr lang="en-US" sz="1050" b="1"/>
        </a:p>
      </dgm:t>
    </dgm:pt>
    <dgm:pt modelId="{71875164-DBA8-47DA-892B-59099BC9762A}">
      <dgm:prSet phldrT="[Text]" custT="1"/>
      <dgm:spPr/>
      <dgm:t>
        <a:bodyPr/>
        <a:lstStyle/>
        <a:p>
          <a:r>
            <a:rPr lang="en-US" sz="4000" b="1" dirty="0" err="1"/>
            <a:t>Interpretasi</a:t>
          </a:r>
          <a:endParaRPr lang="en-US" sz="4000" b="1" dirty="0"/>
        </a:p>
      </dgm:t>
    </dgm:pt>
    <dgm:pt modelId="{72195C02-B3BC-4AC7-B169-9E5234C6A809}" type="parTrans" cxnId="{7E1A25AB-AF60-493E-B1BE-852009BD9841}">
      <dgm:prSet/>
      <dgm:spPr/>
      <dgm:t>
        <a:bodyPr/>
        <a:lstStyle/>
        <a:p>
          <a:endParaRPr lang="en-US" sz="1050" b="1"/>
        </a:p>
      </dgm:t>
    </dgm:pt>
    <dgm:pt modelId="{84EB6C60-BDED-486B-87A3-E38DA3E42913}" type="sibTrans" cxnId="{7E1A25AB-AF60-493E-B1BE-852009BD9841}">
      <dgm:prSet/>
      <dgm:spPr/>
      <dgm:t>
        <a:bodyPr/>
        <a:lstStyle/>
        <a:p>
          <a:endParaRPr lang="en-US" sz="1050" b="1"/>
        </a:p>
      </dgm:t>
    </dgm:pt>
    <dgm:pt modelId="{6EAC9C11-6D7F-4424-ADC9-435D0BA1328C}">
      <dgm:prSet phldrT="[Text]" custT="1"/>
      <dgm:spPr/>
      <dgm:t>
        <a:bodyPr/>
        <a:lstStyle/>
        <a:p>
          <a:r>
            <a:rPr lang="en-US" sz="4000" b="1" dirty="0" err="1"/>
            <a:t>Judul</a:t>
          </a:r>
          <a:endParaRPr lang="en-US" sz="4000" b="1" dirty="0"/>
        </a:p>
      </dgm:t>
    </dgm:pt>
    <dgm:pt modelId="{7A70D356-3319-443C-B66B-71B7758E71E0}" type="parTrans" cxnId="{A55B37C6-C9B9-4F72-A645-7518EB06B85A}">
      <dgm:prSet/>
      <dgm:spPr/>
      <dgm:t>
        <a:bodyPr/>
        <a:lstStyle/>
        <a:p>
          <a:endParaRPr lang="en-US"/>
        </a:p>
      </dgm:t>
    </dgm:pt>
    <dgm:pt modelId="{3C1FD974-8A33-458E-A3BD-91148C483ECC}" type="sibTrans" cxnId="{A55B37C6-C9B9-4F72-A645-7518EB06B85A}">
      <dgm:prSet/>
      <dgm:spPr/>
      <dgm:t>
        <a:bodyPr/>
        <a:lstStyle/>
        <a:p>
          <a:endParaRPr lang="en-US"/>
        </a:p>
      </dgm:t>
    </dgm:pt>
    <dgm:pt modelId="{1F9BF7A3-D222-4D4B-890B-6D28197807F7}" type="pres">
      <dgm:prSet presAssocID="{68CC97D8-FC14-4567-B57F-E6C43F485DAE}" presName="Name0" presStyleCnt="0">
        <dgm:presLayoutVars>
          <dgm:dir/>
          <dgm:animLvl val="lvl"/>
          <dgm:resizeHandles val="exact"/>
        </dgm:presLayoutVars>
      </dgm:prSet>
      <dgm:spPr/>
    </dgm:pt>
    <dgm:pt modelId="{1E6EC4B7-2BA4-422D-83BA-133D79D85763}" type="pres">
      <dgm:prSet presAssocID="{6EAC9C11-6D7F-4424-ADC9-435D0BA1328C}" presName="Name8" presStyleCnt="0"/>
      <dgm:spPr/>
    </dgm:pt>
    <dgm:pt modelId="{BE511DD2-2BFE-4A3E-91D4-01EC8D36BEFA}" type="pres">
      <dgm:prSet presAssocID="{6EAC9C11-6D7F-4424-ADC9-435D0BA1328C}" presName="level" presStyleLbl="node1" presStyleIdx="0" presStyleCnt="4" custScaleY="128141">
        <dgm:presLayoutVars>
          <dgm:chMax val="1"/>
          <dgm:bulletEnabled val="1"/>
        </dgm:presLayoutVars>
      </dgm:prSet>
      <dgm:spPr/>
    </dgm:pt>
    <dgm:pt modelId="{BDFF965E-A3E2-4DCF-BBBE-505116346B85}" type="pres">
      <dgm:prSet presAssocID="{6EAC9C11-6D7F-4424-ADC9-435D0BA132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3DF64E7-6C2A-4850-ADA5-11BB546E481A}" type="pres">
      <dgm:prSet presAssocID="{FC1550E2-8FE8-42CE-80D6-E2F752A38B8B}" presName="Name8" presStyleCnt="0"/>
      <dgm:spPr/>
    </dgm:pt>
    <dgm:pt modelId="{7D3E1806-1696-4487-B371-9666D66A2BA2}" type="pres">
      <dgm:prSet presAssocID="{FC1550E2-8FE8-42CE-80D6-E2F752A38B8B}" presName="level" presStyleLbl="node1" presStyleIdx="1" presStyleCnt="4">
        <dgm:presLayoutVars>
          <dgm:chMax val="1"/>
          <dgm:bulletEnabled val="1"/>
        </dgm:presLayoutVars>
      </dgm:prSet>
      <dgm:spPr/>
    </dgm:pt>
    <dgm:pt modelId="{0B8C4A48-BBF1-4288-A717-3DD3F2A722C4}" type="pres">
      <dgm:prSet presAssocID="{FC1550E2-8FE8-42CE-80D6-E2F752A38B8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450F19B-E910-432F-AC05-50E2E77390C0}" type="pres">
      <dgm:prSet presAssocID="{BF056EF1-BF54-4404-9A34-9217A75B360B}" presName="Name8" presStyleCnt="0"/>
      <dgm:spPr/>
    </dgm:pt>
    <dgm:pt modelId="{A30C87D8-BBA8-40C2-8F1E-32419D61F265}" type="pres">
      <dgm:prSet presAssocID="{BF056EF1-BF54-4404-9A34-9217A75B360B}" presName="level" presStyleLbl="node1" presStyleIdx="2" presStyleCnt="4">
        <dgm:presLayoutVars>
          <dgm:chMax val="1"/>
          <dgm:bulletEnabled val="1"/>
        </dgm:presLayoutVars>
      </dgm:prSet>
      <dgm:spPr/>
    </dgm:pt>
    <dgm:pt modelId="{E9A23EDB-C7B2-450C-9BD6-F65169821D9D}" type="pres">
      <dgm:prSet presAssocID="{BF056EF1-BF54-4404-9A34-9217A75B360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068CB5A-FA61-4256-A239-68C3488490CD}" type="pres">
      <dgm:prSet presAssocID="{71875164-DBA8-47DA-892B-59099BC9762A}" presName="Name8" presStyleCnt="0"/>
      <dgm:spPr/>
    </dgm:pt>
    <dgm:pt modelId="{2B754207-9025-4950-BE8D-8C9DF0EEAB56}" type="pres">
      <dgm:prSet presAssocID="{71875164-DBA8-47DA-892B-59099BC9762A}" presName="level" presStyleLbl="node1" presStyleIdx="3" presStyleCnt="4">
        <dgm:presLayoutVars>
          <dgm:chMax val="1"/>
          <dgm:bulletEnabled val="1"/>
        </dgm:presLayoutVars>
      </dgm:prSet>
      <dgm:spPr/>
    </dgm:pt>
    <dgm:pt modelId="{58A05C02-0021-40C5-85B7-B6442AA4353A}" type="pres">
      <dgm:prSet presAssocID="{71875164-DBA8-47DA-892B-59099BC9762A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1F38B13-40C7-4C2E-A707-4204DCCD817F}" type="presOf" srcId="{6EAC9C11-6D7F-4424-ADC9-435D0BA1328C}" destId="{BE511DD2-2BFE-4A3E-91D4-01EC8D36BEFA}" srcOrd="0" destOrd="0" presId="urn:microsoft.com/office/officeart/2005/8/layout/pyramid1"/>
    <dgm:cxn modelId="{B8658517-F211-41D2-98AE-96B7239080A6}" type="presOf" srcId="{71875164-DBA8-47DA-892B-59099BC9762A}" destId="{2B754207-9025-4950-BE8D-8C9DF0EEAB56}" srcOrd="0" destOrd="0" presId="urn:microsoft.com/office/officeart/2005/8/layout/pyramid1"/>
    <dgm:cxn modelId="{FD59751D-2AB0-4F1B-8360-FEE93C1A0804}" srcId="{68CC97D8-FC14-4567-B57F-E6C43F485DAE}" destId="{BF056EF1-BF54-4404-9A34-9217A75B360B}" srcOrd="2" destOrd="0" parTransId="{A9C6ADA5-6869-4AF3-B3C5-3A036EA63AA2}" sibTransId="{40343515-DF14-4EB9-9C7A-93BD77394B8F}"/>
    <dgm:cxn modelId="{AD65F425-C816-45B6-900E-C87A7F11BA9A}" type="presOf" srcId="{FC1550E2-8FE8-42CE-80D6-E2F752A38B8B}" destId="{0B8C4A48-BBF1-4288-A717-3DD3F2A722C4}" srcOrd="1" destOrd="0" presId="urn:microsoft.com/office/officeart/2005/8/layout/pyramid1"/>
    <dgm:cxn modelId="{8BAAE478-E635-435E-962C-52E285F33DD8}" type="presOf" srcId="{BF056EF1-BF54-4404-9A34-9217A75B360B}" destId="{E9A23EDB-C7B2-450C-9BD6-F65169821D9D}" srcOrd="1" destOrd="0" presId="urn:microsoft.com/office/officeart/2005/8/layout/pyramid1"/>
    <dgm:cxn modelId="{48CEEC80-21C1-483C-946B-262284BE64D6}" srcId="{68CC97D8-FC14-4567-B57F-E6C43F485DAE}" destId="{FC1550E2-8FE8-42CE-80D6-E2F752A38B8B}" srcOrd="1" destOrd="0" parTransId="{A9040CE2-01E3-4EEE-9093-AB314BB93427}" sibTransId="{CDF5736B-5D2B-4255-99F9-F69F148B22D6}"/>
    <dgm:cxn modelId="{73AAC8A8-3429-4B16-8594-203D4C788521}" type="presOf" srcId="{FC1550E2-8FE8-42CE-80D6-E2F752A38B8B}" destId="{7D3E1806-1696-4487-B371-9666D66A2BA2}" srcOrd="0" destOrd="0" presId="urn:microsoft.com/office/officeart/2005/8/layout/pyramid1"/>
    <dgm:cxn modelId="{7E1A25AB-AF60-493E-B1BE-852009BD9841}" srcId="{68CC97D8-FC14-4567-B57F-E6C43F485DAE}" destId="{71875164-DBA8-47DA-892B-59099BC9762A}" srcOrd="3" destOrd="0" parTransId="{72195C02-B3BC-4AC7-B169-9E5234C6A809}" sibTransId="{84EB6C60-BDED-486B-87A3-E38DA3E42913}"/>
    <dgm:cxn modelId="{971E56AE-3227-4752-B1C0-774346E243E4}" type="presOf" srcId="{BF056EF1-BF54-4404-9A34-9217A75B360B}" destId="{A30C87D8-BBA8-40C2-8F1E-32419D61F265}" srcOrd="0" destOrd="0" presId="urn:microsoft.com/office/officeart/2005/8/layout/pyramid1"/>
    <dgm:cxn modelId="{B8CD78B7-6DE6-404D-8791-3480070C37F6}" type="presOf" srcId="{6EAC9C11-6D7F-4424-ADC9-435D0BA1328C}" destId="{BDFF965E-A3E2-4DCF-BBBE-505116346B85}" srcOrd="1" destOrd="0" presId="urn:microsoft.com/office/officeart/2005/8/layout/pyramid1"/>
    <dgm:cxn modelId="{A55B37C6-C9B9-4F72-A645-7518EB06B85A}" srcId="{68CC97D8-FC14-4567-B57F-E6C43F485DAE}" destId="{6EAC9C11-6D7F-4424-ADC9-435D0BA1328C}" srcOrd="0" destOrd="0" parTransId="{7A70D356-3319-443C-B66B-71B7758E71E0}" sibTransId="{3C1FD974-8A33-458E-A3BD-91148C483ECC}"/>
    <dgm:cxn modelId="{AC72B7C8-52ED-49B2-9A4E-9D943B34DA03}" type="presOf" srcId="{68CC97D8-FC14-4567-B57F-E6C43F485DAE}" destId="{1F9BF7A3-D222-4D4B-890B-6D28197807F7}" srcOrd="0" destOrd="0" presId="urn:microsoft.com/office/officeart/2005/8/layout/pyramid1"/>
    <dgm:cxn modelId="{A0E50DFD-AEF7-46DC-9932-8AC1DB79DA18}" type="presOf" srcId="{71875164-DBA8-47DA-892B-59099BC9762A}" destId="{58A05C02-0021-40C5-85B7-B6442AA4353A}" srcOrd="1" destOrd="0" presId="urn:microsoft.com/office/officeart/2005/8/layout/pyramid1"/>
    <dgm:cxn modelId="{B1206CEF-8C20-4BEB-86FC-785176932D8C}" type="presParOf" srcId="{1F9BF7A3-D222-4D4B-890B-6D28197807F7}" destId="{1E6EC4B7-2BA4-422D-83BA-133D79D85763}" srcOrd="0" destOrd="0" presId="urn:microsoft.com/office/officeart/2005/8/layout/pyramid1"/>
    <dgm:cxn modelId="{93338C88-D5EE-4DA9-8078-F4DB3CD03D39}" type="presParOf" srcId="{1E6EC4B7-2BA4-422D-83BA-133D79D85763}" destId="{BE511DD2-2BFE-4A3E-91D4-01EC8D36BEFA}" srcOrd="0" destOrd="0" presId="urn:microsoft.com/office/officeart/2005/8/layout/pyramid1"/>
    <dgm:cxn modelId="{DC7BE035-9ABE-4A41-A70C-36577007B423}" type="presParOf" srcId="{1E6EC4B7-2BA4-422D-83BA-133D79D85763}" destId="{BDFF965E-A3E2-4DCF-BBBE-505116346B85}" srcOrd="1" destOrd="0" presId="urn:microsoft.com/office/officeart/2005/8/layout/pyramid1"/>
    <dgm:cxn modelId="{7E78F128-6A23-413A-BA7D-96561E26373A}" type="presParOf" srcId="{1F9BF7A3-D222-4D4B-890B-6D28197807F7}" destId="{83DF64E7-6C2A-4850-ADA5-11BB546E481A}" srcOrd="1" destOrd="0" presId="urn:microsoft.com/office/officeart/2005/8/layout/pyramid1"/>
    <dgm:cxn modelId="{8B926A07-9D58-4CA4-980D-DBB0AFFE9534}" type="presParOf" srcId="{83DF64E7-6C2A-4850-ADA5-11BB546E481A}" destId="{7D3E1806-1696-4487-B371-9666D66A2BA2}" srcOrd="0" destOrd="0" presId="urn:microsoft.com/office/officeart/2005/8/layout/pyramid1"/>
    <dgm:cxn modelId="{C02907A5-1BFA-4E91-8FC9-B33E90344196}" type="presParOf" srcId="{83DF64E7-6C2A-4850-ADA5-11BB546E481A}" destId="{0B8C4A48-BBF1-4288-A717-3DD3F2A722C4}" srcOrd="1" destOrd="0" presId="urn:microsoft.com/office/officeart/2005/8/layout/pyramid1"/>
    <dgm:cxn modelId="{AB9081AC-84BC-4EEC-B414-116C67967460}" type="presParOf" srcId="{1F9BF7A3-D222-4D4B-890B-6D28197807F7}" destId="{8450F19B-E910-432F-AC05-50E2E77390C0}" srcOrd="2" destOrd="0" presId="urn:microsoft.com/office/officeart/2005/8/layout/pyramid1"/>
    <dgm:cxn modelId="{F2F1186D-AA9D-4B16-BC4C-EE877E62578A}" type="presParOf" srcId="{8450F19B-E910-432F-AC05-50E2E77390C0}" destId="{A30C87D8-BBA8-40C2-8F1E-32419D61F265}" srcOrd="0" destOrd="0" presId="urn:microsoft.com/office/officeart/2005/8/layout/pyramid1"/>
    <dgm:cxn modelId="{7187852C-51C4-4232-916D-64605D1B5AA7}" type="presParOf" srcId="{8450F19B-E910-432F-AC05-50E2E77390C0}" destId="{E9A23EDB-C7B2-450C-9BD6-F65169821D9D}" srcOrd="1" destOrd="0" presId="urn:microsoft.com/office/officeart/2005/8/layout/pyramid1"/>
    <dgm:cxn modelId="{7C43472D-9C5D-4301-BE9F-5BC8A1ACE24A}" type="presParOf" srcId="{1F9BF7A3-D222-4D4B-890B-6D28197807F7}" destId="{8068CB5A-FA61-4256-A239-68C3488490CD}" srcOrd="3" destOrd="0" presId="urn:microsoft.com/office/officeart/2005/8/layout/pyramid1"/>
    <dgm:cxn modelId="{E7F4163C-9883-4D3A-8B01-B3DAD2950572}" type="presParOf" srcId="{8068CB5A-FA61-4256-A239-68C3488490CD}" destId="{2B754207-9025-4950-BE8D-8C9DF0EEAB56}" srcOrd="0" destOrd="0" presId="urn:microsoft.com/office/officeart/2005/8/layout/pyramid1"/>
    <dgm:cxn modelId="{267BA9B6-F027-4727-B7F6-9FBC8AF3EFD1}" type="presParOf" srcId="{8068CB5A-FA61-4256-A239-68C3488490CD}" destId="{58A05C02-0021-40C5-85B7-B6442AA4353A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24CBF-516D-41AA-B971-B1A3FCE7A44E}">
      <dsp:nvSpPr>
        <dsp:cNvPr id="0" name=""/>
        <dsp:cNvSpPr/>
      </dsp:nvSpPr>
      <dsp:spPr>
        <a:xfrm>
          <a:off x="-5080330" y="-778292"/>
          <a:ext cx="6050143" cy="6050143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03B61-5B68-4A9B-8860-C60D81BF6088}">
      <dsp:nvSpPr>
        <dsp:cNvPr id="0" name=""/>
        <dsp:cNvSpPr/>
      </dsp:nvSpPr>
      <dsp:spPr>
        <a:xfrm>
          <a:off x="623746" y="449355"/>
          <a:ext cx="8520083" cy="8987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35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tx1"/>
              </a:solidFill>
            </a:rPr>
            <a:t>Deskripsi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623746" y="449355"/>
        <a:ext cx="8520083" cy="898711"/>
      </dsp:txXfrm>
    </dsp:sp>
    <dsp:sp modelId="{94280048-B034-459F-B447-96D39081C445}">
      <dsp:nvSpPr>
        <dsp:cNvPr id="0" name=""/>
        <dsp:cNvSpPr/>
      </dsp:nvSpPr>
      <dsp:spPr>
        <a:xfrm>
          <a:off x="62051" y="337016"/>
          <a:ext cx="1123389" cy="1123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2C5FB3-04EC-44A1-ACB6-C1D9A1F870D6}">
      <dsp:nvSpPr>
        <dsp:cNvPr id="0" name=""/>
        <dsp:cNvSpPr/>
      </dsp:nvSpPr>
      <dsp:spPr>
        <a:xfrm>
          <a:off x="950427" y="1797423"/>
          <a:ext cx="8193402" cy="898711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35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tx1"/>
              </a:solidFill>
            </a:rPr>
            <a:t>Eksposisi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950427" y="1797423"/>
        <a:ext cx="8193402" cy="898711"/>
      </dsp:txXfrm>
    </dsp:sp>
    <dsp:sp modelId="{4133EC5A-C0B6-4F26-BBD6-2EAAF83233A4}">
      <dsp:nvSpPr>
        <dsp:cNvPr id="0" name=""/>
        <dsp:cNvSpPr/>
      </dsp:nvSpPr>
      <dsp:spPr>
        <a:xfrm>
          <a:off x="388732" y="1685084"/>
          <a:ext cx="1123389" cy="1123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52D4DE-5456-426F-B4AA-730EA01D5F24}">
      <dsp:nvSpPr>
        <dsp:cNvPr id="0" name=""/>
        <dsp:cNvSpPr/>
      </dsp:nvSpPr>
      <dsp:spPr>
        <a:xfrm>
          <a:off x="623746" y="3145491"/>
          <a:ext cx="8520083" cy="89871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3352" tIns="101600" rIns="101600" bIns="1016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>
              <a:solidFill>
                <a:schemeClr val="tx1"/>
              </a:solidFill>
            </a:rPr>
            <a:t>Eksplanasi</a:t>
          </a:r>
          <a:endParaRPr lang="en-US" sz="4000" b="1" kern="1200" dirty="0">
            <a:solidFill>
              <a:schemeClr val="tx1"/>
            </a:solidFill>
          </a:endParaRPr>
        </a:p>
      </dsp:txBody>
      <dsp:txXfrm>
        <a:off x="623746" y="3145491"/>
        <a:ext cx="8520083" cy="898711"/>
      </dsp:txXfrm>
    </dsp:sp>
    <dsp:sp modelId="{5784D127-D1A7-4A17-A5AD-4990B9F284EA}">
      <dsp:nvSpPr>
        <dsp:cNvPr id="0" name=""/>
        <dsp:cNvSpPr/>
      </dsp:nvSpPr>
      <dsp:spPr>
        <a:xfrm>
          <a:off x="62051" y="3033152"/>
          <a:ext cx="1123389" cy="1123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11DD2-2BFE-4A3E-91D4-01EC8D36BEFA}">
      <dsp:nvSpPr>
        <dsp:cNvPr id="0" name=""/>
        <dsp:cNvSpPr/>
      </dsp:nvSpPr>
      <dsp:spPr>
        <a:xfrm>
          <a:off x="3437103" y="0"/>
          <a:ext cx="3682352" cy="1472894"/>
        </a:xfrm>
        <a:prstGeom prst="trapezoid">
          <a:avLst>
            <a:gd name="adj" fmla="val 125004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Judul</a:t>
          </a:r>
          <a:endParaRPr lang="en-US" sz="4000" b="1" kern="1200" dirty="0"/>
        </a:p>
      </dsp:txBody>
      <dsp:txXfrm>
        <a:off x="3437103" y="0"/>
        <a:ext cx="3682352" cy="1472894"/>
      </dsp:txXfrm>
    </dsp:sp>
    <dsp:sp modelId="{A30C87D8-BBA8-40C2-8F1E-32419D61F265}">
      <dsp:nvSpPr>
        <dsp:cNvPr id="0" name=""/>
        <dsp:cNvSpPr/>
      </dsp:nvSpPr>
      <dsp:spPr>
        <a:xfrm>
          <a:off x="2291402" y="1472894"/>
          <a:ext cx="5973754" cy="916532"/>
        </a:xfrm>
        <a:prstGeom prst="trapezoid">
          <a:avLst>
            <a:gd name="adj" fmla="val 125004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Tesis</a:t>
          </a:r>
          <a:r>
            <a:rPr lang="en-US" sz="4000" b="1" kern="1200" dirty="0"/>
            <a:t> </a:t>
          </a:r>
        </a:p>
      </dsp:txBody>
      <dsp:txXfrm>
        <a:off x="3336809" y="1472894"/>
        <a:ext cx="3882940" cy="916532"/>
      </dsp:txXfrm>
    </dsp:sp>
    <dsp:sp modelId="{2B754207-9025-4950-BE8D-8C9DF0EEAB56}">
      <dsp:nvSpPr>
        <dsp:cNvPr id="0" name=""/>
        <dsp:cNvSpPr/>
      </dsp:nvSpPr>
      <dsp:spPr>
        <a:xfrm>
          <a:off x="1145701" y="2389426"/>
          <a:ext cx="8265156" cy="916532"/>
        </a:xfrm>
        <a:prstGeom prst="trapezoid">
          <a:avLst>
            <a:gd name="adj" fmla="val 125004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Argumen</a:t>
          </a:r>
          <a:endParaRPr lang="en-US" sz="4000" b="1" kern="1200" dirty="0"/>
        </a:p>
      </dsp:txBody>
      <dsp:txXfrm>
        <a:off x="2592103" y="2389426"/>
        <a:ext cx="5372351" cy="916532"/>
      </dsp:txXfrm>
    </dsp:sp>
    <dsp:sp modelId="{53F51F56-3408-468D-AA63-2D3621629534}">
      <dsp:nvSpPr>
        <dsp:cNvPr id="0" name=""/>
        <dsp:cNvSpPr/>
      </dsp:nvSpPr>
      <dsp:spPr>
        <a:xfrm>
          <a:off x="0" y="3305958"/>
          <a:ext cx="10556559" cy="916532"/>
        </a:xfrm>
        <a:prstGeom prst="trapezoid">
          <a:avLst>
            <a:gd name="adj" fmla="val 125004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Penegasan</a:t>
          </a:r>
          <a:r>
            <a:rPr lang="en-US" sz="4000" b="1" kern="1200" dirty="0"/>
            <a:t> </a:t>
          </a:r>
          <a:r>
            <a:rPr lang="en-US" sz="4000" b="1" kern="1200" dirty="0" err="1"/>
            <a:t>Ulang</a:t>
          </a:r>
          <a:r>
            <a:rPr lang="en-US" sz="4000" b="1" kern="1200" dirty="0"/>
            <a:t> </a:t>
          </a:r>
          <a:r>
            <a:rPr lang="en-US" sz="4000" b="1" kern="1200" dirty="0" err="1"/>
            <a:t>Pendapat</a:t>
          </a:r>
          <a:endParaRPr lang="en-US" sz="4000" b="1" kern="1200" dirty="0"/>
        </a:p>
      </dsp:txBody>
      <dsp:txXfrm>
        <a:off x="1847397" y="3305958"/>
        <a:ext cx="6861763" cy="9165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11DD2-2BFE-4A3E-91D4-01EC8D36BEFA}">
      <dsp:nvSpPr>
        <dsp:cNvPr id="0" name=""/>
        <dsp:cNvSpPr/>
      </dsp:nvSpPr>
      <dsp:spPr>
        <a:xfrm>
          <a:off x="3637942" y="0"/>
          <a:ext cx="3107796" cy="1250946"/>
        </a:xfrm>
        <a:prstGeom prst="trapezoid">
          <a:avLst>
            <a:gd name="adj" fmla="val 12421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Judul</a:t>
          </a:r>
          <a:endParaRPr lang="en-US" sz="4000" b="1" kern="1200" dirty="0"/>
        </a:p>
      </dsp:txBody>
      <dsp:txXfrm>
        <a:off x="3637942" y="0"/>
        <a:ext cx="3107796" cy="1250946"/>
      </dsp:txXfrm>
    </dsp:sp>
    <dsp:sp modelId="{7D3E1806-1696-4487-B371-9666D66A2BA2}">
      <dsp:nvSpPr>
        <dsp:cNvPr id="0" name=""/>
        <dsp:cNvSpPr/>
      </dsp:nvSpPr>
      <dsp:spPr>
        <a:xfrm>
          <a:off x="2425294" y="1250946"/>
          <a:ext cx="5533091" cy="976226"/>
        </a:xfrm>
        <a:prstGeom prst="trapezoid">
          <a:avLst>
            <a:gd name="adj" fmla="val 124218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 err="1"/>
            <a:t>Pernyataan</a:t>
          </a:r>
          <a:r>
            <a:rPr lang="en-US" sz="3600" b="1" kern="1200" dirty="0"/>
            <a:t> </a:t>
          </a:r>
          <a:r>
            <a:rPr lang="en-US" sz="3600" b="1" kern="1200" dirty="0" err="1"/>
            <a:t>Umum</a:t>
          </a:r>
          <a:endParaRPr lang="en-US" sz="3600" b="1" kern="1200" dirty="0"/>
        </a:p>
      </dsp:txBody>
      <dsp:txXfrm>
        <a:off x="3393585" y="1250946"/>
        <a:ext cx="3596509" cy="976226"/>
      </dsp:txXfrm>
    </dsp:sp>
    <dsp:sp modelId="{A30C87D8-BBA8-40C2-8F1E-32419D61F265}">
      <dsp:nvSpPr>
        <dsp:cNvPr id="0" name=""/>
        <dsp:cNvSpPr/>
      </dsp:nvSpPr>
      <dsp:spPr>
        <a:xfrm>
          <a:off x="1212647" y="2227172"/>
          <a:ext cx="7958386" cy="976226"/>
        </a:xfrm>
        <a:prstGeom prst="trapezoid">
          <a:avLst>
            <a:gd name="adj" fmla="val 124218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Deretan</a:t>
          </a:r>
          <a:r>
            <a:rPr lang="en-US" sz="4000" b="1" kern="1200" dirty="0"/>
            <a:t> </a:t>
          </a:r>
          <a:r>
            <a:rPr lang="en-US" sz="4000" b="1" kern="1200" dirty="0" err="1"/>
            <a:t>Penjelas</a:t>
          </a:r>
          <a:endParaRPr lang="en-US" sz="4000" b="1" kern="1200" dirty="0"/>
        </a:p>
      </dsp:txBody>
      <dsp:txXfrm>
        <a:off x="2605364" y="2227172"/>
        <a:ext cx="5172951" cy="976226"/>
      </dsp:txXfrm>
    </dsp:sp>
    <dsp:sp modelId="{2B754207-9025-4950-BE8D-8C9DF0EEAB56}">
      <dsp:nvSpPr>
        <dsp:cNvPr id="0" name=""/>
        <dsp:cNvSpPr/>
      </dsp:nvSpPr>
      <dsp:spPr>
        <a:xfrm>
          <a:off x="0" y="3203399"/>
          <a:ext cx="10383681" cy="976226"/>
        </a:xfrm>
        <a:prstGeom prst="trapezoid">
          <a:avLst>
            <a:gd name="adj" fmla="val 124218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 err="1"/>
            <a:t>Interpretasi</a:t>
          </a:r>
          <a:endParaRPr lang="en-US" sz="4000" b="1" kern="1200" dirty="0"/>
        </a:p>
      </dsp:txBody>
      <dsp:txXfrm>
        <a:off x="1817144" y="3203399"/>
        <a:ext cx="6749392" cy="976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CFC44-6F28-4A2A-8BC1-E80C02588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E1518-1E52-4B55-9CA0-DEAA643BF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781-1BDA-4C12-9013-4BC3850A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68FC5-7B24-4546-84A5-E67FBCF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C0A2-1F25-410D-9416-296E1784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9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AA9-10B9-4358-802A-23C6C4F0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AA18B-9538-4DED-8454-7A8A14EDA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17A22-BA21-403B-8987-B8DD9BEC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DC670-48B5-4A9C-ABC5-55F6BFC8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E5959-F705-4719-A36C-B53C0FCD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2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41B9D-4505-4EA3-88CC-51C20C891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7A1F9-7223-49B5-BCD4-C6107DA25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9237E-58EF-4D79-B5D0-8A72154C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61C1-C1D0-4665-B079-25B9EA34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B0D58-16C0-49BE-9315-AFD0EC1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1DB3-31D2-4D6D-B73F-304DCAA7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CFA6E-AD23-498A-A250-37375841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9718-2E0E-4BB6-AC35-FA67FAD4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CDD1F-CA02-4896-9E55-9F997C03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4B77-4C8E-4CB6-8351-640CCACC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2E66-8D7E-4087-BA72-2753B08B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7081-62A8-4E7C-9317-F33FE90B2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CF70-8D45-42B6-8378-B90DA9BDB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8EC9D-4E22-4A79-A8CC-29E1393D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0078-3581-4572-A114-EB97A6B0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3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F9EC-9297-411E-BE96-2953F8F0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EDAF-8598-4EF8-BDE2-A5B206431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A33E-0C03-4A9A-B259-3EF8FA443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E18B0-7D6D-4986-A989-F64AF818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2C75A-6715-4D30-B2FA-85B3B6DA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BEC37-5D6E-4ACE-9AEC-7C5EC48B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0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10FF-A81B-46D9-B8A6-FA6A3B95D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5BAC8-9ACB-45C7-9991-7BF0DCF4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DFCE0-943F-494B-A362-1B7E9FB5B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90965-655E-410B-ACA5-9BC56406B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621EC-5939-45E6-9937-70EC9E9EF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EEAE6-60F2-44CD-B582-320782F0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C047-11ED-41FA-AD7C-881FFBD8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67709E-4FB1-4585-A5FB-A3297EACC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8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EE35-B5DB-4D19-84A3-62FC7DC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0F55D-F228-4579-8959-6BD14AEA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71595-513F-4628-A1A7-051D1627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FFB2C-EC10-4A7A-99D3-ECA4763F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C34A1-0983-428D-96EC-2FE220AD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93ABF-C8C4-417F-8AD3-1EBD05D9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796A0-4FE4-4FB9-8787-4E529EE3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34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093C-AB21-42F6-A28F-8230667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1DE8-D643-402A-A3C3-56B21124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2F6274-2EBF-4E0B-A6FE-16A18D334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3FEA-8441-4596-AFD6-3632E355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597FE-B8F9-4BAE-9D5D-E465EBC9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05EE3-6001-40FE-BEDC-9539C0C0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4A1A-A385-48D4-ACE2-E515A1E4A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C351-2B74-4364-8010-0DEAE653D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1C532-A2FD-4AFF-9B8B-0E6E46157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15689-8157-4C81-9F7C-93FBAD2A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BD3A4-98D4-4372-B9B3-43157181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A9B17-0560-4800-BEFE-08505864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0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70288D-4DD8-4D5F-BDB2-9D3D7E16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5E344-9C00-47A5-A09C-F742A1E2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E5A4-4287-4AE6-ABCE-FB05640E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40975-474D-45D8-8A1D-A1C58A3C432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C69AD-1B02-48A2-9B0A-67128F7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65BD2-2B45-4F09-AA2C-66B737A3A4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1258-7419-4D57-9E80-BBACC6B965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7194" y="0"/>
            <a:ext cx="141393" cy="34290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86517" y="2725360"/>
            <a:ext cx="6192395" cy="897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40"/>
              </a:lnSpc>
            </a:pPr>
            <a:r>
              <a:rPr lang="en-US" sz="6400" dirty="0">
                <a:solidFill>
                  <a:srgbClr val="1211CA"/>
                </a:solidFill>
                <a:latin typeface="Montserrat Ultra-Bold"/>
              </a:rPr>
              <a:t>MKWK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86517" y="3411383"/>
            <a:ext cx="9619683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347"/>
              </a:lnSpc>
            </a:pPr>
            <a:r>
              <a:rPr lang="en-US" sz="6679">
                <a:solidFill>
                  <a:srgbClr val="F9B314"/>
                </a:solidFill>
                <a:latin typeface="Montserrat Ultra-Bold"/>
              </a:rPr>
              <a:t>BAHASA INDONESIA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86517" y="4637386"/>
            <a:ext cx="5410200" cy="385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66"/>
              </a:lnSpc>
            </a:pPr>
            <a:r>
              <a:rPr lang="en-US" sz="2333" dirty="0">
                <a:solidFill>
                  <a:srgbClr val="101010"/>
                </a:solidFill>
                <a:latin typeface="Montserrat Classic Bold"/>
              </a:rPr>
              <a:t>Arum Yuliya Lestari, </a:t>
            </a:r>
            <a:r>
              <a:rPr lang="en-US" sz="2333" dirty="0" err="1">
                <a:solidFill>
                  <a:srgbClr val="101010"/>
                </a:solidFill>
                <a:latin typeface="Montserrat Classic Bold"/>
              </a:rPr>
              <a:t>S.Pd</a:t>
            </a:r>
            <a:r>
              <a:rPr lang="en-US" sz="2333" dirty="0">
                <a:solidFill>
                  <a:srgbClr val="101010"/>
                </a:solidFill>
                <a:latin typeface="Montserrat Classic Bold"/>
              </a:rPr>
              <a:t>., </a:t>
            </a:r>
            <a:r>
              <a:rPr lang="en-US" sz="2333" dirty="0" err="1">
                <a:solidFill>
                  <a:srgbClr val="101010"/>
                </a:solidFill>
                <a:latin typeface="Montserrat Classic Bold"/>
              </a:rPr>
              <a:t>M.Pd</a:t>
            </a:r>
            <a:r>
              <a:rPr lang="en-US" sz="2333" dirty="0">
                <a:solidFill>
                  <a:srgbClr val="101010"/>
                </a:solidFill>
                <a:latin typeface="Montserrat Classic Bold"/>
              </a:rPr>
              <a:t>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667304" y="1244416"/>
            <a:ext cx="1838897" cy="163914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96359" y="635000"/>
            <a:ext cx="4809841" cy="39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60"/>
              </a:lnSpc>
            </a:pP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Universitas</a:t>
            </a:r>
            <a:r>
              <a:rPr lang="en-US" sz="2400" dirty="0">
                <a:solidFill>
                  <a:srgbClr val="101010"/>
                </a:solidFill>
                <a:latin typeface="Montserrat Classic Bold"/>
              </a:rPr>
              <a:t> Dian </a:t>
            </a:r>
            <a:r>
              <a:rPr lang="en-US" sz="2400" dirty="0" err="1">
                <a:solidFill>
                  <a:srgbClr val="101010"/>
                </a:solidFill>
                <a:latin typeface="Montserrat Classic Bold"/>
              </a:rPr>
              <a:t>Nuswantoro</a:t>
            </a:r>
            <a:endParaRPr lang="en-US" sz="2400" dirty="0">
              <a:solidFill>
                <a:srgbClr val="101010"/>
              </a:solidFill>
              <a:latin typeface="Montserrat Classic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844E61-F890-4D69-8BEC-90F8AD35FC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5011"/>
            <a:ext cx="1723836" cy="1735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951368" y="3073834"/>
            <a:ext cx="3407998" cy="1115140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Uraian </a:t>
            </a:r>
          </a:p>
          <a:p>
            <a:pPr algn="ctr"/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Bagian-bagian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47693-3892-4B85-AC9E-A562C376B5C8}"/>
              </a:ext>
            </a:extLst>
          </p:cNvPr>
          <p:cNvCxnSpPr>
            <a:cxnSpLocks/>
          </p:cNvCxnSpPr>
          <p:nvPr/>
        </p:nvCxnSpPr>
        <p:spPr>
          <a:xfrm>
            <a:off x="4359366" y="3709844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C9F4CF0-36BA-40BD-AB1B-EBEA522248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8" t="30349" r="32007" b="10278"/>
          <a:stretch/>
        </p:blipFill>
        <p:spPr>
          <a:xfrm>
            <a:off x="6098332" y="670390"/>
            <a:ext cx="5154910" cy="56626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8857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17434" y="722375"/>
            <a:ext cx="439145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Teks Eksposisi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6523F38-ADED-4975-9A7C-D38F0BBFC387}"/>
              </a:ext>
            </a:extLst>
          </p:cNvPr>
          <p:cNvSpPr txBox="1">
            <a:spLocks/>
          </p:cNvSpPr>
          <p:nvPr/>
        </p:nvSpPr>
        <p:spPr>
          <a:xfrm>
            <a:off x="1414191" y="2539998"/>
            <a:ext cx="9363616" cy="137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Teks </a:t>
            </a:r>
            <a:r>
              <a:rPr lang="en-US" sz="4400" b="1" dirty="0" err="1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Eksposisi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paparan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gagasan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usulan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sesuatu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bersifat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pribadi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D" sz="3200"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12A99EC-2BA2-4ED3-AC8E-38DD84C50BFC}"/>
              </a:ext>
            </a:extLst>
          </p:cNvPr>
          <p:cNvSpPr txBox="1"/>
          <p:nvPr/>
        </p:nvSpPr>
        <p:spPr>
          <a:xfrm>
            <a:off x="8970746" y="5428954"/>
            <a:ext cx="23509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latin typeface="Arial"/>
                <a:cs typeface="Arial"/>
              </a:rPr>
              <a:t>(</a:t>
            </a:r>
            <a:r>
              <a:rPr lang="en-US" sz="2400" b="1" spc="-25" dirty="0" err="1">
                <a:latin typeface="Arial"/>
                <a:cs typeface="Arial"/>
              </a:rPr>
              <a:t>Mahsun</a:t>
            </a:r>
            <a:r>
              <a:rPr lang="en-US" sz="2400" b="1" spc="-25" dirty="0">
                <a:latin typeface="Arial"/>
                <a:cs typeface="Arial"/>
              </a:rPr>
              <a:t>, 2018)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5411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35787" y="357847"/>
            <a:ext cx="667745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8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Struktur Teks Eksposisi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B9F83E7-9B8D-49F4-8EA1-B0900792D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5230292"/>
              </p:ext>
            </p:extLst>
          </p:nvPr>
        </p:nvGraphicFramePr>
        <p:xfrm>
          <a:off x="817719" y="1751942"/>
          <a:ext cx="10556559" cy="4222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59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810297" y="3049178"/>
            <a:ext cx="510952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 Teks Eksposisi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441A6-C483-4C00-8656-9C4A63FEF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16369" r="32303" b="11754"/>
          <a:stretch/>
        </p:blipFill>
        <p:spPr>
          <a:xfrm>
            <a:off x="6942221" y="506724"/>
            <a:ext cx="4728239" cy="58445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8028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430076" y="4108707"/>
            <a:ext cx="3432453" cy="726887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Tesis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890584" y="2627512"/>
            <a:ext cx="2776613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Judul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862137" y="3001253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47693-3892-4B85-AC9E-A562C376B5C8}"/>
              </a:ext>
            </a:extLst>
          </p:cNvPr>
          <p:cNvCxnSpPr>
            <a:cxnSpLocks/>
          </p:cNvCxnSpPr>
          <p:nvPr/>
        </p:nvCxnSpPr>
        <p:spPr>
          <a:xfrm>
            <a:off x="4202955" y="4469185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Eksposisi</a:t>
            </a:r>
            <a:endParaRPr lang="en-US" sz="4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125F107-58D2-48F6-B34F-77087F780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16369" r="32303" b="78765"/>
          <a:stretch/>
        </p:blipFill>
        <p:spPr>
          <a:xfrm>
            <a:off x="5484156" y="2493652"/>
            <a:ext cx="6259140" cy="637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A01985-3466-482B-A123-F6BB61F67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21975" r="32303" b="68562"/>
          <a:stretch/>
        </p:blipFill>
        <p:spPr>
          <a:xfrm>
            <a:off x="5413108" y="3848883"/>
            <a:ext cx="6330188" cy="1240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471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434879" y="4845986"/>
            <a:ext cx="3432453" cy="1161136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Pernyataan </a:t>
            </a:r>
          </a:p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Ulang Pendapat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757995" y="1997188"/>
            <a:ext cx="2776613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Argumen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866071" y="2304890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47693-3892-4B85-AC9E-A562C376B5C8}"/>
              </a:ext>
            </a:extLst>
          </p:cNvPr>
          <p:cNvCxnSpPr>
            <a:cxnSpLocks/>
          </p:cNvCxnSpPr>
          <p:nvPr/>
        </p:nvCxnSpPr>
        <p:spPr>
          <a:xfrm>
            <a:off x="3835637" y="5536145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72682" y="285669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Eksposisi</a:t>
            </a:r>
            <a:endParaRPr lang="en-US" sz="4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6480CC-2E58-43E6-B54F-8DF81C771C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31297" r="32303" b="27421"/>
          <a:stretch/>
        </p:blipFill>
        <p:spPr>
          <a:xfrm>
            <a:off x="5543726" y="1055110"/>
            <a:ext cx="5669706" cy="3598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79353D0-76E4-4A16-B74D-433134DDB4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7" t="71395" r="32303" b="11754"/>
          <a:stretch/>
        </p:blipFill>
        <p:spPr>
          <a:xfrm>
            <a:off x="5543726" y="4883253"/>
            <a:ext cx="5669706" cy="1630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0041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17434" y="722375"/>
            <a:ext cx="439145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Teks Eksplanasi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6523F38-ADED-4975-9A7C-D38F0BBFC387}"/>
              </a:ext>
            </a:extLst>
          </p:cNvPr>
          <p:cNvSpPr txBox="1">
            <a:spLocks/>
          </p:cNvSpPr>
          <p:nvPr/>
        </p:nvSpPr>
        <p:spPr>
          <a:xfrm>
            <a:off x="1414191" y="2592699"/>
            <a:ext cx="9363616" cy="13717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Teks </a:t>
            </a:r>
            <a:r>
              <a:rPr lang="en-US" sz="4400" b="1" dirty="0" err="1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berisi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penjelasan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tentang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terjadinya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fenomena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sosial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budaya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D" sz="3200"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12A99EC-2BA2-4ED3-AC8E-38DD84C50BFC}"/>
              </a:ext>
            </a:extLst>
          </p:cNvPr>
          <p:cNvSpPr txBox="1"/>
          <p:nvPr/>
        </p:nvSpPr>
        <p:spPr>
          <a:xfrm>
            <a:off x="8976032" y="5440986"/>
            <a:ext cx="23942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latin typeface="Arial"/>
                <a:cs typeface="Arial"/>
              </a:rPr>
              <a:t>(</a:t>
            </a:r>
            <a:r>
              <a:rPr lang="en-US" sz="2400" b="1" spc="-25" dirty="0" err="1">
                <a:latin typeface="Arial"/>
                <a:cs typeface="Arial"/>
              </a:rPr>
              <a:t>Priyatni</a:t>
            </a:r>
            <a:r>
              <a:rPr lang="en-US" sz="2400" b="1" spc="-25" dirty="0">
                <a:latin typeface="Arial"/>
                <a:cs typeface="Arial"/>
              </a:rPr>
              <a:t>, 2014)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5881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17434" y="722375"/>
            <a:ext cx="5738987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Struktur Teks Eksplanasi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9BA46AE-AC93-45EE-9218-FC6FDC032C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609128"/>
              </p:ext>
            </p:extLst>
          </p:nvPr>
        </p:nvGraphicFramePr>
        <p:xfrm>
          <a:off x="1064580" y="1821907"/>
          <a:ext cx="10383681" cy="417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9691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810297" y="3049178"/>
            <a:ext cx="510952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 Teks Eksplanasi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265A6B-CA96-4447-A943-B6E6AB7F0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8" t="16368" r="33117" b="6666"/>
          <a:stretch/>
        </p:blipFill>
        <p:spPr>
          <a:xfrm>
            <a:off x="6950319" y="245039"/>
            <a:ext cx="4812381" cy="6170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57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810297" y="3049178"/>
            <a:ext cx="510952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 Teks Eksplanasi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2F4A2-96FB-4404-A647-827CBDAAAD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1" t="16368" r="33441" b="6316"/>
          <a:stretch/>
        </p:blipFill>
        <p:spPr>
          <a:xfrm>
            <a:off x="7044041" y="438543"/>
            <a:ext cx="4554402" cy="5980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1380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9629-0444-4A9C-BE7D-ACAAED1F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0850" y="3051393"/>
            <a:ext cx="6664101" cy="1640737"/>
          </a:xfrm>
        </p:spPr>
        <p:txBody>
          <a:bodyPr>
            <a:noAutofit/>
          </a:bodyPr>
          <a:lstStyle/>
          <a:p>
            <a:pPr algn="r"/>
            <a:r>
              <a:rPr lang="en-US" sz="4800" b="1" dirty="0" err="1"/>
              <a:t>Mengeksplorasi</a:t>
            </a:r>
            <a:r>
              <a:rPr lang="en-US" sz="4800" b="1" dirty="0"/>
              <a:t> Teks </a:t>
            </a:r>
            <a:r>
              <a:rPr lang="en-US" sz="4800" b="1" dirty="0" err="1"/>
              <a:t>dalam</a:t>
            </a:r>
            <a:r>
              <a:rPr lang="en-US" sz="4800" b="1" dirty="0"/>
              <a:t> </a:t>
            </a:r>
            <a:r>
              <a:rPr lang="en-US" sz="4800" b="1" dirty="0" err="1"/>
              <a:t>Kehidupan</a:t>
            </a:r>
            <a:r>
              <a:rPr lang="en-US" sz="4800" b="1" dirty="0"/>
              <a:t> </a:t>
            </a:r>
            <a:r>
              <a:rPr lang="en-US" sz="4800" b="1" dirty="0" err="1"/>
              <a:t>Akademik</a:t>
            </a:r>
            <a:endParaRPr lang="en-US" sz="48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8C291D0-DC92-4E8E-AD0D-84E81D3AB2F6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93FD8CD-AD3E-4214-8246-F77D64420DFD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DBFDE80-0BB5-4CE8-9B5C-FDC4D82A9ADA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1C25F9-9A30-4C75-9F9E-5DAA11FC5791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ubtitle 4">
            <a:extLst>
              <a:ext uri="{FF2B5EF4-FFF2-40B4-BE49-F238E27FC236}">
                <a16:creationId xmlns:a16="http://schemas.microsoft.com/office/drawing/2014/main" id="{D20F104B-D830-46DB-8016-28441A3E6F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52211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810297" y="3049178"/>
            <a:ext cx="510952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 Teks Eksplanasi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8222D-D261-4AE6-A896-1D24B060A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66" t="16369" r="33458" b="7895"/>
          <a:stretch/>
        </p:blipFill>
        <p:spPr>
          <a:xfrm>
            <a:off x="7344052" y="831987"/>
            <a:ext cx="4037651" cy="51940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6029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302597" y="3888622"/>
            <a:ext cx="3432453" cy="116112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Pernyataan Umum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630518" y="2230010"/>
            <a:ext cx="2776613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Judul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862529" y="2659124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47693-3892-4B85-AC9E-A562C376B5C8}"/>
              </a:ext>
            </a:extLst>
          </p:cNvPr>
          <p:cNvCxnSpPr>
            <a:cxnSpLocks/>
          </p:cNvCxnSpPr>
          <p:nvPr/>
        </p:nvCxnSpPr>
        <p:spPr>
          <a:xfrm>
            <a:off x="3862528" y="4438558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endParaRPr lang="en-US" sz="4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A5CE09-9F84-466B-A709-4E428BC82B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8" t="19316" r="33117" b="76483"/>
          <a:stretch/>
        </p:blipFill>
        <p:spPr>
          <a:xfrm>
            <a:off x="5287733" y="2230010"/>
            <a:ext cx="6277768" cy="6373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EAB071-5020-4CE7-B780-CF76D8A80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8" t="24417" r="33117" b="50922"/>
          <a:stretch/>
        </p:blipFill>
        <p:spPr>
          <a:xfrm>
            <a:off x="5287733" y="3254682"/>
            <a:ext cx="6277768" cy="2758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5144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552963" y="3429000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Penjelasan 1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768091" y="3736702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endParaRPr lang="en-US" sz="4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175968-D1DD-465F-AE0D-7EE674AB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18" t="48589" r="33117" b="6666"/>
          <a:stretch/>
        </p:blipFill>
        <p:spPr>
          <a:xfrm>
            <a:off x="5289742" y="1635440"/>
            <a:ext cx="6273749" cy="46427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08680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552963" y="2624533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Penjelasan 2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706401" y="2932235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endParaRPr lang="en-US" sz="4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72BDD8A-216A-40E2-8575-A4957E2AE4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1" t="16368" r="33441" b="63075"/>
          <a:stretch/>
        </p:blipFill>
        <p:spPr>
          <a:xfrm>
            <a:off x="5317577" y="1667925"/>
            <a:ext cx="6321460" cy="23869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1A84F1-7444-40AB-98F7-14958DAC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1" t="36206" r="33441" b="51507"/>
          <a:stretch/>
        </p:blipFill>
        <p:spPr>
          <a:xfrm>
            <a:off x="5317578" y="4373575"/>
            <a:ext cx="6321459" cy="14039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Google Shape;483;p31">
            <a:extLst>
              <a:ext uri="{FF2B5EF4-FFF2-40B4-BE49-F238E27FC236}">
                <a16:creationId xmlns:a16="http://schemas.microsoft.com/office/drawing/2014/main" id="{D835151F-F3A5-4446-B1CA-BE12A5C4C024}"/>
              </a:ext>
            </a:extLst>
          </p:cNvPr>
          <p:cNvSpPr/>
          <p:nvPr/>
        </p:nvSpPr>
        <p:spPr>
          <a:xfrm>
            <a:off x="552963" y="4741914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Penjelasan 3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00405E-42DD-4AB5-B220-61F4FF7160C6}"/>
              </a:ext>
            </a:extLst>
          </p:cNvPr>
          <p:cNvCxnSpPr>
            <a:cxnSpLocks/>
          </p:cNvCxnSpPr>
          <p:nvPr/>
        </p:nvCxnSpPr>
        <p:spPr>
          <a:xfrm>
            <a:off x="3778514" y="5049616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672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550965" y="3326677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Penjelasan 4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642310" y="3634379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endParaRPr lang="en-US" sz="4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2F14500-EEDF-47C4-AFAA-AD9A2E2432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1" t="48605" r="33441" b="15888"/>
          <a:stretch/>
        </p:blipFill>
        <p:spPr>
          <a:xfrm>
            <a:off x="5206326" y="1830492"/>
            <a:ext cx="6555598" cy="36077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708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552963" y="2164627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rgbClr val="92D050">
              <a:alpha val="87843"/>
            </a:srgb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Penjelasan 5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806588" y="2472329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91310" y="579790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Eksplanasi</a:t>
            </a:r>
            <a:endParaRPr lang="en-US" sz="4400" dirty="0"/>
          </a:p>
        </p:txBody>
      </p:sp>
      <p:sp>
        <p:nvSpPr>
          <p:cNvPr id="26" name="Google Shape;483;p31">
            <a:extLst>
              <a:ext uri="{FF2B5EF4-FFF2-40B4-BE49-F238E27FC236}">
                <a16:creationId xmlns:a16="http://schemas.microsoft.com/office/drawing/2014/main" id="{D835151F-F3A5-4446-B1CA-BE12A5C4C024}"/>
              </a:ext>
            </a:extLst>
          </p:cNvPr>
          <p:cNvSpPr/>
          <p:nvPr/>
        </p:nvSpPr>
        <p:spPr>
          <a:xfrm>
            <a:off x="552963" y="4643710"/>
            <a:ext cx="3068542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5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Interpretasi</a:t>
            </a:r>
            <a:endParaRPr lang="en-US" sz="12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00405E-42DD-4AB5-B220-61F4FF7160C6}"/>
              </a:ext>
            </a:extLst>
          </p:cNvPr>
          <p:cNvCxnSpPr>
            <a:cxnSpLocks/>
          </p:cNvCxnSpPr>
          <p:nvPr/>
        </p:nvCxnSpPr>
        <p:spPr>
          <a:xfrm>
            <a:off x="3806588" y="4951412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80118CF-2CDE-4EC7-BCCC-8D4F26B54994}"/>
              </a:ext>
            </a:extLst>
          </p:cNvPr>
          <p:cNvGrpSpPr/>
          <p:nvPr/>
        </p:nvGrpSpPr>
        <p:grpSpPr>
          <a:xfrm>
            <a:off x="5277127" y="1631467"/>
            <a:ext cx="6298980" cy="2064118"/>
            <a:chOff x="5275399" y="1450993"/>
            <a:chExt cx="6298980" cy="206411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5570649-6011-42C9-940E-B6FC06783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41" t="83738" r="33441" b="6315"/>
            <a:stretch/>
          </p:blipFill>
          <p:spPr>
            <a:xfrm>
              <a:off x="5275399" y="1450993"/>
              <a:ext cx="6298980" cy="11735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2ACAB23-A3F0-4DB1-8D22-3EC57CE542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066" t="16369" r="33458" b="73247"/>
            <a:stretch/>
          </p:blipFill>
          <p:spPr>
            <a:xfrm>
              <a:off x="5275399" y="2341573"/>
              <a:ext cx="6298980" cy="11735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E33551E8-A194-4873-96F2-F42CEBC56A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66" t="26518" r="33458" b="61159"/>
          <a:stretch/>
        </p:blipFill>
        <p:spPr>
          <a:xfrm>
            <a:off x="5277127" y="3990322"/>
            <a:ext cx="6298980" cy="1640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031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9629-0444-4A9C-BE7D-ACAAED1F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424" y="2673979"/>
            <a:ext cx="9144000" cy="1602874"/>
          </a:xfrm>
        </p:spPr>
        <p:txBody>
          <a:bodyPr>
            <a:normAutofit fontScale="90000"/>
          </a:bodyPr>
          <a:lstStyle/>
          <a:p>
            <a:r>
              <a:rPr lang="en-US" sz="11500" b="1" dirty="0"/>
              <a:t>TERIMA KASIH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31E56F5-6BD3-44CB-A81E-B710205BA389}"/>
              </a:ext>
            </a:extLst>
          </p:cNvPr>
          <p:cNvGrpSpPr/>
          <p:nvPr/>
        </p:nvGrpSpPr>
        <p:grpSpPr>
          <a:xfrm rot="10800000">
            <a:off x="-61760" y="4697528"/>
            <a:ext cx="4268698" cy="2211663"/>
            <a:chOff x="310904" y="1417638"/>
            <a:chExt cx="9896722" cy="6019483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8A7FF28-7C75-4F23-A5D8-5BF8B8E73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04" y="1444626"/>
              <a:ext cx="3173413" cy="3179763"/>
            </a:xfrm>
            <a:custGeom>
              <a:avLst/>
              <a:gdLst>
                <a:gd name="T0" fmla="*/ 1000 w 1999"/>
                <a:gd name="T1" fmla="*/ 2003 h 2003"/>
                <a:gd name="T2" fmla="*/ 0 w 1999"/>
                <a:gd name="T3" fmla="*/ 1002 h 2003"/>
                <a:gd name="T4" fmla="*/ 1000 w 1999"/>
                <a:gd name="T5" fmla="*/ 0 h 2003"/>
                <a:gd name="T6" fmla="*/ 1999 w 1999"/>
                <a:gd name="T7" fmla="*/ 1002 h 2003"/>
                <a:gd name="T8" fmla="*/ 1000 w 1999"/>
                <a:gd name="T9" fmla="*/ 2003 h 20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99" h="2003">
                  <a:moveTo>
                    <a:pt x="1000" y="2003"/>
                  </a:moveTo>
                  <a:lnTo>
                    <a:pt x="0" y="1002"/>
                  </a:lnTo>
                  <a:lnTo>
                    <a:pt x="1000" y="0"/>
                  </a:lnTo>
                  <a:lnTo>
                    <a:pt x="1999" y="1002"/>
                  </a:lnTo>
                  <a:lnTo>
                    <a:pt x="1000" y="2003"/>
                  </a:ln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B5C31E8C-134A-4F22-8D33-74F0570F0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713" y="2940051"/>
              <a:ext cx="2363788" cy="2373313"/>
            </a:xfrm>
            <a:custGeom>
              <a:avLst/>
              <a:gdLst>
                <a:gd name="T0" fmla="*/ 742 w 1489"/>
                <a:gd name="T1" fmla="*/ 1495 h 1495"/>
                <a:gd name="T2" fmla="*/ 0 w 1489"/>
                <a:gd name="T3" fmla="*/ 748 h 1495"/>
                <a:gd name="T4" fmla="*/ 742 w 1489"/>
                <a:gd name="T5" fmla="*/ 0 h 1495"/>
                <a:gd name="T6" fmla="*/ 1489 w 1489"/>
                <a:gd name="T7" fmla="*/ 748 h 1495"/>
                <a:gd name="T8" fmla="*/ 742 w 1489"/>
                <a:gd name="T9" fmla="*/ 1495 h 1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9" h="1495">
                  <a:moveTo>
                    <a:pt x="742" y="1495"/>
                  </a:moveTo>
                  <a:lnTo>
                    <a:pt x="0" y="748"/>
                  </a:lnTo>
                  <a:lnTo>
                    <a:pt x="742" y="0"/>
                  </a:lnTo>
                  <a:lnTo>
                    <a:pt x="1489" y="748"/>
                  </a:lnTo>
                  <a:lnTo>
                    <a:pt x="742" y="149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DDC99EB-415B-4F13-A030-9C490AFAB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9946" y="3765387"/>
              <a:ext cx="2216150" cy="2227263"/>
            </a:xfrm>
            <a:custGeom>
              <a:avLst/>
              <a:gdLst>
                <a:gd name="T0" fmla="*/ 696 w 1396"/>
                <a:gd name="T1" fmla="*/ 1403 h 1403"/>
                <a:gd name="T2" fmla="*/ 0 w 1396"/>
                <a:gd name="T3" fmla="*/ 701 h 1403"/>
                <a:gd name="T4" fmla="*/ 696 w 1396"/>
                <a:gd name="T5" fmla="*/ 0 h 1403"/>
                <a:gd name="T6" fmla="*/ 1396 w 1396"/>
                <a:gd name="T7" fmla="*/ 701 h 1403"/>
                <a:gd name="T8" fmla="*/ 696 w 1396"/>
                <a:gd name="T9" fmla="*/ 1403 h 1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6" h="1403">
                  <a:moveTo>
                    <a:pt x="696" y="1403"/>
                  </a:moveTo>
                  <a:lnTo>
                    <a:pt x="0" y="701"/>
                  </a:lnTo>
                  <a:lnTo>
                    <a:pt x="696" y="0"/>
                  </a:lnTo>
                  <a:lnTo>
                    <a:pt x="1396" y="701"/>
                  </a:lnTo>
                  <a:lnTo>
                    <a:pt x="696" y="140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53B9DA29-E501-4EBD-BDE4-38404B149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8563" y="2919413"/>
              <a:ext cx="2041525" cy="2038350"/>
            </a:xfrm>
            <a:custGeom>
              <a:avLst/>
              <a:gdLst>
                <a:gd name="T0" fmla="*/ 645 w 1286"/>
                <a:gd name="T1" fmla="*/ 1284 h 1284"/>
                <a:gd name="T2" fmla="*/ 0 w 1286"/>
                <a:gd name="T3" fmla="*/ 642 h 1284"/>
                <a:gd name="T4" fmla="*/ 645 w 1286"/>
                <a:gd name="T5" fmla="*/ 0 h 1284"/>
                <a:gd name="T6" fmla="*/ 1286 w 1286"/>
                <a:gd name="T7" fmla="*/ 642 h 1284"/>
                <a:gd name="T8" fmla="*/ 645 w 1286"/>
                <a:gd name="T9" fmla="*/ 1284 h 1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" h="1284">
                  <a:moveTo>
                    <a:pt x="645" y="1284"/>
                  </a:moveTo>
                  <a:lnTo>
                    <a:pt x="0" y="642"/>
                  </a:lnTo>
                  <a:lnTo>
                    <a:pt x="645" y="0"/>
                  </a:lnTo>
                  <a:lnTo>
                    <a:pt x="1286" y="642"/>
                  </a:lnTo>
                  <a:lnTo>
                    <a:pt x="645" y="1284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81661983-F561-4E5E-954B-22FFFE223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9200" y="1785938"/>
              <a:ext cx="1773238" cy="1778000"/>
            </a:xfrm>
            <a:custGeom>
              <a:avLst/>
              <a:gdLst>
                <a:gd name="T0" fmla="*/ 556 w 1117"/>
                <a:gd name="T1" fmla="*/ 1120 h 1120"/>
                <a:gd name="T2" fmla="*/ 0 w 1117"/>
                <a:gd name="T3" fmla="*/ 558 h 1120"/>
                <a:gd name="T4" fmla="*/ 556 w 1117"/>
                <a:gd name="T5" fmla="*/ 0 h 1120"/>
                <a:gd name="T6" fmla="*/ 1117 w 1117"/>
                <a:gd name="T7" fmla="*/ 558 h 1120"/>
                <a:gd name="T8" fmla="*/ 556 w 1117"/>
                <a:gd name="T9" fmla="*/ 1120 h 1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7" h="1120">
                  <a:moveTo>
                    <a:pt x="556" y="1120"/>
                  </a:moveTo>
                  <a:lnTo>
                    <a:pt x="0" y="558"/>
                  </a:lnTo>
                  <a:lnTo>
                    <a:pt x="556" y="0"/>
                  </a:lnTo>
                  <a:lnTo>
                    <a:pt x="1117" y="558"/>
                  </a:lnTo>
                  <a:lnTo>
                    <a:pt x="556" y="1120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29611C36-CC55-45C4-8AFE-097E8FDC2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1913" y="1417638"/>
              <a:ext cx="1400175" cy="1393825"/>
            </a:xfrm>
            <a:custGeom>
              <a:avLst/>
              <a:gdLst>
                <a:gd name="T0" fmla="*/ 439 w 882"/>
                <a:gd name="T1" fmla="*/ 878 h 878"/>
                <a:gd name="T2" fmla="*/ 0 w 882"/>
                <a:gd name="T3" fmla="*/ 439 h 878"/>
                <a:gd name="T4" fmla="*/ 439 w 882"/>
                <a:gd name="T5" fmla="*/ 0 h 878"/>
                <a:gd name="T6" fmla="*/ 882 w 882"/>
                <a:gd name="T7" fmla="*/ 439 h 878"/>
                <a:gd name="T8" fmla="*/ 439 w 882"/>
                <a:gd name="T9" fmla="*/ 878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2" h="878">
                  <a:moveTo>
                    <a:pt x="439" y="878"/>
                  </a:moveTo>
                  <a:lnTo>
                    <a:pt x="0" y="439"/>
                  </a:lnTo>
                  <a:lnTo>
                    <a:pt x="439" y="0"/>
                  </a:lnTo>
                  <a:lnTo>
                    <a:pt x="882" y="439"/>
                  </a:lnTo>
                  <a:lnTo>
                    <a:pt x="439" y="87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07C4AD8-D49E-4CA2-9E9B-735B16D26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213" y="1692276"/>
              <a:ext cx="2430463" cy="2435225"/>
            </a:xfrm>
            <a:custGeom>
              <a:avLst/>
              <a:gdLst>
                <a:gd name="T0" fmla="*/ 763 w 1531"/>
                <a:gd name="T1" fmla="*/ 1534 h 1534"/>
                <a:gd name="T2" fmla="*/ 0 w 1531"/>
                <a:gd name="T3" fmla="*/ 765 h 1534"/>
                <a:gd name="T4" fmla="*/ 763 w 1531"/>
                <a:gd name="T5" fmla="*/ 0 h 1534"/>
                <a:gd name="T6" fmla="*/ 1531 w 1531"/>
                <a:gd name="T7" fmla="*/ 765 h 1534"/>
                <a:gd name="T8" fmla="*/ 763 w 1531"/>
                <a:gd name="T9" fmla="*/ 153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1" h="1534">
                  <a:moveTo>
                    <a:pt x="763" y="1534"/>
                  </a:moveTo>
                  <a:lnTo>
                    <a:pt x="0" y="765"/>
                  </a:lnTo>
                  <a:lnTo>
                    <a:pt x="763" y="0"/>
                  </a:lnTo>
                  <a:lnTo>
                    <a:pt x="1531" y="765"/>
                  </a:lnTo>
                  <a:lnTo>
                    <a:pt x="763" y="1534"/>
                  </a:lnTo>
                  <a:close/>
                </a:path>
              </a:pathLst>
            </a:custGeom>
            <a:solidFill>
              <a:srgbClr val="FFC000">
                <a:alpha val="4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F7DC3E5D-9C8E-4324-BC22-B7FE3382B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6500" y="2932113"/>
              <a:ext cx="1533525" cy="1536700"/>
            </a:xfrm>
            <a:custGeom>
              <a:avLst/>
              <a:gdLst>
                <a:gd name="T0" fmla="*/ 481 w 966"/>
                <a:gd name="T1" fmla="*/ 968 h 968"/>
                <a:gd name="T2" fmla="*/ 0 w 966"/>
                <a:gd name="T3" fmla="*/ 482 h 968"/>
                <a:gd name="T4" fmla="*/ 481 w 966"/>
                <a:gd name="T5" fmla="*/ 0 h 968"/>
                <a:gd name="T6" fmla="*/ 966 w 966"/>
                <a:gd name="T7" fmla="*/ 482 h 968"/>
                <a:gd name="T8" fmla="*/ 481 w 966"/>
                <a:gd name="T9" fmla="*/ 96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8">
                  <a:moveTo>
                    <a:pt x="481" y="968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8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1E175AAF-BB7F-42FD-B2F2-E46789DFC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138" y="1604963"/>
              <a:ext cx="1533525" cy="1535113"/>
            </a:xfrm>
            <a:custGeom>
              <a:avLst/>
              <a:gdLst>
                <a:gd name="T0" fmla="*/ 481 w 966"/>
                <a:gd name="T1" fmla="*/ 967 h 967"/>
                <a:gd name="T2" fmla="*/ 0 w 966"/>
                <a:gd name="T3" fmla="*/ 482 h 967"/>
                <a:gd name="T4" fmla="*/ 481 w 966"/>
                <a:gd name="T5" fmla="*/ 0 h 967"/>
                <a:gd name="T6" fmla="*/ 966 w 966"/>
                <a:gd name="T7" fmla="*/ 482 h 967"/>
                <a:gd name="T8" fmla="*/ 481 w 966"/>
                <a:gd name="T9" fmla="*/ 967 h 9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6" h="967">
                  <a:moveTo>
                    <a:pt x="481" y="967"/>
                  </a:moveTo>
                  <a:lnTo>
                    <a:pt x="0" y="482"/>
                  </a:lnTo>
                  <a:lnTo>
                    <a:pt x="481" y="0"/>
                  </a:lnTo>
                  <a:lnTo>
                    <a:pt x="966" y="482"/>
                  </a:lnTo>
                  <a:lnTo>
                    <a:pt x="481" y="967"/>
                  </a:lnTo>
                  <a:close/>
                </a:path>
              </a:pathLst>
            </a:custGeom>
            <a:solidFill>
              <a:schemeClr val="accent4">
                <a:alpha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D01C333F-6AB7-4EE6-A790-CED3AF64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7075" y="2268538"/>
              <a:ext cx="1706563" cy="1711325"/>
            </a:xfrm>
            <a:custGeom>
              <a:avLst/>
              <a:gdLst>
                <a:gd name="T0" fmla="*/ 536 w 1075"/>
                <a:gd name="T1" fmla="*/ 1078 h 1078"/>
                <a:gd name="T2" fmla="*/ 0 w 1075"/>
                <a:gd name="T3" fmla="*/ 537 h 1078"/>
                <a:gd name="T4" fmla="*/ 536 w 1075"/>
                <a:gd name="T5" fmla="*/ 0 h 1078"/>
                <a:gd name="T6" fmla="*/ 1075 w 1075"/>
                <a:gd name="T7" fmla="*/ 537 h 1078"/>
                <a:gd name="T8" fmla="*/ 536 w 1075"/>
                <a:gd name="T9" fmla="*/ 1078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5" h="1078">
                  <a:moveTo>
                    <a:pt x="536" y="1078"/>
                  </a:moveTo>
                  <a:lnTo>
                    <a:pt x="0" y="537"/>
                  </a:lnTo>
                  <a:lnTo>
                    <a:pt x="536" y="0"/>
                  </a:lnTo>
                  <a:lnTo>
                    <a:pt x="1075" y="537"/>
                  </a:lnTo>
                  <a:lnTo>
                    <a:pt x="536" y="1078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0FB67AE-7CC3-493E-8F04-5544CFB26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500" y="2114551"/>
              <a:ext cx="2101850" cy="2098675"/>
            </a:xfrm>
            <a:custGeom>
              <a:avLst/>
              <a:gdLst>
                <a:gd name="T0" fmla="*/ 662 w 1324"/>
                <a:gd name="T1" fmla="*/ 1322 h 1322"/>
                <a:gd name="T2" fmla="*/ 0 w 1324"/>
                <a:gd name="T3" fmla="*/ 663 h 1322"/>
                <a:gd name="T4" fmla="*/ 662 w 1324"/>
                <a:gd name="T5" fmla="*/ 0 h 1322"/>
                <a:gd name="T6" fmla="*/ 1324 w 1324"/>
                <a:gd name="T7" fmla="*/ 663 h 1322"/>
                <a:gd name="T8" fmla="*/ 662 w 1324"/>
                <a:gd name="T9" fmla="*/ 1322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4" h="1322">
                  <a:moveTo>
                    <a:pt x="662" y="1322"/>
                  </a:moveTo>
                  <a:lnTo>
                    <a:pt x="0" y="663"/>
                  </a:lnTo>
                  <a:lnTo>
                    <a:pt x="662" y="0"/>
                  </a:lnTo>
                  <a:lnTo>
                    <a:pt x="1324" y="663"/>
                  </a:lnTo>
                  <a:lnTo>
                    <a:pt x="662" y="1322"/>
                  </a:ln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088D9B9-2C9A-40D6-A5D8-7938CAD3A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1850" y="3254376"/>
              <a:ext cx="1171575" cy="1166813"/>
            </a:xfrm>
            <a:custGeom>
              <a:avLst/>
              <a:gdLst>
                <a:gd name="T0" fmla="*/ 371 w 738"/>
                <a:gd name="T1" fmla="*/ 735 h 735"/>
                <a:gd name="T2" fmla="*/ 0 w 738"/>
                <a:gd name="T3" fmla="*/ 368 h 735"/>
                <a:gd name="T4" fmla="*/ 371 w 738"/>
                <a:gd name="T5" fmla="*/ 0 h 735"/>
                <a:gd name="T6" fmla="*/ 738 w 738"/>
                <a:gd name="T7" fmla="*/ 368 h 735"/>
                <a:gd name="T8" fmla="*/ 371 w 738"/>
                <a:gd name="T9" fmla="*/ 735 h 7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8" h="735">
                  <a:moveTo>
                    <a:pt x="371" y="735"/>
                  </a:moveTo>
                  <a:lnTo>
                    <a:pt x="0" y="368"/>
                  </a:lnTo>
                  <a:lnTo>
                    <a:pt x="371" y="0"/>
                  </a:lnTo>
                  <a:lnTo>
                    <a:pt x="738" y="368"/>
                  </a:lnTo>
                  <a:lnTo>
                    <a:pt x="371" y="735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F5FACC5E-9D28-4CBE-9656-2E58438E6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1779588"/>
              <a:ext cx="669925" cy="669925"/>
            </a:xfrm>
            <a:custGeom>
              <a:avLst/>
              <a:gdLst>
                <a:gd name="T0" fmla="*/ 211 w 422"/>
                <a:gd name="T1" fmla="*/ 422 h 422"/>
                <a:gd name="T2" fmla="*/ 0 w 422"/>
                <a:gd name="T3" fmla="*/ 211 h 422"/>
                <a:gd name="T4" fmla="*/ 211 w 422"/>
                <a:gd name="T5" fmla="*/ 0 h 422"/>
                <a:gd name="T6" fmla="*/ 422 w 422"/>
                <a:gd name="T7" fmla="*/ 211 h 422"/>
                <a:gd name="T8" fmla="*/ 211 w 422"/>
                <a:gd name="T9" fmla="*/ 422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2" h="422">
                  <a:moveTo>
                    <a:pt x="211" y="422"/>
                  </a:moveTo>
                  <a:lnTo>
                    <a:pt x="0" y="211"/>
                  </a:lnTo>
                  <a:lnTo>
                    <a:pt x="211" y="0"/>
                  </a:lnTo>
                  <a:lnTo>
                    <a:pt x="422" y="211"/>
                  </a:lnTo>
                  <a:lnTo>
                    <a:pt x="211" y="422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F3F0CC56-7E87-460A-9864-1DD537304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6338" y="1444626"/>
              <a:ext cx="395288" cy="401638"/>
            </a:xfrm>
            <a:custGeom>
              <a:avLst/>
              <a:gdLst>
                <a:gd name="T0" fmla="*/ 127 w 249"/>
                <a:gd name="T1" fmla="*/ 253 h 253"/>
                <a:gd name="T2" fmla="*/ 0 w 249"/>
                <a:gd name="T3" fmla="*/ 126 h 253"/>
                <a:gd name="T4" fmla="*/ 127 w 249"/>
                <a:gd name="T5" fmla="*/ 0 h 253"/>
                <a:gd name="T6" fmla="*/ 249 w 249"/>
                <a:gd name="T7" fmla="*/ 126 h 253"/>
                <a:gd name="T8" fmla="*/ 127 w 249"/>
                <a:gd name="T9" fmla="*/ 253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3">
                  <a:moveTo>
                    <a:pt x="127" y="253"/>
                  </a:moveTo>
                  <a:lnTo>
                    <a:pt x="0" y="126"/>
                  </a:lnTo>
                  <a:lnTo>
                    <a:pt x="127" y="0"/>
                  </a:lnTo>
                  <a:lnTo>
                    <a:pt x="249" y="126"/>
                  </a:lnTo>
                  <a:lnTo>
                    <a:pt x="127" y="25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3FD6146E-5897-4526-9395-248C569F0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2338" y="3824288"/>
              <a:ext cx="395288" cy="403225"/>
            </a:xfrm>
            <a:custGeom>
              <a:avLst/>
              <a:gdLst>
                <a:gd name="T0" fmla="*/ 127 w 249"/>
                <a:gd name="T1" fmla="*/ 254 h 254"/>
                <a:gd name="T2" fmla="*/ 0 w 249"/>
                <a:gd name="T3" fmla="*/ 127 h 254"/>
                <a:gd name="T4" fmla="*/ 127 w 249"/>
                <a:gd name="T5" fmla="*/ 0 h 254"/>
                <a:gd name="T6" fmla="*/ 249 w 249"/>
                <a:gd name="T7" fmla="*/ 127 h 254"/>
                <a:gd name="T8" fmla="*/ 127 w 249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9" h="254">
                  <a:moveTo>
                    <a:pt x="127" y="254"/>
                  </a:moveTo>
                  <a:lnTo>
                    <a:pt x="0" y="127"/>
                  </a:lnTo>
                  <a:lnTo>
                    <a:pt x="127" y="0"/>
                  </a:lnTo>
                  <a:lnTo>
                    <a:pt x="249" y="127"/>
                  </a:lnTo>
                  <a:lnTo>
                    <a:pt x="127" y="254"/>
                  </a:lnTo>
                  <a:close/>
                </a:path>
              </a:pathLst>
            </a:custGeom>
            <a:solidFill>
              <a:schemeClr val="accent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4ACB7A0F-B83E-44A7-AF12-AA16C1AA5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86763" y="3784601"/>
              <a:ext cx="742950" cy="744538"/>
            </a:xfrm>
            <a:custGeom>
              <a:avLst/>
              <a:gdLst>
                <a:gd name="T0" fmla="*/ 236 w 468"/>
                <a:gd name="T1" fmla="*/ 469 h 469"/>
                <a:gd name="T2" fmla="*/ 0 w 468"/>
                <a:gd name="T3" fmla="*/ 232 h 469"/>
                <a:gd name="T4" fmla="*/ 236 w 468"/>
                <a:gd name="T5" fmla="*/ 0 h 469"/>
                <a:gd name="T6" fmla="*/ 468 w 468"/>
                <a:gd name="T7" fmla="*/ 232 h 469"/>
                <a:gd name="T8" fmla="*/ 236 w 468"/>
                <a:gd name="T9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" h="469">
                  <a:moveTo>
                    <a:pt x="236" y="469"/>
                  </a:moveTo>
                  <a:lnTo>
                    <a:pt x="0" y="232"/>
                  </a:lnTo>
                  <a:lnTo>
                    <a:pt x="236" y="0"/>
                  </a:lnTo>
                  <a:lnTo>
                    <a:pt x="468" y="232"/>
                  </a:lnTo>
                  <a:lnTo>
                    <a:pt x="236" y="469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0508CE04-A118-4318-8412-E64FAB55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0311" y="4028758"/>
              <a:ext cx="3400425" cy="3408363"/>
            </a:xfrm>
            <a:custGeom>
              <a:avLst/>
              <a:gdLst>
                <a:gd name="T0" fmla="*/ 1071 w 2142"/>
                <a:gd name="T1" fmla="*/ 2147 h 2147"/>
                <a:gd name="T2" fmla="*/ 0 w 2142"/>
                <a:gd name="T3" fmla="*/ 1073 h 2147"/>
                <a:gd name="T4" fmla="*/ 1071 w 2142"/>
                <a:gd name="T5" fmla="*/ 0 h 2147"/>
                <a:gd name="T6" fmla="*/ 2142 w 2142"/>
                <a:gd name="T7" fmla="*/ 1073 h 2147"/>
                <a:gd name="T8" fmla="*/ 1071 w 2142"/>
                <a:gd name="T9" fmla="*/ 2147 h 2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2" h="2147">
                  <a:moveTo>
                    <a:pt x="1071" y="2147"/>
                  </a:moveTo>
                  <a:lnTo>
                    <a:pt x="0" y="1073"/>
                  </a:lnTo>
                  <a:lnTo>
                    <a:pt x="1071" y="0"/>
                  </a:lnTo>
                  <a:lnTo>
                    <a:pt x="2142" y="1073"/>
                  </a:lnTo>
                  <a:lnTo>
                    <a:pt x="1071" y="2147"/>
                  </a:lnTo>
                  <a:close/>
                </a:path>
              </a:pathLst>
            </a:cu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7908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36223437-EE5A-4900-BA68-C3135180F158}"/>
              </a:ext>
            </a:extLst>
          </p:cNvPr>
          <p:cNvSpPr txBox="1">
            <a:spLocks/>
          </p:cNvSpPr>
          <p:nvPr/>
        </p:nvSpPr>
        <p:spPr>
          <a:xfrm>
            <a:off x="1117538" y="1864265"/>
            <a:ext cx="9956921" cy="3662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akademik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berwujud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ulasan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buku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proposal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penelitian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praktikum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artikel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ilmiah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(genre </a:t>
            </a:r>
            <a:r>
              <a:rPr lang="en-U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makro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yang masing-masing di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dalamnya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terkandung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campuran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genre </a:t>
            </a:r>
            <a:r>
              <a:rPr lang="en-US" sz="2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mikro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deskripsi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laporan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prosedur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eksplanasi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eksposisi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diskusi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D" sz="2400" dirty="0"/>
          </a:p>
        </p:txBody>
      </p: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58CD3C81-5064-43CE-AE2A-4160ED0153BD}"/>
              </a:ext>
            </a:extLst>
          </p:cNvPr>
          <p:cNvSpPr/>
          <p:nvPr/>
        </p:nvSpPr>
        <p:spPr>
          <a:xfrm>
            <a:off x="320114" y="627814"/>
            <a:ext cx="6225066" cy="529742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8000"/>
            </a:schemeClr>
          </a:solidFill>
          <a:ln>
            <a:noFill/>
          </a:ln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Membangun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Teks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Akademik</a:t>
            </a:r>
            <a:endParaRPr 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629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36223437-EE5A-4900-BA68-C3135180F158}"/>
              </a:ext>
            </a:extLst>
          </p:cNvPr>
          <p:cNvSpPr txBox="1">
            <a:spLocks/>
          </p:cNvSpPr>
          <p:nvPr/>
        </p:nvSpPr>
        <p:spPr>
          <a:xfrm>
            <a:off x="969550" y="2297746"/>
            <a:ext cx="9956921" cy="1780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Bahasa Indonesia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Penghela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makna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bahwa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“Bahasa Indonesia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sarana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menyerap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mengkomunikasikan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ilmu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pengetahuan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endParaRPr lang="en-ID" dirty="0"/>
          </a:p>
        </p:txBody>
      </p: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82254F2A-22D8-454D-816B-198BDCBCF480}"/>
              </a:ext>
            </a:extLst>
          </p:cNvPr>
          <p:cNvSpPr/>
          <p:nvPr/>
        </p:nvSpPr>
        <p:spPr>
          <a:xfrm>
            <a:off x="188261" y="483243"/>
            <a:ext cx="7698778" cy="549174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8000"/>
            </a:schemeClr>
          </a:solidFill>
          <a:ln>
            <a:noFill/>
          </a:ln>
        </p:spPr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Menelusuri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Menelaah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Model Teks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Akademik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4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392305" y="611317"/>
            <a:ext cx="7105774" cy="661256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8000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Jenis-jenis Teks Akdemik (Genre Mikro) 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DF2C27B-192C-4789-AB2C-AA29B8AEE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1739849"/>
              </p:ext>
            </p:extLst>
          </p:nvPr>
        </p:nvGraphicFramePr>
        <p:xfrm>
          <a:off x="1249085" y="1749480"/>
          <a:ext cx="9205801" cy="4493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89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17434" y="722375"/>
            <a:ext cx="439145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Teks Deskripsi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56523F38-ADED-4975-9A7C-D38F0BBFC387}"/>
              </a:ext>
            </a:extLst>
          </p:cNvPr>
          <p:cNvSpPr txBox="1">
            <a:spLocks/>
          </p:cNvSpPr>
          <p:nvPr/>
        </p:nvSpPr>
        <p:spPr>
          <a:xfrm>
            <a:off x="1414191" y="2057277"/>
            <a:ext cx="9363616" cy="3133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Teks </a:t>
            </a:r>
            <a:r>
              <a:rPr lang="en-US" sz="4400" b="1" dirty="0" err="1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deskripsi</a:t>
            </a:r>
            <a:r>
              <a:rPr lang="en-US" sz="4400" b="1" dirty="0">
                <a:solidFill>
                  <a:srgbClr val="FF0000"/>
                </a:solidFill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wacana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disampaikan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meggambarkan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jelas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tempat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peristiwa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topik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sehingga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pembaca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seolah-olah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merasakan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langsung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sedang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diungkapkan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teks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D" sz="3200" dirty="0"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A12A99EC-2BA2-4ED3-AC8E-38DD84C50BFC}"/>
              </a:ext>
            </a:extLst>
          </p:cNvPr>
          <p:cNvSpPr txBox="1"/>
          <p:nvPr/>
        </p:nvSpPr>
        <p:spPr>
          <a:xfrm>
            <a:off x="8970745" y="5428954"/>
            <a:ext cx="235097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25" dirty="0">
                <a:latin typeface="Arial"/>
                <a:cs typeface="Arial"/>
              </a:rPr>
              <a:t>(</a:t>
            </a:r>
            <a:r>
              <a:rPr lang="en-US" sz="2400" b="1" spc="-25" dirty="0" err="1">
                <a:latin typeface="Arial"/>
                <a:cs typeface="Arial"/>
              </a:rPr>
              <a:t>Mahsun</a:t>
            </a:r>
            <a:r>
              <a:rPr lang="en-US" sz="2400" b="1" spc="-25" dirty="0">
                <a:latin typeface="Arial"/>
                <a:cs typeface="Arial"/>
              </a:rPr>
              <a:t>, 2018)</a:t>
            </a:r>
            <a:endParaRPr sz="24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24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535787" y="357847"/>
            <a:ext cx="5215308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88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Struktur Teks Deskripsi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ADA17C-160E-461C-8DCC-7A2B2F155063}"/>
              </a:ext>
            </a:extLst>
          </p:cNvPr>
          <p:cNvGrpSpPr/>
          <p:nvPr/>
        </p:nvGrpSpPr>
        <p:grpSpPr>
          <a:xfrm>
            <a:off x="736357" y="1561091"/>
            <a:ext cx="11190872" cy="4709332"/>
            <a:chOff x="736357" y="1561091"/>
            <a:chExt cx="11190872" cy="47093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F898AF-9110-418D-BC66-2CC4428CBC37}"/>
                </a:ext>
              </a:extLst>
            </p:cNvPr>
            <p:cNvGrpSpPr/>
            <p:nvPr/>
          </p:nvGrpSpPr>
          <p:grpSpPr>
            <a:xfrm>
              <a:off x="736357" y="2746573"/>
              <a:ext cx="11190872" cy="3523850"/>
              <a:chOff x="730816" y="2063179"/>
              <a:chExt cx="11190872" cy="3523850"/>
            </a:xfrm>
          </p:grpSpPr>
          <p:grpSp>
            <p:nvGrpSpPr>
              <p:cNvPr id="16" name="그룹 6">
                <a:extLst>
                  <a:ext uri="{FF2B5EF4-FFF2-40B4-BE49-F238E27FC236}">
                    <a16:creationId xmlns:a16="http://schemas.microsoft.com/office/drawing/2014/main" id="{E3146EC0-6CBA-4F7B-A18B-8F4BDFDD88AA}"/>
                  </a:ext>
                </a:extLst>
              </p:cNvPr>
              <p:cNvGrpSpPr/>
              <p:nvPr/>
            </p:nvGrpSpPr>
            <p:grpSpPr>
              <a:xfrm>
                <a:off x="4478027" y="2843428"/>
                <a:ext cx="2735210" cy="2378277"/>
                <a:chOff x="3432955" y="3105197"/>
                <a:chExt cx="1985378" cy="1885664"/>
              </a:xfrm>
            </p:grpSpPr>
            <p:sp>
              <p:nvSpPr>
                <p:cNvPr id="21" name="Freeform 88">
                  <a:extLst>
                    <a:ext uri="{FF2B5EF4-FFF2-40B4-BE49-F238E27FC236}">
                      <a16:creationId xmlns:a16="http://schemas.microsoft.com/office/drawing/2014/main" id="{FECAC736-6A70-43C9-82C6-FDEF85E65D2D}"/>
                    </a:ext>
                  </a:extLst>
                </p:cNvPr>
                <p:cNvSpPr/>
                <p:nvPr/>
              </p:nvSpPr>
              <p:spPr>
                <a:xfrm rot="15392080">
                  <a:off x="3380850" y="3157302"/>
                  <a:ext cx="1862705" cy="1758496"/>
                </a:xfrm>
                <a:custGeom>
                  <a:avLst/>
                  <a:gdLst>
                    <a:gd name="connsiteX0" fmla="*/ 1884852 w 3784599"/>
                    <a:gd name="connsiteY0" fmla="*/ 1 h 3572874"/>
                    <a:gd name="connsiteX1" fmla="*/ 40812 w 3784599"/>
                    <a:gd name="connsiteY1" fmla="*/ 3169921 h 3572874"/>
                    <a:gd name="connsiteX2" fmla="*/ 3744132 w 3784599"/>
                    <a:gd name="connsiteY2" fmla="*/ 3185161 h 3572874"/>
                    <a:gd name="connsiteX3" fmla="*/ 1884852 w 3784599"/>
                    <a:gd name="connsiteY3" fmla="*/ 1 h 3572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4599" h="3572874">
                      <a:moveTo>
                        <a:pt x="1884852" y="1"/>
                      </a:moveTo>
                      <a:cubicBezTo>
                        <a:pt x="1267632" y="-2539"/>
                        <a:pt x="-269068" y="2639061"/>
                        <a:pt x="40812" y="3169921"/>
                      </a:cubicBezTo>
                      <a:cubicBezTo>
                        <a:pt x="350692" y="3700781"/>
                        <a:pt x="3434252" y="3708401"/>
                        <a:pt x="3744132" y="3185161"/>
                      </a:cubicBezTo>
                      <a:cubicBezTo>
                        <a:pt x="4054012" y="2661921"/>
                        <a:pt x="2502072" y="2541"/>
                        <a:pt x="188485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dirty="0"/>
                </a:p>
              </p:txBody>
            </p:sp>
            <p:sp>
              <p:nvSpPr>
                <p:cNvPr id="22" name="Freeform 89">
                  <a:extLst>
                    <a:ext uri="{FF2B5EF4-FFF2-40B4-BE49-F238E27FC236}">
                      <a16:creationId xmlns:a16="http://schemas.microsoft.com/office/drawing/2014/main" id="{BE7813CE-0A66-47E0-888D-A571B2CA43B6}"/>
                    </a:ext>
                  </a:extLst>
                </p:cNvPr>
                <p:cNvSpPr/>
                <p:nvPr/>
              </p:nvSpPr>
              <p:spPr>
                <a:xfrm rot="12600000">
                  <a:off x="3468239" y="3194833"/>
                  <a:ext cx="1862704" cy="1758498"/>
                </a:xfrm>
                <a:custGeom>
                  <a:avLst/>
                  <a:gdLst>
                    <a:gd name="connsiteX0" fmla="*/ 1884852 w 3784599"/>
                    <a:gd name="connsiteY0" fmla="*/ 1 h 3572874"/>
                    <a:gd name="connsiteX1" fmla="*/ 40812 w 3784599"/>
                    <a:gd name="connsiteY1" fmla="*/ 3169921 h 3572874"/>
                    <a:gd name="connsiteX2" fmla="*/ 3744132 w 3784599"/>
                    <a:gd name="connsiteY2" fmla="*/ 3185161 h 3572874"/>
                    <a:gd name="connsiteX3" fmla="*/ 1884852 w 3784599"/>
                    <a:gd name="connsiteY3" fmla="*/ 1 h 3572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4599" h="3572874">
                      <a:moveTo>
                        <a:pt x="1884852" y="1"/>
                      </a:moveTo>
                      <a:cubicBezTo>
                        <a:pt x="1267632" y="-2539"/>
                        <a:pt x="-269068" y="2639061"/>
                        <a:pt x="40812" y="3169921"/>
                      </a:cubicBezTo>
                      <a:cubicBezTo>
                        <a:pt x="350692" y="3700781"/>
                        <a:pt x="3434252" y="3708401"/>
                        <a:pt x="3744132" y="3185161"/>
                      </a:cubicBezTo>
                      <a:cubicBezTo>
                        <a:pt x="4054012" y="2661921"/>
                        <a:pt x="2502072" y="2541"/>
                        <a:pt x="188485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23" name="Freeform 90">
                  <a:extLst>
                    <a:ext uri="{FF2B5EF4-FFF2-40B4-BE49-F238E27FC236}">
                      <a16:creationId xmlns:a16="http://schemas.microsoft.com/office/drawing/2014/main" id="{7100ED00-B3F5-46AD-A8EC-0A8368B7D017}"/>
                    </a:ext>
                  </a:extLst>
                </p:cNvPr>
                <p:cNvSpPr/>
                <p:nvPr/>
              </p:nvSpPr>
              <p:spPr>
                <a:xfrm rot="9900000">
                  <a:off x="3555629" y="3232363"/>
                  <a:ext cx="1862704" cy="1758498"/>
                </a:xfrm>
                <a:custGeom>
                  <a:avLst/>
                  <a:gdLst>
                    <a:gd name="connsiteX0" fmla="*/ 1884852 w 3784599"/>
                    <a:gd name="connsiteY0" fmla="*/ 1 h 3572874"/>
                    <a:gd name="connsiteX1" fmla="*/ 40812 w 3784599"/>
                    <a:gd name="connsiteY1" fmla="*/ 3169921 h 3572874"/>
                    <a:gd name="connsiteX2" fmla="*/ 3744132 w 3784599"/>
                    <a:gd name="connsiteY2" fmla="*/ 3185161 h 3572874"/>
                    <a:gd name="connsiteX3" fmla="*/ 1884852 w 3784599"/>
                    <a:gd name="connsiteY3" fmla="*/ 1 h 3572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784599" h="3572874">
                      <a:moveTo>
                        <a:pt x="1884852" y="1"/>
                      </a:moveTo>
                      <a:cubicBezTo>
                        <a:pt x="1267632" y="-2539"/>
                        <a:pt x="-269068" y="2639061"/>
                        <a:pt x="40812" y="3169921"/>
                      </a:cubicBezTo>
                      <a:cubicBezTo>
                        <a:pt x="350692" y="3700781"/>
                        <a:pt x="3434252" y="3708401"/>
                        <a:pt x="3744132" y="3185161"/>
                      </a:cubicBezTo>
                      <a:cubicBezTo>
                        <a:pt x="4054012" y="2661921"/>
                        <a:pt x="2502072" y="2541"/>
                        <a:pt x="1884852" y="1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1">
                        <a:alpha val="70000"/>
                      </a:schemeClr>
                    </a:gs>
                    <a:gs pos="100000">
                      <a:schemeClr val="accent1">
                        <a:alpha val="46000"/>
                      </a:schemeClr>
                    </a:gs>
                  </a:gsLst>
                  <a:lin ang="81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379516E-C47C-49A0-87B6-B1522D1AF98C}"/>
                  </a:ext>
                </a:extLst>
              </p:cNvPr>
              <p:cNvSpPr txBox="1"/>
              <p:nvPr/>
            </p:nvSpPr>
            <p:spPr>
              <a:xfrm>
                <a:off x="4719493" y="3386134"/>
                <a:ext cx="21804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2800" b="1" dirty="0">
                    <a:solidFill>
                      <a:schemeClr val="bg2">
                        <a:lumMod val="10000"/>
                      </a:schemeClr>
                    </a:solidFill>
                    <a:latin typeface="Arial Black" pitchFamily="34" charset="0"/>
                  </a:rPr>
                  <a:t>Teks Deskripsi</a:t>
                </a:r>
              </a:p>
            </p:txBody>
          </p:sp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70CECDFA-E847-434A-85F2-C425E5134E76}"/>
                  </a:ext>
                </a:extLst>
              </p:cNvPr>
              <p:cNvSpPr/>
              <p:nvPr/>
            </p:nvSpPr>
            <p:spPr>
              <a:xfrm>
                <a:off x="3525253" y="2366828"/>
                <a:ext cx="1744962" cy="503836"/>
              </a:xfrm>
              <a:custGeom>
                <a:avLst/>
                <a:gdLst>
                  <a:gd name="connsiteX0" fmla="*/ 0 w 807720"/>
                  <a:gd name="connsiteY0" fmla="*/ 777240 h 777240"/>
                  <a:gd name="connsiteX1" fmla="*/ 807720 w 807720"/>
                  <a:gd name="connsiteY1" fmla="*/ 777240 h 777240"/>
                  <a:gd name="connsiteX2" fmla="*/ 807720 w 807720"/>
                  <a:gd name="connsiteY2" fmla="*/ 0 h 777240"/>
                  <a:gd name="connsiteX3" fmla="*/ 556260 w 807720"/>
                  <a:gd name="connsiteY3" fmla="*/ 0 h 777240"/>
                  <a:gd name="connsiteX0" fmla="*/ 251460 w 251460"/>
                  <a:gd name="connsiteY0" fmla="*/ 777240 h 777240"/>
                  <a:gd name="connsiteX1" fmla="*/ 251460 w 251460"/>
                  <a:gd name="connsiteY1" fmla="*/ 0 h 777240"/>
                  <a:gd name="connsiteX2" fmla="*/ 0 w 251460"/>
                  <a:gd name="connsiteY2" fmla="*/ 0 h 77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1460" h="777240">
                    <a:moveTo>
                      <a:pt x="251460" y="777240"/>
                    </a:moveTo>
                    <a:lnTo>
                      <a:pt x="251460" y="0"/>
                    </a:lnTo>
                    <a:lnTo>
                      <a:pt x="0" y="0"/>
                    </a:lnTo>
                  </a:path>
                </a:pathLst>
              </a:cu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F5171B-24ED-4215-AE96-29F2340AA39A}"/>
                  </a:ext>
                </a:extLst>
              </p:cNvPr>
              <p:cNvSpPr txBox="1"/>
              <p:nvPr/>
            </p:nvSpPr>
            <p:spPr>
              <a:xfrm>
                <a:off x="730816" y="2063179"/>
                <a:ext cx="263802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2400" b="1" dirty="0">
                    <a:latin typeface="Arial Black" pitchFamily="34" charset="0"/>
                  </a:rPr>
                  <a:t>Pernyataan umum</a:t>
                </a:r>
              </a:p>
            </p:txBody>
          </p:sp>
          <p:sp>
            <p:nvSpPr>
              <p:cNvPr id="28" name="Freeform 99">
                <a:extLst>
                  <a:ext uri="{FF2B5EF4-FFF2-40B4-BE49-F238E27FC236}">
                    <a16:creationId xmlns:a16="http://schemas.microsoft.com/office/drawing/2014/main" id="{FE69DC32-CB63-4B1A-BB85-0186EB8E7929}"/>
                  </a:ext>
                </a:extLst>
              </p:cNvPr>
              <p:cNvSpPr/>
              <p:nvPr/>
            </p:nvSpPr>
            <p:spPr>
              <a:xfrm flipH="1">
                <a:off x="6150294" y="4837708"/>
                <a:ext cx="1943931" cy="518489"/>
              </a:xfrm>
              <a:custGeom>
                <a:avLst/>
                <a:gdLst>
                  <a:gd name="connsiteX0" fmla="*/ 0 w 220980"/>
                  <a:gd name="connsiteY0" fmla="*/ 0 h 807720"/>
                  <a:gd name="connsiteX1" fmla="*/ 220980 w 220980"/>
                  <a:gd name="connsiteY1" fmla="*/ 0 h 807720"/>
                  <a:gd name="connsiteX2" fmla="*/ 220980 w 220980"/>
                  <a:gd name="connsiteY2" fmla="*/ 807720 h 807720"/>
                  <a:gd name="connsiteX3" fmla="*/ 7620 w 220980"/>
                  <a:gd name="connsiteY3" fmla="*/ 807720 h 807720"/>
                  <a:gd name="connsiteX0" fmla="*/ 213360 w 213360"/>
                  <a:gd name="connsiteY0" fmla="*/ 0 h 807720"/>
                  <a:gd name="connsiteX1" fmla="*/ 213360 w 213360"/>
                  <a:gd name="connsiteY1" fmla="*/ 807720 h 807720"/>
                  <a:gd name="connsiteX2" fmla="*/ 0 w 213360"/>
                  <a:gd name="connsiteY2" fmla="*/ 807720 h 80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3360" h="807720">
                    <a:moveTo>
                      <a:pt x="213360" y="0"/>
                    </a:moveTo>
                    <a:lnTo>
                      <a:pt x="213360" y="807720"/>
                    </a:lnTo>
                    <a:lnTo>
                      <a:pt x="0" y="807720"/>
                    </a:lnTo>
                  </a:path>
                </a:pathLst>
              </a:custGeom>
              <a:ln w="5715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84EC32-A4D4-4F89-9455-C7EDCF8B0E25}"/>
                  </a:ext>
                </a:extLst>
              </p:cNvPr>
              <p:cNvSpPr txBox="1"/>
              <p:nvPr/>
            </p:nvSpPr>
            <p:spPr>
              <a:xfrm>
                <a:off x="7878139" y="5125364"/>
                <a:ext cx="40435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d-ID" sz="2400" b="1" dirty="0">
                    <a:latin typeface="Arial Black" pitchFamily="34" charset="0"/>
                  </a:rPr>
                  <a:t>Uraian bagian-bagian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8E5CF5-34D0-4544-B13D-2660F4CDAFAE}"/>
                </a:ext>
              </a:extLst>
            </p:cNvPr>
            <p:cNvSpPr txBox="1"/>
            <p:nvPr/>
          </p:nvSpPr>
          <p:spPr>
            <a:xfrm>
              <a:off x="4672870" y="1561091"/>
              <a:ext cx="263802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 err="1">
                  <a:latin typeface="Arial Black" pitchFamily="34" charset="0"/>
                </a:rPr>
                <a:t>Judul</a:t>
              </a:r>
              <a:endParaRPr lang="id-ID" sz="3200" b="1" dirty="0">
                <a:latin typeface="Arial Black" pitchFamily="34" charset="0"/>
              </a:endParaRPr>
            </a:p>
          </p:txBody>
        </p:sp>
        <p:sp>
          <p:nvSpPr>
            <p:cNvPr id="3" name="Arrow: Down 2">
              <a:extLst>
                <a:ext uri="{FF2B5EF4-FFF2-40B4-BE49-F238E27FC236}">
                  <a16:creationId xmlns:a16="http://schemas.microsoft.com/office/drawing/2014/main" id="{2E4D9BBE-E1F3-4AB6-9D2E-8CEBFFAFE17F}"/>
                </a:ext>
              </a:extLst>
            </p:cNvPr>
            <p:cNvSpPr/>
            <p:nvPr/>
          </p:nvSpPr>
          <p:spPr>
            <a:xfrm>
              <a:off x="5751095" y="2271490"/>
              <a:ext cx="561378" cy="726880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7559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1888D21-6FEC-410C-8CB2-25BF60AC9738}"/>
              </a:ext>
            </a:extLst>
          </p:cNvPr>
          <p:cNvGrpSpPr/>
          <p:nvPr/>
        </p:nvGrpSpPr>
        <p:grpSpPr>
          <a:xfrm>
            <a:off x="430076" y="112820"/>
            <a:ext cx="3772879" cy="1115140"/>
            <a:chOff x="1295401" y="725225"/>
            <a:chExt cx="4223337" cy="128706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A9F86D-3875-4985-8DC9-3C65F18F2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401" y="846879"/>
              <a:ext cx="1030980" cy="10437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FA67FB8-CBDB-4962-B0A8-DE5311754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3766" y="725225"/>
              <a:ext cx="965458" cy="128706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A4CC248-5305-45DD-8EF4-245867328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6747" y="877829"/>
              <a:ext cx="1901991" cy="101281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810297" y="3049178"/>
            <a:ext cx="510952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Contoh Teks Deskripsi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1F0C9-1675-48EB-B860-7BA7E3548D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68" t="16173" r="32007" b="6666"/>
          <a:stretch/>
        </p:blipFill>
        <p:spPr>
          <a:xfrm>
            <a:off x="6652405" y="218223"/>
            <a:ext cx="4970876" cy="62388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451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F14D345-36E4-4503-AAE7-3BF5D7BAA515}"/>
              </a:ext>
            </a:extLst>
          </p:cNvPr>
          <p:cNvGrpSpPr/>
          <p:nvPr/>
        </p:nvGrpSpPr>
        <p:grpSpPr>
          <a:xfrm>
            <a:off x="0" y="6608888"/>
            <a:ext cx="12192000" cy="249111"/>
            <a:chOff x="0" y="6602930"/>
            <a:chExt cx="8632077" cy="25507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4C68D6-7B75-46D2-99AE-FB8A5180AC90}"/>
                </a:ext>
              </a:extLst>
            </p:cNvPr>
            <p:cNvSpPr/>
            <p:nvPr/>
          </p:nvSpPr>
          <p:spPr>
            <a:xfrm>
              <a:off x="0" y="6602930"/>
              <a:ext cx="2858703" cy="25507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02EB0-D9D8-49CA-B2F7-7135A814794B}"/>
                </a:ext>
              </a:extLst>
            </p:cNvPr>
            <p:cNvSpPr/>
            <p:nvPr/>
          </p:nvSpPr>
          <p:spPr>
            <a:xfrm>
              <a:off x="2886686" y="6602930"/>
              <a:ext cx="2858703" cy="25507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FC89C6-F8EA-4876-88DD-A84EEBDF7FDC}"/>
                </a:ext>
              </a:extLst>
            </p:cNvPr>
            <p:cNvSpPr/>
            <p:nvPr/>
          </p:nvSpPr>
          <p:spPr>
            <a:xfrm>
              <a:off x="5773374" y="6602930"/>
              <a:ext cx="2858703" cy="25507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Google Shape;483;p31">
            <a:extLst>
              <a:ext uri="{FF2B5EF4-FFF2-40B4-BE49-F238E27FC236}">
                <a16:creationId xmlns:a16="http://schemas.microsoft.com/office/drawing/2014/main" id="{6F4F25A7-D5C7-47B6-AAE4-1A63FEE0A15C}"/>
              </a:ext>
            </a:extLst>
          </p:cNvPr>
          <p:cNvSpPr/>
          <p:nvPr/>
        </p:nvSpPr>
        <p:spPr>
          <a:xfrm>
            <a:off x="381393" y="4075954"/>
            <a:ext cx="4037650" cy="759641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2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Pernyataan Umum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1F0C9-1675-48EB-B860-7BA7E3548D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8" t="16173" r="32007" b="79582"/>
          <a:stretch/>
        </p:blipFill>
        <p:spPr>
          <a:xfrm>
            <a:off x="5474368" y="2627513"/>
            <a:ext cx="5883443" cy="615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483;p31">
            <a:extLst>
              <a:ext uri="{FF2B5EF4-FFF2-40B4-BE49-F238E27FC236}">
                <a16:creationId xmlns:a16="http://schemas.microsoft.com/office/drawing/2014/main" id="{1CED125C-36F8-4476-8876-2FE09DAA69D3}"/>
              </a:ext>
            </a:extLst>
          </p:cNvPr>
          <p:cNvSpPr/>
          <p:nvPr/>
        </p:nvSpPr>
        <p:spPr>
          <a:xfrm>
            <a:off x="890584" y="2627512"/>
            <a:ext cx="2776613" cy="615405"/>
          </a:xfrm>
          <a:custGeom>
            <a:avLst/>
            <a:gdLst/>
            <a:ahLst/>
            <a:cxnLst/>
            <a:rect l="l" t="t" r="r" b="b"/>
            <a:pathLst>
              <a:path w="251531" h="78200" extrusionOk="0">
                <a:moveTo>
                  <a:pt x="0" y="0"/>
                </a:moveTo>
                <a:lnTo>
                  <a:pt x="4353" y="78200"/>
                </a:lnTo>
                <a:lnTo>
                  <a:pt x="237343" y="78200"/>
                </a:lnTo>
                <a:lnTo>
                  <a:pt x="251531" y="5482"/>
                </a:lnTo>
                <a:close/>
              </a:path>
            </a:pathLst>
          </a:custGeom>
          <a:solidFill>
            <a:schemeClr val="accent4">
              <a:alpha val="87843"/>
            </a:schemeClr>
          </a:solidFill>
          <a:ln>
            <a:noFill/>
          </a:ln>
        </p:spPr>
        <p:txBody>
          <a:bodyPr/>
          <a:lstStyle/>
          <a:p>
            <a:pPr algn="ctr"/>
            <a:r>
              <a:rPr lang="it-IT" sz="3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Judul</a:t>
            </a:r>
            <a:endParaRPr lang="en-US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B4A649-09EA-44E8-A240-D98B42446A3D}"/>
              </a:ext>
            </a:extLst>
          </p:cNvPr>
          <p:cNvCxnSpPr>
            <a:cxnSpLocks/>
          </p:cNvCxnSpPr>
          <p:nvPr/>
        </p:nvCxnSpPr>
        <p:spPr>
          <a:xfrm>
            <a:off x="3862137" y="3001253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147693-3892-4B85-AC9E-A562C376B5C8}"/>
              </a:ext>
            </a:extLst>
          </p:cNvPr>
          <p:cNvCxnSpPr>
            <a:cxnSpLocks/>
          </p:cNvCxnSpPr>
          <p:nvPr/>
        </p:nvCxnSpPr>
        <p:spPr>
          <a:xfrm>
            <a:off x="4202955" y="4469185"/>
            <a:ext cx="869727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2DC5BC4-990F-4EE6-8513-CABB22091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368" t="19352" r="32007" b="67926"/>
          <a:stretch/>
        </p:blipFill>
        <p:spPr>
          <a:xfrm>
            <a:off x="5484156" y="3727039"/>
            <a:ext cx="5873655" cy="12891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E671F5-C59F-45C0-8E2B-17A64746DDF2}"/>
              </a:ext>
            </a:extLst>
          </p:cNvPr>
          <p:cNvSpPr txBox="1"/>
          <p:nvPr/>
        </p:nvSpPr>
        <p:spPr>
          <a:xfrm>
            <a:off x="5072682" y="1276736"/>
            <a:ext cx="66706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Membedah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Struktur</a:t>
            </a:r>
            <a:r>
              <a:rPr lang="en-US" sz="4400" b="1" dirty="0">
                <a:latin typeface="Mistral" panose="03090702030407020403" pitchFamily="66" charset="0"/>
                <a:cs typeface="Arial" panose="020B0604020202020204" pitchFamily="34" charset="0"/>
              </a:rPr>
              <a:t> Teks </a:t>
            </a:r>
            <a:r>
              <a:rPr lang="en-US" sz="4400" b="1" dirty="0" err="1">
                <a:latin typeface="Mistral" panose="03090702030407020403" pitchFamily="66" charset="0"/>
                <a:cs typeface="Arial" panose="020B0604020202020204" pitchFamily="34" charset="0"/>
              </a:rPr>
              <a:t>Deskripsi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992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325</Words>
  <Application>Microsoft Office PowerPoint</Application>
  <PresentationFormat>Widescreen</PresentationFormat>
  <Paragraphs>68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Mistral</vt:lpstr>
      <vt:lpstr>Montserrat Classic Bold</vt:lpstr>
      <vt:lpstr>Montserrat Ultra-Bold</vt:lpstr>
      <vt:lpstr>Verdana</vt:lpstr>
      <vt:lpstr>Office Theme</vt:lpstr>
      <vt:lpstr>PowerPoint Presentation</vt:lpstr>
      <vt:lpstr>Mengeksplorasi Teks dalam Kehidupan Akademik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m4n0cv01j315138@outlook.com</dc:creator>
  <cp:lastModifiedBy>HP</cp:lastModifiedBy>
  <cp:revision>112</cp:revision>
  <dcterms:created xsi:type="dcterms:W3CDTF">2021-09-19T04:08:44Z</dcterms:created>
  <dcterms:modified xsi:type="dcterms:W3CDTF">2024-10-22T00:33:16Z</dcterms:modified>
</cp:coreProperties>
</file>