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3" r:id="rId2"/>
    <p:sldId id="347" r:id="rId3"/>
    <p:sldId id="359" r:id="rId4"/>
    <p:sldId id="360" r:id="rId5"/>
    <p:sldId id="361" r:id="rId6"/>
    <p:sldId id="362" r:id="rId7"/>
    <p:sldId id="311" r:id="rId8"/>
    <p:sldId id="363" r:id="rId9"/>
    <p:sldId id="337" r:id="rId10"/>
    <p:sldId id="364" r:id="rId11"/>
    <p:sldId id="365" r:id="rId12"/>
    <p:sldId id="366" r:id="rId13"/>
    <p:sldId id="367" r:id="rId14"/>
    <p:sldId id="368" r:id="rId15"/>
    <p:sldId id="369" r:id="rId16"/>
    <p:sldId id="358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67" autoAdjust="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46E31-DAA7-491E-A024-1FE24C998560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B2FBE-C3CB-4F11-8D2B-B9A887EB87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5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B2FBE-C3CB-4F11-8D2B-B9A887EB87E6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683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155D-2075-A948-2ED2-8A2C941F0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1C158-1EB0-A070-08EF-F43BAC87F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2BC85-CCC4-B2A5-902D-82621140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68F6-7F5F-AC60-6166-4AB91AF9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3453-6B06-3AC4-4C46-C40FBCD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486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FFCC-0848-2836-D5B9-2A2908E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45A94-C6E4-B4DB-314B-0DE8BBB99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D16F3-5103-C233-C60B-79F249BB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6B220-AFF3-9451-CCD3-CF508E35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8D5F-4269-BC0A-A7E9-40A830D7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175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2A9AA-EBEC-F9FF-CCE9-65A8795CC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D64C2-E895-4A76-9B16-C2E9FDE95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3199-419B-3AEA-165B-FE476E80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C05D-CA28-A090-972F-687AB86D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E454E-E0F8-9DAB-F90E-4FB78E66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52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336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881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29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8051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DD61-2CCB-54DE-6084-6DEDE5AA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4C6A-8B8F-2D14-0DDE-F4ABA0BB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225F-E0FB-3CC1-DD73-4604F34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2348C-8304-8F20-7316-CFFFB876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464B-EB07-331D-54E4-F1584F7E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495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A3F8-5D71-CED4-98F7-97AECA7E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AD9-5135-D244-750F-EB76D021A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3125-BBA8-B762-BFE7-4C6E3055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DC31C-4349-F3DB-48CC-3D5BF459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3D474-15BF-B679-8FFE-F983F9CE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42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F72C-E32A-9151-1EA5-B34F27BA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73D15-FBE9-444E-126E-E6D5E0572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F848C-AF58-DC73-5645-584A23098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53746-CAAD-BACC-9EED-B1B8D998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9A17A-6303-0241-A8CC-C43489B0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99F0B-D7BA-1910-921A-BA9EC5ED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154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3D6E-F26F-7A4A-097A-2BD79DC6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33F4D-EB89-F836-241B-2AA3ABD86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A7CB7-1F2E-DF1E-7130-AC01450F6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50BB7-81E5-2322-62CF-6FB68FE69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6C297-9A97-ECD3-64C0-4943B8535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5D933-0120-1A69-FF1D-3D2C8521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E4F6E-DEAB-FF90-1662-25238AA9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9AF1B-972E-0760-55E9-E548EC24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455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DB64-661F-5589-A195-0274546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1F947-4213-523D-35F8-EE6DD2ED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4A673-EB0D-0E9B-3F9C-48D4E9B9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CB3BC-7DC4-BE57-FC32-AD118CE8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91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9A286-6B0D-8AB3-1BBA-7CA684A2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200DA-E348-E6CF-FCF4-E3BF2D8F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858A4-93B0-9503-F18C-4EEDD934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199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DB75-231A-1E83-3461-B49490A4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577A-9E69-BF67-A696-6951CC78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FA65B-CC20-7B13-D96C-9C7C24F3C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C9A58-11ED-B809-22EE-C5BD877F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313F6-27E3-DD09-759A-14685A37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D80D5-CB55-4488-81BF-28AD1D58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428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5799-61F0-1368-1D68-C4B3B07F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87BB0-9E97-DE44-F9A2-C3C76F6FD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8C1C4-83DA-3D3A-18EF-CAF3509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814F3-9542-7D7C-FF21-E5204535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1252A-3F9D-EDEB-71F8-E65C7082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0C489-971A-6390-7C4D-354709DE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757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B58F3-BB5E-8FEC-375A-341B1D41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D9B33-48F4-5A0F-B67E-E7DB391D8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8DB3-943B-13B1-2500-B9AF6B766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20B2F-5EEF-6559-1574-DDA6D914B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6BFA1-CC40-58F8-39A1-09261E0C6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279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0A6F8A46-5F6B-48AE-8625-31018BB0E955}"/>
              </a:ext>
            </a:extLst>
          </p:cNvPr>
          <p:cNvSpPr/>
          <p:nvPr/>
        </p:nvSpPr>
        <p:spPr>
          <a:xfrm rot="5400000">
            <a:off x="1428748" y="-1428750"/>
            <a:ext cx="4200525" cy="7058026"/>
          </a:xfrm>
          <a:prstGeom prst="rtTriangl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9FDF17FB-2099-49CD-B357-A59D8F83C5CE}"/>
              </a:ext>
            </a:extLst>
          </p:cNvPr>
          <p:cNvSpPr/>
          <p:nvPr/>
        </p:nvSpPr>
        <p:spPr>
          <a:xfrm rot="16200000">
            <a:off x="6562724" y="1228725"/>
            <a:ext cx="4200525" cy="7058026"/>
          </a:xfrm>
          <a:prstGeom prst="rtTriangle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47DCCA-7072-9939-88EB-7A44A42E4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0" y="158935"/>
            <a:ext cx="4214594" cy="120258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5EE1DA-50AB-680F-3156-BE410EBCDB2E}"/>
              </a:ext>
            </a:extLst>
          </p:cNvPr>
          <p:cNvSpPr/>
          <p:nvPr/>
        </p:nvSpPr>
        <p:spPr>
          <a:xfrm>
            <a:off x="8691655" y="4853432"/>
            <a:ext cx="3430772" cy="1079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dan Teamwork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Kewirausahaan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DBDB34-72D8-9EBF-4B39-8CA20E570A98}"/>
              </a:ext>
            </a:extLst>
          </p:cNvPr>
          <p:cNvSpPr txBox="1"/>
          <p:nvPr/>
        </p:nvSpPr>
        <p:spPr>
          <a:xfrm>
            <a:off x="9601642" y="5932968"/>
            <a:ext cx="1895254" cy="370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Teaching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755F0-3139-0FFC-74FA-E049B808E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2FCEB3-A6DF-C46A-685F-1186DE956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ID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Teamwork </a:t>
            </a:r>
            <a:r>
              <a:rPr lang="en-ID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endParaRPr lang="en-ID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130">
            <a:extLst>
              <a:ext uri="{FF2B5EF4-FFF2-40B4-BE49-F238E27FC236}">
                <a16:creationId xmlns:a16="http://schemas.microsoft.com/office/drawing/2014/main" id="{40AD7D7B-0273-E0FE-87D0-12EFC3B9092E}"/>
              </a:ext>
            </a:extLst>
          </p:cNvPr>
          <p:cNvSpPr/>
          <p:nvPr/>
        </p:nvSpPr>
        <p:spPr>
          <a:xfrm>
            <a:off x="5283092" y="5258109"/>
            <a:ext cx="244706" cy="24581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0CB9809E-1193-BDC6-BBCE-AD9862A53D67}"/>
              </a:ext>
            </a:extLst>
          </p:cNvPr>
          <p:cNvSpPr/>
          <p:nvPr/>
        </p:nvSpPr>
        <p:spPr>
          <a:xfrm>
            <a:off x="7062092" y="5000064"/>
            <a:ext cx="258465" cy="25804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F8C4E440-5F45-088F-87A2-776EA6AAC2A7}"/>
              </a:ext>
            </a:extLst>
          </p:cNvPr>
          <p:cNvSpPr/>
          <p:nvPr/>
        </p:nvSpPr>
        <p:spPr>
          <a:xfrm>
            <a:off x="7296214" y="3262297"/>
            <a:ext cx="273993" cy="18007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 Same Side Corner Rectangle 36">
            <a:extLst>
              <a:ext uri="{FF2B5EF4-FFF2-40B4-BE49-F238E27FC236}">
                <a16:creationId xmlns:a16="http://schemas.microsoft.com/office/drawing/2014/main" id="{7A444305-4721-FB22-D5A5-325171596AB0}"/>
              </a:ext>
            </a:extLst>
          </p:cNvPr>
          <p:cNvSpPr>
            <a:spLocks noChangeAspect="1"/>
          </p:cNvSpPr>
          <p:nvPr/>
        </p:nvSpPr>
        <p:spPr>
          <a:xfrm>
            <a:off x="5533812" y="2351770"/>
            <a:ext cx="275302" cy="21765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12AA142D-2DB5-7DDB-F493-08170D7998D3}"/>
              </a:ext>
            </a:extLst>
          </p:cNvPr>
          <p:cNvSpPr>
            <a:spLocks noChangeAspect="1"/>
          </p:cNvSpPr>
          <p:nvPr/>
        </p:nvSpPr>
        <p:spPr>
          <a:xfrm>
            <a:off x="4521008" y="3650337"/>
            <a:ext cx="265503" cy="2677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9ECD7-8F1C-835B-B79A-0163E002F5EB}"/>
              </a:ext>
            </a:extLst>
          </p:cNvPr>
          <p:cNvSpPr txBox="1"/>
          <p:nvPr/>
        </p:nvSpPr>
        <p:spPr>
          <a:xfrm>
            <a:off x="795647" y="1723809"/>
            <a:ext cx="10664041" cy="2934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kreativitas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kolaborasi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rasa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percaya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tanggung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kepuasan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keterlibatan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Mempercepat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pencapaian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17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2E066-F246-8BED-53A1-4DAD2C8FE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5B17BD-5406-2D6D-854C-323A918AEE56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5336C-6B01-8046-0352-FD100E21FF39}"/>
              </a:ext>
            </a:extLst>
          </p:cNvPr>
          <p:cNvSpPr txBox="1"/>
          <p:nvPr/>
        </p:nvSpPr>
        <p:spPr>
          <a:xfrm>
            <a:off x="4608945" y="238001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Leadership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71AAD-87D7-6314-C0A5-BECA89BF2B0D}"/>
              </a:ext>
            </a:extLst>
          </p:cNvPr>
          <p:cNvSpPr txBox="1"/>
          <p:nvPr/>
        </p:nvSpPr>
        <p:spPr>
          <a:xfrm>
            <a:off x="5467554" y="999222"/>
            <a:ext cx="6469341" cy="23684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keterampilan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kepemimpinan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Memberdayakan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inisiatif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Bersikap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adaptif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responsif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95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7D7A1-61E4-3A6C-BB4B-B3098C148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DD00F2-95B4-69E4-8EAE-6F13E044E3DE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A1AAF-96FB-F780-2F76-30966835D849}"/>
              </a:ext>
            </a:extLst>
          </p:cNvPr>
          <p:cNvSpPr txBox="1"/>
          <p:nvPr/>
        </p:nvSpPr>
        <p:spPr>
          <a:xfrm>
            <a:off x="4608945" y="238001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Teamwork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CB0D0-A527-24A8-5EAA-DEB7A3095751}"/>
              </a:ext>
            </a:extLst>
          </p:cNvPr>
          <p:cNvSpPr txBox="1"/>
          <p:nvPr/>
        </p:nvSpPr>
        <p:spPr>
          <a:xfrm>
            <a:off x="5467554" y="999222"/>
            <a:ext cx="6469341" cy="23684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terbuka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Mendorong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partisipasi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umpan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konstruktif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Mengadakan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refleksi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berkala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62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CDF44-069F-858E-3F6E-55D110B78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B1EE90-A520-39D0-CD82-F66AB736D6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Leadership dan Teamwork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130">
            <a:extLst>
              <a:ext uri="{FF2B5EF4-FFF2-40B4-BE49-F238E27FC236}">
                <a16:creationId xmlns:a16="http://schemas.microsoft.com/office/drawing/2014/main" id="{D75E36A3-A59B-A551-A377-269E6B8FAB98}"/>
              </a:ext>
            </a:extLst>
          </p:cNvPr>
          <p:cNvSpPr/>
          <p:nvPr/>
        </p:nvSpPr>
        <p:spPr>
          <a:xfrm>
            <a:off x="5283092" y="5258109"/>
            <a:ext cx="244706" cy="24581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6221C3A-FD4A-2649-2AEC-43EA118DA44D}"/>
              </a:ext>
            </a:extLst>
          </p:cNvPr>
          <p:cNvSpPr/>
          <p:nvPr/>
        </p:nvSpPr>
        <p:spPr>
          <a:xfrm>
            <a:off x="7062092" y="5000064"/>
            <a:ext cx="258465" cy="25804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4B5BA185-FADF-D48E-C042-B3BDA444140D}"/>
              </a:ext>
            </a:extLst>
          </p:cNvPr>
          <p:cNvSpPr/>
          <p:nvPr/>
        </p:nvSpPr>
        <p:spPr>
          <a:xfrm>
            <a:off x="7296214" y="3262297"/>
            <a:ext cx="273993" cy="18007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 Same Side Corner Rectangle 36">
            <a:extLst>
              <a:ext uri="{FF2B5EF4-FFF2-40B4-BE49-F238E27FC236}">
                <a16:creationId xmlns:a16="http://schemas.microsoft.com/office/drawing/2014/main" id="{BA1DD9B4-90C3-17A5-F3EB-AA9CB3793510}"/>
              </a:ext>
            </a:extLst>
          </p:cNvPr>
          <p:cNvSpPr>
            <a:spLocks noChangeAspect="1"/>
          </p:cNvSpPr>
          <p:nvPr/>
        </p:nvSpPr>
        <p:spPr>
          <a:xfrm>
            <a:off x="5533812" y="2351770"/>
            <a:ext cx="275302" cy="21765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8A382677-52EA-6933-6E0D-7964561F79F0}"/>
              </a:ext>
            </a:extLst>
          </p:cNvPr>
          <p:cNvSpPr>
            <a:spLocks noChangeAspect="1"/>
          </p:cNvSpPr>
          <p:nvPr/>
        </p:nvSpPr>
        <p:spPr>
          <a:xfrm>
            <a:off x="4521008" y="3650337"/>
            <a:ext cx="265503" cy="2677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DB947-30C0-1923-6EDA-7F6ABAE05618}"/>
              </a:ext>
            </a:extLst>
          </p:cNvPr>
          <p:cNvSpPr txBox="1"/>
          <p:nvPr/>
        </p:nvSpPr>
        <p:spPr>
          <a:xfrm>
            <a:off x="795647" y="1723809"/>
            <a:ext cx="10664041" cy="4922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Google: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kolaboratif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Kepemimpinan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mendorong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inovasi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Hasil: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produktivitas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kepuasan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Toyota: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Lean Management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tim.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Kepemimpinan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partisipatif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Hasil: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98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D82B4-64FF-4D5A-6182-A1344C99C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5525F1-8B33-CF6F-E3AE-2C64659A9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Tantangan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Leadership dan Teamwork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130">
            <a:extLst>
              <a:ext uri="{FF2B5EF4-FFF2-40B4-BE49-F238E27FC236}">
                <a16:creationId xmlns:a16="http://schemas.microsoft.com/office/drawing/2014/main" id="{34DB8E68-56F6-B71A-757B-6D1D1F0038A2}"/>
              </a:ext>
            </a:extLst>
          </p:cNvPr>
          <p:cNvSpPr/>
          <p:nvPr/>
        </p:nvSpPr>
        <p:spPr>
          <a:xfrm>
            <a:off x="5283092" y="5258109"/>
            <a:ext cx="244706" cy="24581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6E2E743D-7066-EAF8-C4A8-A81E0B15728A}"/>
              </a:ext>
            </a:extLst>
          </p:cNvPr>
          <p:cNvSpPr/>
          <p:nvPr/>
        </p:nvSpPr>
        <p:spPr>
          <a:xfrm>
            <a:off x="7062092" y="5000064"/>
            <a:ext cx="258465" cy="25804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47E3F241-9EDD-4061-EB5D-601B2218C133}"/>
              </a:ext>
            </a:extLst>
          </p:cNvPr>
          <p:cNvSpPr/>
          <p:nvPr/>
        </p:nvSpPr>
        <p:spPr>
          <a:xfrm>
            <a:off x="7296214" y="3262297"/>
            <a:ext cx="273993" cy="18007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 Same Side Corner Rectangle 36">
            <a:extLst>
              <a:ext uri="{FF2B5EF4-FFF2-40B4-BE49-F238E27FC236}">
                <a16:creationId xmlns:a16="http://schemas.microsoft.com/office/drawing/2014/main" id="{2DA84A69-B41C-9733-CC51-2D919F060F9F}"/>
              </a:ext>
            </a:extLst>
          </p:cNvPr>
          <p:cNvSpPr>
            <a:spLocks noChangeAspect="1"/>
          </p:cNvSpPr>
          <p:nvPr/>
        </p:nvSpPr>
        <p:spPr>
          <a:xfrm>
            <a:off x="5533812" y="2351770"/>
            <a:ext cx="275302" cy="21765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D5F806E8-DCD2-4EA6-8C8B-CAF7AAD66E33}"/>
              </a:ext>
            </a:extLst>
          </p:cNvPr>
          <p:cNvSpPr>
            <a:spLocks noChangeAspect="1"/>
          </p:cNvSpPr>
          <p:nvPr/>
        </p:nvSpPr>
        <p:spPr>
          <a:xfrm>
            <a:off x="4521008" y="3650337"/>
            <a:ext cx="265503" cy="2677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E84FE-11F6-3CC8-CF2A-64E443EB52DF}"/>
              </a:ext>
            </a:extLst>
          </p:cNvPr>
          <p:cNvSpPr txBox="1"/>
          <p:nvPr/>
        </p:nvSpPr>
        <p:spPr>
          <a:xfrm>
            <a:off x="795647" y="1723809"/>
            <a:ext cx="10664041" cy="2460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Konflik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tim.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kejelasan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tanggung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Kesulitan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ketidakpastian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885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24E1D-8B45-ACA8-DD4F-4487981C2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7A0213-9A2C-6876-1B76-1F7E9EE069AC}"/>
              </a:ext>
            </a:extLst>
          </p:cNvPr>
          <p:cNvSpPr/>
          <p:nvPr/>
        </p:nvSpPr>
        <p:spPr>
          <a:xfrm>
            <a:off x="0" y="0"/>
            <a:ext cx="12192000" cy="1362075"/>
          </a:xfrm>
          <a:prstGeom prst="rect">
            <a:avLst/>
          </a:prstGeom>
          <a:solidFill>
            <a:srgbClr val="92D0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645AB-3897-7BF3-A7AA-8C87E4986E41}"/>
              </a:ext>
            </a:extLst>
          </p:cNvPr>
          <p:cNvSpPr txBox="1"/>
          <p:nvPr/>
        </p:nvSpPr>
        <p:spPr>
          <a:xfrm flipH="1">
            <a:off x="0" y="21785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C4B78E-5565-A92C-64AC-2F794E9D1C7B}"/>
              </a:ext>
            </a:extLst>
          </p:cNvPr>
          <p:cNvSpPr/>
          <p:nvPr/>
        </p:nvSpPr>
        <p:spPr>
          <a:xfrm>
            <a:off x="1666332" y="2192056"/>
            <a:ext cx="8859336" cy="2151344"/>
          </a:xfrm>
          <a:prstGeom prst="roundRect">
            <a:avLst/>
          </a:prstGeom>
          <a:solidFill>
            <a:srgbClr val="92D050">
              <a:alpha val="8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C4D1B-0BB9-D8C5-6EC3-DF711A111CAE}"/>
              </a:ext>
            </a:extLst>
          </p:cNvPr>
          <p:cNvSpPr txBox="1"/>
          <p:nvPr/>
        </p:nvSpPr>
        <p:spPr>
          <a:xfrm>
            <a:off x="1817740" y="2298232"/>
            <a:ext cx="8859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dan teamwork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melengkapi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Kepemimpinan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membimbing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teamwork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399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A2543-792A-FC7F-79A2-E7CAD750A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1F0CB7-AC0D-3380-9834-C7C0192551DA}"/>
              </a:ext>
            </a:extLst>
          </p:cNvPr>
          <p:cNvSpPr/>
          <p:nvPr/>
        </p:nvSpPr>
        <p:spPr>
          <a:xfrm>
            <a:off x="0" y="0"/>
            <a:ext cx="12192000" cy="1362075"/>
          </a:xfrm>
          <a:prstGeom prst="rect">
            <a:avLst/>
          </a:prstGeom>
          <a:solidFill>
            <a:srgbClr val="92D0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678E-D0CD-D0A1-D63D-F0BBCA3B1195}"/>
              </a:ext>
            </a:extLst>
          </p:cNvPr>
          <p:cNvSpPr txBox="1"/>
          <p:nvPr/>
        </p:nvSpPr>
        <p:spPr>
          <a:xfrm flipH="1">
            <a:off x="0" y="20791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37C65E-DFCD-49AC-442D-DA7FC2311669}"/>
              </a:ext>
            </a:extLst>
          </p:cNvPr>
          <p:cNvSpPr/>
          <p:nvPr/>
        </p:nvSpPr>
        <p:spPr>
          <a:xfrm>
            <a:off x="364177" y="1569990"/>
            <a:ext cx="11463645" cy="4075436"/>
          </a:xfrm>
          <a:prstGeom prst="roundRect">
            <a:avLst/>
          </a:prstGeom>
          <a:solidFill>
            <a:schemeClr val="bg1">
              <a:alpha val="84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02158-963F-6354-1F5A-54C93D6FD328}"/>
              </a:ext>
            </a:extLst>
          </p:cNvPr>
          <p:cNvSpPr txBox="1"/>
          <p:nvPr/>
        </p:nvSpPr>
        <p:spPr>
          <a:xfrm>
            <a:off x="463826" y="1742549"/>
            <a:ext cx="11579087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Hemhiel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&amp; Coons, A. (1957).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Leadership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McGraw-Hill.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Yukl, G. (2010).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in Organizations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Pearson Education.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Bass, B. M. (1990).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Bass &amp; Stogdill's Handbook of Leadership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Free Press.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Johnson, D. W., &amp; Johnson, F. P. (1991).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Together: Group Theory and Group Skills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Prentice-Hall.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Parker, G. M. (2007).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Players and Teamwork: New Strategies for Developing Successful Collaboration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Jossey-Bass.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Katzenbach, J. R., &amp; Smith, D. K. (1993).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Wisdom of Teams: Creating the High-Performance Organization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Harvard Business Review Press.</a:t>
            </a:r>
          </a:p>
        </p:txBody>
      </p:sp>
    </p:spTree>
    <p:extLst>
      <p:ext uri="{BB962C8B-B14F-4D97-AF65-F5344CB8AC3E}">
        <p14:creationId xmlns:p14="http://schemas.microsoft.com/office/powerpoint/2010/main" val="56134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4A1285-9BB8-4D24-BDC4-C49C2D33C862}"/>
              </a:ext>
            </a:extLst>
          </p:cNvPr>
          <p:cNvGrpSpPr/>
          <p:nvPr/>
        </p:nvGrpSpPr>
        <p:grpSpPr>
          <a:xfrm>
            <a:off x="7246710" y="4093801"/>
            <a:ext cx="4538627" cy="1258767"/>
            <a:chOff x="6665542" y="2703436"/>
            <a:chExt cx="4797245" cy="1258767"/>
          </a:xfrm>
          <a:solidFill>
            <a:srgbClr val="FFC000"/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1209D1-D6D2-4A73-B72D-BA783EBA6C35}"/>
                </a:ext>
              </a:extLst>
            </p:cNvPr>
            <p:cNvSpPr txBox="1"/>
            <p:nvPr/>
          </p:nvSpPr>
          <p:spPr>
            <a:xfrm>
              <a:off x="6665542" y="2703436"/>
              <a:ext cx="4777152" cy="92333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2B9087-3465-4062-8B6C-3AE83F35A6A8}"/>
                </a:ext>
              </a:extLst>
            </p:cNvPr>
            <p:cNvSpPr txBox="1"/>
            <p:nvPr/>
          </p:nvSpPr>
          <p:spPr>
            <a:xfrm>
              <a:off x="6685691" y="3562093"/>
              <a:ext cx="477709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200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Team Teaching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DC460A-1302-48A5-8229-DBB2E1EBFCDC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608945" y="238001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dan Teamwork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13086-557E-4D9D-8C44-646AD8EE131E}"/>
              </a:ext>
            </a:extLst>
          </p:cNvPr>
          <p:cNvSpPr txBox="1"/>
          <p:nvPr/>
        </p:nvSpPr>
        <p:spPr>
          <a:xfrm>
            <a:off x="5557007" y="835732"/>
            <a:ext cx="6469341" cy="338554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dan teamwork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memimpin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memotivasi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menekankan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Keduanya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berperan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produktivitas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69230-CC04-438B-EF39-BA2A1AEC0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CA0B5E-FF93-8943-7F21-A2F81772EC23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1DE23-2C7C-7BA5-ADC9-C9D888852C71}"/>
              </a:ext>
            </a:extLst>
          </p:cNvPr>
          <p:cNvSpPr txBox="1"/>
          <p:nvPr/>
        </p:nvSpPr>
        <p:spPr>
          <a:xfrm>
            <a:off x="4608945" y="238001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Leadership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37137-03F8-6F9B-FC95-5A928876670A}"/>
              </a:ext>
            </a:extLst>
          </p:cNvPr>
          <p:cNvSpPr txBox="1"/>
          <p:nvPr/>
        </p:nvSpPr>
        <p:spPr>
          <a:xfrm>
            <a:off x="5596763" y="999222"/>
            <a:ext cx="6469341" cy="30777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Hemhiel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Coons (1957):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Kepemimpinan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memimpin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menuju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Gary Yukl (2010):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Kepemimpinan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memengaruhi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mengarahkan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Bass (1990):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Kepemimpinan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memotivasi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lain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02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A5F31-B6E7-313E-43F8-6780BFEFD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A1C704F-D5EA-E047-BEF3-FF92C836585F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8CCA8-40D8-BDA4-1F03-EA4BB4578A62}"/>
              </a:ext>
            </a:extLst>
          </p:cNvPr>
          <p:cNvSpPr txBox="1"/>
          <p:nvPr/>
        </p:nvSpPr>
        <p:spPr>
          <a:xfrm>
            <a:off x="4608945" y="238001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Teamwork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219E7-84B3-9059-9D28-6193623CB867}"/>
              </a:ext>
            </a:extLst>
          </p:cNvPr>
          <p:cNvSpPr txBox="1"/>
          <p:nvPr/>
        </p:nvSpPr>
        <p:spPr>
          <a:xfrm>
            <a:off x="5596763" y="999222"/>
            <a:ext cx="6469341" cy="338554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Johnson dan Johnson (1991):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Teamwork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kolaborasi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Parker (2007):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Teamwork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di mana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terkoordinasi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Katzenbach dan Smith (1993):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Teamwork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keterampilan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melengkapi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231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7C735-C02E-2794-36D9-7F939322D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664B21-884A-C9CF-73B3-8EC5C177D030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276D4-F5CC-C1B5-74FC-EF9BED12A32F}"/>
              </a:ext>
            </a:extLst>
          </p:cNvPr>
          <p:cNvSpPr txBox="1"/>
          <p:nvPr/>
        </p:nvSpPr>
        <p:spPr>
          <a:xfrm>
            <a:off x="4608945" y="238001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Utama Leadership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166356-4B19-6ABC-13C3-9B3425EE127D}"/>
              </a:ext>
            </a:extLst>
          </p:cNvPr>
          <p:cNvSpPr txBox="1"/>
          <p:nvPr/>
        </p:nvSpPr>
        <p:spPr>
          <a:xfrm>
            <a:off x="5467554" y="999222"/>
            <a:ext cx="6469341" cy="23684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Mengarahkan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memotivasi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memengaruhi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tim.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cerdas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tim.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kolaborasi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71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AEC17-DDA0-B783-587F-F604CC931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AD20CD-4E54-C122-42EF-5825F2487E0E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96E4D-1D13-A3C7-5B3B-47BDB50604ED}"/>
              </a:ext>
            </a:extLst>
          </p:cNvPr>
          <p:cNvSpPr txBox="1"/>
          <p:nvPr/>
        </p:nvSpPr>
        <p:spPr>
          <a:xfrm>
            <a:off x="4608945" y="238001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Utama Teamwork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94847-17D2-A1DE-85F9-9BEE913C31D9}"/>
              </a:ext>
            </a:extLst>
          </p:cNvPr>
          <p:cNvSpPr txBox="1"/>
          <p:nvPr/>
        </p:nvSpPr>
        <p:spPr>
          <a:xfrm>
            <a:off x="5467554" y="999222"/>
            <a:ext cx="6469341" cy="23684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Kolaborasi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tim.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terbuka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Kepercayaan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tanggung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eksekusi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terkoordinasi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035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BA78A0-2AD0-4170-B866-58A684F85E3B}"/>
              </a:ext>
            </a:extLst>
          </p:cNvPr>
          <p:cNvSpPr/>
          <p:nvPr/>
        </p:nvSpPr>
        <p:spPr>
          <a:xfrm>
            <a:off x="0" y="0"/>
            <a:ext cx="12192000" cy="1362075"/>
          </a:xfrm>
          <a:prstGeom prst="rect">
            <a:avLst/>
          </a:prstGeom>
          <a:solidFill>
            <a:srgbClr val="92D0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12E2E-07D5-4D5C-81CE-9F8682B63004}"/>
              </a:ext>
            </a:extLst>
          </p:cNvPr>
          <p:cNvSpPr txBox="1"/>
          <p:nvPr/>
        </p:nvSpPr>
        <p:spPr>
          <a:xfrm flipH="1">
            <a:off x="0" y="21785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Leadership dan Teamwork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789EB4-B5C6-C467-098E-C4C69BBAB001}"/>
              </a:ext>
            </a:extLst>
          </p:cNvPr>
          <p:cNvSpPr/>
          <p:nvPr/>
        </p:nvSpPr>
        <p:spPr>
          <a:xfrm>
            <a:off x="1666332" y="2192056"/>
            <a:ext cx="8859336" cy="2151344"/>
          </a:xfrm>
          <a:prstGeom prst="roundRect">
            <a:avLst/>
          </a:prstGeom>
          <a:solidFill>
            <a:srgbClr val="92D050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73EF6-2C46-92DE-206F-05DF64D38930}"/>
              </a:ext>
            </a:extLst>
          </p:cNvPr>
          <p:cNvSpPr txBox="1"/>
          <p:nvPr/>
        </p:nvSpPr>
        <p:spPr>
          <a:xfrm>
            <a:off x="2771768" y="2192056"/>
            <a:ext cx="8618475" cy="2304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Leadership: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memimpin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mengarahkan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Teamwork: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kolaborasi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Leadership: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Teamwork: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Melaksanakan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A3854-736C-D124-73D4-EDF98E87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1A5545-B143-8A6E-CE35-AE8B40394736}"/>
              </a:ext>
            </a:extLst>
          </p:cNvPr>
          <p:cNvSpPr/>
          <p:nvPr/>
        </p:nvSpPr>
        <p:spPr>
          <a:xfrm>
            <a:off x="0" y="0"/>
            <a:ext cx="12192000" cy="1362075"/>
          </a:xfrm>
          <a:prstGeom prst="rect">
            <a:avLst/>
          </a:prstGeom>
          <a:solidFill>
            <a:srgbClr val="92D0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3E303-0867-DF5C-167B-B4A3DCD14DB7}"/>
              </a:ext>
            </a:extLst>
          </p:cNvPr>
          <p:cNvSpPr txBox="1"/>
          <p:nvPr/>
        </p:nvSpPr>
        <p:spPr>
          <a:xfrm flipH="1">
            <a:off x="0" y="21785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Antara Leadership dan Teamwork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024435-0A5D-6092-9264-B47789BC77D2}"/>
              </a:ext>
            </a:extLst>
          </p:cNvPr>
          <p:cNvSpPr/>
          <p:nvPr/>
        </p:nvSpPr>
        <p:spPr>
          <a:xfrm>
            <a:off x="1666332" y="2192056"/>
            <a:ext cx="8859336" cy="2151344"/>
          </a:xfrm>
          <a:prstGeom prst="roundRect">
            <a:avLst/>
          </a:prstGeom>
          <a:solidFill>
            <a:srgbClr val="92D050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B24E5-FB29-8099-121E-AD5F470A9B9A}"/>
              </a:ext>
            </a:extLst>
          </p:cNvPr>
          <p:cNvSpPr txBox="1"/>
          <p:nvPr/>
        </p:nvSpPr>
        <p:spPr>
          <a:xfrm>
            <a:off x="1907193" y="2167686"/>
            <a:ext cx="8618475" cy="240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memandu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teamwork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teamwork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kegagalan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leadership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kehilangan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4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ID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Leadership </a:t>
            </a:r>
            <a:r>
              <a:rPr lang="en-ID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endParaRPr lang="en-ID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130">
            <a:extLst>
              <a:ext uri="{FF2B5EF4-FFF2-40B4-BE49-F238E27FC236}">
                <a16:creationId xmlns:a16="http://schemas.microsoft.com/office/drawing/2014/main" id="{CDCC8CC5-D802-4D0C-8457-5F58567DED8B}"/>
              </a:ext>
            </a:extLst>
          </p:cNvPr>
          <p:cNvSpPr/>
          <p:nvPr/>
        </p:nvSpPr>
        <p:spPr>
          <a:xfrm>
            <a:off x="5283092" y="5258109"/>
            <a:ext cx="244706" cy="24581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BCA7E75A-82A8-4608-A2DC-D7EDBF00F78A}"/>
              </a:ext>
            </a:extLst>
          </p:cNvPr>
          <p:cNvSpPr/>
          <p:nvPr/>
        </p:nvSpPr>
        <p:spPr>
          <a:xfrm>
            <a:off x="7062092" y="5000064"/>
            <a:ext cx="258465" cy="25804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6613B7D6-A43B-4913-B2DC-CD046155430A}"/>
              </a:ext>
            </a:extLst>
          </p:cNvPr>
          <p:cNvSpPr/>
          <p:nvPr/>
        </p:nvSpPr>
        <p:spPr>
          <a:xfrm>
            <a:off x="7296214" y="3262297"/>
            <a:ext cx="273993" cy="18007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 Same Side Corner Rectangle 36">
            <a:extLst>
              <a:ext uri="{FF2B5EF4-FFF2-40B4-BE49-F238E27FC236}">
                <a16:creationId xmlns:a16="http://schemas.microsoft.com/office/drawing/2014/main" id="{7219653B-1075-42C2-8518-4877EDB4AB02}"/>
              </a:ext>
            </a:extLst>
          </p:cNvPr>
          <p:cNvSpPr>
            <a:spLocks noChangeAspect="1"/>
          </p:cNvSpPr>
          <p:nvPr/>
        </p:nvSpPr>
        <p:spPr>
          <a:xfrm>
            <a:off x="5533812" y="2351770"/>
            <a:ext cx="275302" cy="21765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D57DBAD1-2C3A-45CB-93F5-61264B197267}"/>
              </a:ext>
            </a:extLst>
          </p:cNvPr>
          <p:cNvSpPr>
            <a:spLocks noChangeAspect="1"/>
          </p:cNvSpPr>
          <p:nvPr/>
        </p:nvSpPr>
        <p:spPr>
          <a:xfrm>
            <a:off x="4521008" y="3650337"/>
            <a:ext cx="265503" cy="2677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D2684-B45D-4FA5-F23C-1158BCDB5177}"/>
              </a:ext>
            </a:extLst>
          </p:cNvPr>
          <p:cNvSpPr txBox="1"/>
          <p:nvPr/>
        </p:nvSpPr>
        <p:spPr>
          <a:xfrm>
            <a:off x="795647" y="1723809"/>
            <a:ext cx="10664041" cy="2943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produktivitas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budaya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Menginspirasi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memotivasi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tim.</a:t>
            </a:r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659</Words>
  <Application>Microsoft Office PowerPoint</Application>
  <PresentationFormat>Widescreen</PresentationFormat>
  <Paragraphs>93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 1E404GA</dc:creator>
  <cp:lastModifiedBy>ASUS 1E404GA</cp:lastModifiedBy>
  <cp:revision>63</cp:revision>
  <dcterms:created xsi:type="dcterms:W3CDTF">2025-02-13T04:22:42Z</dcterms:created>
  <dcterms:modified xsi:type="dcterms:W3CDTF">2025-02-18T10:12:18Z</dcterms:modified>
</cp:coreProperties>
</file>