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3" r:id="rId2"/>
    <p:sldId id="347" r:id="rId3"/>
    <p:sldId id="359" r:id="rId4"/>
    <p:sldId id="360" r:id="rId5"/>
    <p:sldId id="361" r:id="rId6"/>
    <p:sldId id="367" r:id="rId7"/>
    <p:sldId id="368" r:id="rId8"/>
    <p:sldId id="311" r:id="rId9"/>
    <p:sldId id="369" r:id="rId10"/>
    <p:sldId id="337" r:id="rId11"/>
    <p:sldId id="370" r:id="rId12"/>
    <p:sldId id="371" r:id="rId13"/>
    <p:sldId id="372" r:id="rId14"/>
    <p:sldId id="373" r:id="rId15"/>
    <p:sldId id="374" r:id="rId16"/>
    <p:sldId id="358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67" autoAdjust="0"/>
  </p:normalViewPr>
  <p:slideViewPr>
    <p:cSldViewPr snapToGrid="0">
      <p:cViewPr varScale="1">
        <p:scale>
          <a:sx n="64" d="100"/>
          <a:sy n="64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46E31-DAA7-491E-A024-1FE24C998560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B2FBE-C3CB-4F11-8D2B-B9A887EB87E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5B2FBE-C3CB-4F11-8D2B-B9A887EB87E6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6839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155D-2075-A948-2ED2-8A2C941F0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1C158-1EB0-A070-08EF-F43BAC87F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BC85-CCC4-B2A5-902D-826211407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68F6-7F5F-AC60-6166-4AB91AF9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3453-6B06-3AC4-4C46-C40FBCD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486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FFCC-0848-2836-D5B9-2A2908E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45A94-C6E4-B4DB-314B-0DE8BBB99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D16F3-5103-C233-C60B-79F249BB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B220-AFF3-9451-CCD3-CF508E3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8D5F-4269-BC0A-A7E9-40A830D7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175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2A9AA-EBEC-F9FF-CCE9-65A8795CC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D64C2-E895-4A76-9B16-C2E9FDE95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3199-419B-3AEA-165B-FE476E8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CC05D-CA28-A090-972F-687AB86D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454E-E0F8-9DAB-F90E-4FB78E66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524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233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81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291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80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DD61-2CCB-54DE-6084-6DEDE5A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4C6A-8B8F-2D14-0DDE-F4ABA0BB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225F-E0FB-3CC1-DD73-4604F347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2348C-8304-8F20-7316-CFFFB876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464B-EB07-331D-54E4-F1584F7E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4957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A3F8-5D71-CED4-98F7-97AECA7E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AD9-5135-D244-750F-EB76D021A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3125-BBA8-B762-BFE7-4C6E3055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C31C-4349-F3DB-48CC-3D5BF459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D474-15BF-B679-8FFE-F983F9CE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42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BF72C-E32A-9151-1EA5-B34F27BA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73D15-FBE9-444E-126E-E6D5E057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F848C-AF58-DC73-5645-584A23098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53746-CAAD-BACC-9EED-B1B8D998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9A17A-6303-0241-A8CC-C43489B0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99F0B-D7BA-1910-921A-BA9EC5ED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154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3D6E-F26F-7A4A-097A-2BD79DC63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33F4D-EB89-F836-241B-2AA3ABD86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7CB7-1F2E-DF1E-7130-AC01450F6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50BB7-81E5-2322-62CF-6FB68FE69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6C297-9A97-ECD3-64C0-4943B8535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D933-0120-1A69-FF1D-3D2C8521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E4F6E-DEAB-FF90-1662-25238A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9AF1B-972E-0760-55E9-E548EC24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45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DB64-661F-5589-A195-02745462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1F947-4213-523D-35F8-EE6DD2ED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A673-EB0D-0E9B-3F9C-48D4E9B9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B3BC-7DC4-BE57-FC32-AD118CE8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9185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9A286-6B0D-8AB3-1BBA-7CA684A2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200DA-E348-E6CF-FCF4-E3BF2D8F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858A4-93B0-9503-F18C-4EEDD934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199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DB75-231A-1E83-3461-B49490A4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577A-9E69-BF67-A696-6951CC78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FA65B-CC20-7B13-D96C-9C7C24F3C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C9A58-11ED-B809-22EE-C5BD877F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313F6-27E3-DD09-759A-14685A37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D80D5-CB55-4488-81BF-28AD1D58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428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5799-61F0-1368-1D68-C4B3B07FA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87BB0-9E97-DE44-F9A2-C3C76F6FD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8C1C4-83DA-3D3A-18EF-CAF350995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814F3-9542-7D7C-FF21-E5204535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252A-3F9D-EDEB-71F8-E65C7082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C489-971A-6390-7C4D-354709DE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757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BB58F3-BB5E-8FEC-375A-341B1D41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D9B33-48F4-5A0F-B67E-E7DB391D8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8DB3-943B-13B1-2500-B9AF6B766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53DF0-4FBB-489F-8C67-38CC506462D9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20B2F-5EEF-6559-1574-DDA6D914B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BFA1-CC40-58F8-39A1-09261E0C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5849-875D-41BC-BCD8-E323F9366C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279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0A6F8A46-5F6B-48AE-8625-31018BB0E955}"/>
              </a:ext>
            </a:extLst>
          </p:cNvPr>
          <p:cNvSpPr/>
          <p:nvPr/>
        </p:nvSpPr>
        <p:spPr>
          <a:xfrm rot="5400000">
            <a:off x="1428748" y="-1428750"/>
            <a:ext cx="4200525" cy="7058026"/>
          </a:xfrm>
          <a:prstGeom prst="rt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9FDF17FB-2099-49CD-B357-A59D8F83C5CE}"/>
              </a:ext>
            </a:extLst>
          </p:cNvPr>
          <p:cNvSpPr/>
          <p:nvPr/>
        </p:nvSpPr>
        <p:spPr>
          <a:xfrm rot="16200000">
            <a:off x="6562724" y="1228725"/>
            <a:ext cx="4200525" cy="7058026"/>
          </a:xfrm>
          <a:prstGeom prst="rtTriangle">
            <a:avLst/>
          </a:prstGeom>
          <a:solidFill>
            <a:srgbClr val="FFC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47DCCA-7072-9939-88EB-7A44A42E4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80" y="158935"/>
            <a:ext cx="4214594" cy="120258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5EE1DA-50AB-680F-3156-BE410EBCDB2E}"/>
              </a:ext>
            </a:extLst>
          </p:cNvPr>
          <p:cNvSpPr/>
          <p:nvPr/>
        </p:nvSpPr>
        <p:spPr>
          <a:xfrm>
            <a:off x="8691655" y="4853432"/>
            <a:ext cx="3430772" cy="10795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Public Speaking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BDB34-72D8-9EBF-4B39-8CA20E570A98}"/>
              </a:ext>
            </a:extLst>
          </p:cNvPr>
          <p:cNvSpPr txBox="1"/>
          <p:nvPr/>
        </p:nvSpPr>
        <p:spPr>
          <a:xfrm>
            <a:off x="9601642" y="5932968"/>
            <a:ext cx="1895254" cy="370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Teaching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CDCC8CC5-D802-4D0C-8457-5F58567DED8B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BCA7E75A-82A8-4608-A2DC-D7EDBF00F78A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613B7D6-A43B-4913-B2DC-CD046155430A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7219653B-1075-42C2-8518-4877EDB4AB02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D57DBAD1-2C3A-45CB-93F5-61264B197267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D2684-B45D-4FA5-F23C-1158BCDB5177}"/>
              </a:ext>
            </a:extLst>
          </p:cNvPr>
          <p:cNvSpPr txBox="1"/>
          <p:nvPr/>
        </p:nvSpPr>
        <p:spPr>
          <a:xfrm>
            <a:off x="795647" y="1723809"/>
            <a:ext cx="10664041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Memperluas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membujuk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 branding.</a:t>
            </a: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30DC-278F-A9B3-57E1-E6DBEF8F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28F6A4-8337-00A2-D6BD-5F3477A47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30">
            <a:extLst>
              <a:ext uri="{FF2B5EF4-FFF2-40B4-BE49-F238E27FC236}">
                <a16:creationId xmlns:a16="http://schemas.microsoft.com/office/drawing/2014/main" id="{3E2B9F67-30EF-E89A-5D05-F16CD0B716A5}"/>
              </a:ext>
            </a:extLst>
          </p:cNvPr>
          <p:cNvSpPr/>
          <p:nvPr/>
        </p:nvSpPr>
        <p:spPr>
          <a:xfrm>
            <a:off x="5283092" y="5258109"/>
            <a:ext cx="244706" cy="24581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FB2E6376-C987-BF14-B93A-ACA74F2A20C9}"/>
              </a:ext>
            </a:extLst>
          </p:cNvPr>
          <p:cNvSpPr/>
          <p:nvPr/>
        </p:nvSpPr>
        <p:spPr>
          <a:xfrm>
            <a:off x="7062092" y="5000064"/>
            <a:ext cx="258465" cy="25804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68540474-AE26-96B5-6F0A-9E18BCD929D6}"/>
              </a:ext>
            </a:extLst>
          </p:cNvPr>
          <p:cNvSpPr/>
          <p:nvPr/>
        </p:nvSpPr>
        <p:spPr>
          <a:xfrm>
            <a:off x="7296214" y="3262297"/>
            <a:ext cx="273993" cy="18007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800EF196-75BE-5213-6F16-B98D078C5280}"/>
              </a:ext>
            </a:extLst>
          </p:cNvPr>
          <p:cNvSpPr>
            <a:spLocks noChangeAspect="1"/>
          </p:cNvSpPr>
          <p:nvPr/>
        </p:nvSpPr>
        <p:spPr>
          <a:xfrm>
            <a:off x="5533812" y="2351770"/>
            <a:ext cx="275302" cy="217658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C61FDB16-B31C-C923-9E0F-2DF6D6AB949E}"/>
              </a:ext>
            </a:extLst>
          </p:cNvPr>
          <p:cNvSpPr>
            <a:spLocks noChangeAspect="1"/>
          </p:cNvSpPr>
          <p:nvPr/>
        </p:nvSpPr>
        <p:spPr>
          <a:xfrm>
            <a:off x="4521008" y="3650337"/>
            <a:ext cx="265503" cy="2677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F8BAF-B359-B22B-3646-9E70AD07659E}"/>
              </a:ext>
            </a:extLst>
          </p:cNvPr>
          <p:cNvSpPr txBox="1"/>
          <p:nvPr/>
        </p:nvSpPr>
        <p:spPr>
          <a:xfrm>
            <a:off x="795647" y="1723809"/>
            <a:ext cx="10664041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Memperjelas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tujuan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produktivitas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interpersonal di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menyelesaikan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konflik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konstruktif</a:t>
            </a:r>
            <a:r>
              <a:rPr lang="en-I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31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2481-BEDB-0E4D-85C7-8DC072495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185A0-997A-DD67-768E-68ABF9D3EE58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28526-9B4A-50B4-E695-69682B632E3D}"/>
              </a:ext>
            </a:extLst>
          </p:cNvPr>
          <p:cNvSpPr txBox="1"/>
          <p:nvPr/>
        </p:nvSpPr>
        <p:spPr>
          <a:xfrm flipH="1">
            <a:off x="0" y="1681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Public Speaking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F96EA5-DAA4-87BB-FE3B-A1A9023936B9}"/>
              </a:ext>
            </a:extLst>
          </p:cNvPr>
          <p:cNvSpPr/>
          <p:nvPr/>
        </p:nvSpPr>
        <p:spPr>
          <a:xfrm>
            <a:off x="1666332" y="2192055"/>
            <a:ext cx="8859336" cy="2248333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C5E6F-5E20-56FD-7CFD-35C38121FABF}"/>
              </a:ext>
            </a:extLst>
          </p:cNvPr>
          <p:cNvSpPr txBox="1"/>
          <p:nvPr/>
        </p:nvSpPr>
        <p:spPr>
          <a:xfrm>
            <a:off x="2087218" y="2095067"/>
            <a:ext cx="9303026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Kenali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intonasi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bahasa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tubuh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cerita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memperkuat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Terima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pelajari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2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1C56A-A150-3650-D1E6-B7DA50F0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34F60-4AF8-DF61-DAD6-A457415DE677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940A2-0721-375D-20C4-F5D0E1D08522}"/>
              </a:ext>
            </a:extLst>
          </p:cNvPr>
          <p:cNvSpPr txBox="1"/>
          <p:nvPr/>
        </p:nvSpPr>
        <p:spPr>
          <a:xfrm flipH="1">
            <a:off x="0" y="1681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Kasus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Public Speaking yang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B53CFA-AA1B-C234-7D91-760FD518A14E}"/>
              </a:ext>
            </a:extLst>
          </p:cNvPr>
          <p:cNvSpPr/>
          <p:nvPr/>
        </p:nvSpPr>
        <p:spPr>
          <a:xfrm>
            <a:off x="1666332" y="2192055"/>
            <a:ext cx="8859336" cy="2248333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51612-1A8B-C212-1B4F-19B28272939E}"/>
              </a:ext>
            </a:extLst>
          </p:cNvPr>
          <p:cNvSpPr txBox="1"/>
          <p:nvPr/>
        </p:nvSpPr>
        <p:spPr>
          <a:xfrm>
            <a:off x="1759227" y="2542328"/>
            <a:ext cx="85476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Seorang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wirausahawan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sukses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mempresentasikan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inovatif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storytelling dan data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akurat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meyakinkan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peluang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pendanaan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kolaborasi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253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F137-8D57-9A5A-4A34-A6795C6CA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4EADCE-2F8A-E8B1-9DBC-E28ED7F9C4DD}"/>
              </a:ext>
            </a:extLst>
          </p:cNvPr>
          <p:cNvSpPr/>
          <p:nvPr/>
        </p:nvSpPr>
        <p:spPr>
          <a:xfrm>
            <a:off x="0" y="-69574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DE37D-9442-09FB-B3BF-BF90504E1529}"/>
              </a:ext>
            </a:extLst>
          </p:cNvPr>
          <p:cNvSpPr txBox="1"/>
          <p:nvPr/>
        </p:nvSpPr>
        <p:spPr>
          <a:xfrm flipH="1">
            <a:off x="0" y="1681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Tantangan dalam Komunikasi dan Public Speaking di Bisnis</a:t>
            </a:r>
            <a:endParaRPr lang="sv-S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6EF6BE-BC36-DDA5-511E-2BDC81469F19}"/>
              </a:ext>
            </a:extLst>
          </p:cNvPr>
          <p:cNvSpPr/>
          <p:nvPr/>
        </p:nvSpPr>
        <p:spPr>
          <a:xfrm>
            <a:off x="1666332" y="2192055"/>
            <a:ext cx="8859336" cy="2248333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2F3B7-5BC8-4572-874D-766E0A1A6950}"/>
              </a:ext>
            </a:extLst>
          </p:cNvPr>
          <p:cNvSpPr txBox="1"/>
          <p:nvPr/>
        </p:nvSpPr>
        <p:spPr>
          <a:xfrm>
            <a:off x="1822174" y="2303789"/>
            <a:ext cx="8547651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gugup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ketakutan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kompleks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sederhana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Menyesuaikan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72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13BA9-F9E1-CA7C-0D07-285161B5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99C0D2-4061-0EFE-5286-B317EFEA6B63}"/>
              </a:ext>
            </a:extLst>
          </p:cNvPr>
          <p:cNvSpPr/>
          <p:nvPr/>
        </p:nvSpPr>
        <p:spPr>
          <a:xfrm>
            <a:off x="0" y="-69574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C3AD0-327F-C170-3B25-B60E11B6F52F}"/>
              </a:ext>
            </a:extLst>
          </p:cNvPr>
          <p:cNvSpPr txBox="1"/>
          <p:nvPr/>
        </p:nvSpPr>
        <p:spPr>
          <a:xfrm flipH="1">
            <a:off x="0" y="16815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DD82D5-80BF-9D9D-6D85-25D9F54FBF86}"/>
              </a:ext>
            </a:extLst>
          </p:cNvPr>
          <p:cNvSpPr/>
          <p:nvPr/>
        </p:nvSpPr>
        <p:spPr>
          <a:xfrm>
            <a:off x="1666332" y="2192055"/>
            <a:ext cx="8859336" cy="2248333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0B8BC-5A15-CBCD-579E-039BE4DE9333}"/>
              </a:ext>
            </a:extLst>
          </p:cNvPr>
          <p:cNvSpPr txBox="1"/>
          <p:nvPr/>
        </p:nvSpPr>
        <p:spPr>
          <a:xfrm>
            <a:off x="1822174" y="2303789"/>
            <a:ext cx="8547651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public speaking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kesuksesan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dunia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dilatih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235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2543-792A-FC7F-79A2-E7CAD750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C4F6E-CF2E-D8F5-2752-B458D661F6A8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2678E-D0CD-D0A1-D63D-F0BBCA3B1195}"/>
              </a:ext>
            </a:extLst>
          </p:cNvPr>
          <p:cNvSpPr txBox="1"/>
          <p:nvPr/>
        </p:nvSpPr>
        <p:spPr>
          <a:xfrm flipH="1">
            <a:off x="0" y="2079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Referensi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437C65E-DFCD-49AC-442D-DA7FC2311669}"/>
              </a:ext>
            </a:extLst>
          </p:cNvPr>
          <p:cNvSpPr/>
          <p:nvPr/>
        </p:nvSpPr>
        <p:spPr>
          <a:xfrm>
            <a:off x="364177" y="1569990"/>
            <a:ext cx="11463645" cy="3399576"/>
          </a:xfrm>
          <a:prstGeom prst="roundRect">
            <a:avLst/>
          </a:prstGeom>
          <a:solidFill>
            <a:schemeClr val="bg1">
              <a:alpha val="84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2158-963F-6354-1F5A-54C93D6FD328}"/>
              </a:ext>
            </a:extLst>
          </p:cNvPr>
          <p:cNvSpPr txBox="1"/>
          <p:nvPr/>
        </p:nvSpPr>
        <p:spPr>
          <a:xfrm>
            <a:off x="437322" y="1945405"/>
            <a:ext cx="11579087" cy="3024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Rogers, E.M., &amp; Kincaid, D.L. (1981).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Networks: Toward a New Paradigm for Research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Devito, J.A. (2011).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Communication: The Basic 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Pearson Education.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Lucas, S.E. (2009).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Art of Public Speaking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McGraw-Hill.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Aristoteles.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48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04A1285-9BB8-4D24-BDC4-C49C2D33C862}"/>
              </a:ext>
            </a:extLst>
          </p:cNvPr>
          <p:cNvGrpSpPr/>
          <p:nvPr/>
        </p:nvGrpSpPr>
        <p:grpSpPr>
          <a:xfrm>
            <a:off x="7246710" y="4093801"/>
            <a:ext cx="4538627" cy="1258767"/>
            <a:chOff x="6665542" y="2703436"/>
            <a:chExt cx="4797245" cy="1258767"/>
          </a:xfrm>
          <a:solidFill>
            <a:srgbClr val="FFC000"/>
          </a:solidFill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1209D1-D6D2-4A73-B72D-BA783EBA6C35}"/>
                </a:ext>
              </a:extLst>
            </p:cNvPr>
            <p:cNvSpPr txBox="1"/>
            <p:nvPr/>
          </p:nvSpPr>
          <p:spPr>
            <a:xfrm>
              <a:off x="6665542" y="2703436"/>
              <a:ext cx="4777152" cy="923330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2B9087-3465-4062-8B6C-3AE83F35A6A8}"/>
                </a:ext>
              </a:extLst>
            </p:cNvPr>
            <p:cNvSpPr txBox="1"/>
            <p:nvPr/>
          </p:nvSpPr>
          <p:spPr>
            <a:xfrm>
              <a:off x="6685691" y="3562093"/>
              <a:ext cx="4777096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2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Team Teaching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Public Speaking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13086-557E-4D9D-8C44-646AD8EE131E}"/>
              </a:ext>
            </a:extLst>
          </p:cNvPr>
          <p:cNvSpPr txBox="1"/>
          <p:nvPr/>
        </p:nvSpPr>
        <p:spPr>
          <a:xfrm>
            <a:off x="5368163" y="987264"/>
            <a:ext cx="6111533" cy="153888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public speaking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keterampilan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dunia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CFEC6-5A8B-CCA2-134F-7F29CD9D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5E8414-1A90-AFDB-6CBC-6792CCDBD782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71F8B-EFDE-1BFC-8B4B-8E86D6C71C97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FB871-7CB5-494B-9E1E-4D3AD7CC0F59}"/>
              </a:ext>
            </a:extLst>
          </p:cNvPr>
          <p:cNvSpPr txBox="1"/>
          <p:nvPr/>
        </p:nvSpPr>
        <p:spPr>
          <a:xfrm>
            <a:off x="5606702" y="1042435"/>
            <a:ext cx="6111533" cy="24622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Rogers &amp; Kincaid (1981):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di mana dua orang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membentuk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pertukaran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saling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pengertian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J.A. Devito (2011):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tindakan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mana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individu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mengirim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menerima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62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C55-C6BA-61C9-D58A-BA078319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FCCC2A-4071-2E82-866E-687032BE88ED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8A6CF1-081D-6031-FE7E-090AEC282B36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16215-FF4C-471A-C01E-B50F466E7C5C}"/>
              </a:ext>
            </a:extLst>
          </p:cNvPr>
          <p:cNvSpPr txBox="1"/>
          <p:nvPr/>
        </p:nvSpPr>
        <p:spPr>
          <a:xfrm>
            <a:off x="5606701" y="1042435"/>
            <a:ext cx="6111533" cy="184665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Aristoteles: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persuasi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kata-kata.</a:t>
            </a:r>
          </a:p>
          <a:p>
            <a:pPr algn="just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Menurut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Lucas (2009):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berpusat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khalayak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retoris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khalayak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783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BC22D-0B79-B8FF-C0C5-7DF2E5AE8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B32CF2-7892-9218-C251-D6486AC668F1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7AC24-130F-E03C-1BDA-E9A623AEE93F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Perbedaan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Public Speaking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A733F0-51A2-CFE1-0005-D6C5589B61FD}"/>
              </a:ext>
            </a:extLst>
          </p:cNvPr>
          <p:cNvSpPr txBox="1"/>
          <p:nvPr/>
        </p:nvSpPr>
        <p:spPr>
          <a:xfrm>
            <a:off x="5725971" y="1089229"/>
            <a:ext cx="6191046" cy="246221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Proses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verbal dan non-verbal.</a:t>
            </a:r>
          </a:p>
          <a:p>
            <a:pPr lvl="1" algn="just"/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D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Speaking: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Teknik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penyampaian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audiens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1779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B3E7-0802-7978-02F3-C83565B4B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3424-B348-D169-EB62-DB65838E6367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4EF74-6ADA-9D9F-3646-A4F48C904A81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Komunikasi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D820C-E63A-7029-121B-21B0D0C30B60}"/>
              </a:ext>
            </a:extLst>
          </p:cNvPr>
          <p:cNvSpPr txBox="1"/>
          <p:nvPr/>
        </p:nvSpPr>
        <p:spPr>
          <a:xfrm>
            <a:off x="4919869" y="847562"/>
            <a:ext cx="6977270" cy="17528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pelanggan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Memudahkan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pengambilan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negosiasi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48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BB73D-2800-A414-E1AB-C228B4CB5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C4D3C-DB14-F4FA-4352-CBA3D489FAFA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B70C-890C-5454-8604-6B2A31142F47}"/>
              </a:ext>
            </a:extLst>
          </p:cNvPr>
          <p:cNvSpPr txBox="1"/>
          <p:nvPr/>
        </p:nvSpPr>
        <p:spPr>
          <a:xfrm>
            <a:off x="4608945" y="238001"/>
            <a:ext cx="758305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Bisnis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1E1FC-EA1B-0727-D772-A91E3A1B4BD9}"/>
              </a:ext>
            </a:extLst>
          </p:cNvPr>
          <p:cNvSpPr txBox="1"/>
          <p:nvPr/>
        </p:nvSpPr>
        <p:spPr>
          <a:xfrm>
            <a:off x="4911836" y="847562"/>
            <a:ext cx="7203963" cy="175285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Mempresentasikan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klien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rapat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seminar internal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kepercayaan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profesionalisme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0" y="2079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Contoh Praktik Komunikasi dalam Kewirausahaan</a:t>
            </a: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789EB4-B5C6-C467-098E-C4C69BBAB001}"/>
              </a:ext>
            </a:extLst>
          </p:cNvPr>
          <p:cNvSpPr/>
          <p:nvPr/>
        </p:nvSpPr>
        <p:spPr>
          <a:xfrm>
            <a:off x="1666332" y="2192056"/>
            <a:ext cx="8859336" cy="2151344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73EF6-2C46-92DE-206F-05DF64D38930}"/>
              </a:ext>
            </a:extLst>
          </p:cNvPr>
          <p:cNvSpPr txBox="1"/>
          <p:nvPr/>
        </p:nvSpPr>
        <p:spPr>
          <a:xfrm>
            <a:off x="2771768" y="2192056"/>
            <a:ext cx="8618475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Menjelaskan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Menjalin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hubungan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promosi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acara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D9E26-9A4A-00FA-749C-9A27ED19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70E1FC-CE31-B1C7-1515-5F075A3700DB}"/>
              </a:ext>
            </a:extLst>
          </p:cNvPr>
          <p:cNvSpPr/>
          <p:nvPr/>
        </p:nvSpPr>
        <p:spPr>
          <a:xfrm>
            <a:off x="0" y="0"/>
            <a:ext cx="12192000" cy="1362075"/>
          </a:xfrm>
          <a:prstGeom prst="rect">
            <a:avLst/>
          </a:prstGeom>
          <a:solidFill>
            <a:srgbClr val="FFC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A6DD6-711A-DB9D-E9E8-26B2BEDE36B3}"/>
              </a:ext>
            </a:extLst>
          </p:cNvPr>
          <p:cNvSpPr txBox="1"/>
          <p:nvPr/>
        </p:nvSpPr>
        <p:spPr>
          <a:xfrm flipH="1">
            <a:off x="0" y="207914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Contoh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Speaking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endParaRPr lang="en-ID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09392B-1F2C-253A-0415-A6804BC3F591}"/>
              </a:ext>
            </a:extLst>
          </p:cNvPr>
          <p:cNvSpPr/>
          <p:nvPr/>
        </p:nvSpPr>
        <p:spPr>
          <a:xfrm>
            <a:off x="1666332" y="2192056"/>
            <a:ext cx="8859336" cy="2151344"/>
          </a:xfrm>
          <a:prstGeom prst="roundRect">
            <a:avLst/>
          </a:prstGeom>
          <a:solidFill>
            <a:srgbClr val="FFC000">
              <a:alpha val="8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B0A8D-6C1B-2123-4F90-1B2BC5F19655}"/>
              </a:ext>
            </a:extLst>
          </p:cNvPr>
          <p:cNvSpPr txBox="1"/>
          <p:nvPr/>
        </p:nvSpPr>
        <p:spPr>
          <a:xfrm>
            <a:off x="2087218" y="2192056"/>
            <a:ext cx="9303026" cy="2408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calon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Berbicara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seminar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kewirausahaan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kredibilitas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Menyampaikan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misi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acara </a:t>
            </a:r>
            <a:r>
              <a:rPr lang="en-ID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komunitas</a:t>
            </a: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37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560</Words>
  <Application>Microsoft Office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ASUS 1E404GA</dc:creator>
  <cp:lastModifiedBy>ASUS 1E404GA</cp:lastModifiedBy>
  <cp:revision>53</cp:revision>
  <dcterms:created xsi:type="dcterms:W3CDTF">2025-02-13T04:22:42Z</dcterms:created>
  <dcterms:modified xsi:type="dcterms:W3CDTF">2025-02-18T09:30:09Z</dcterms:modified>
</cp:coreProperties>
</file>