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4" r:id="rId17"/>
    <p:sldId id="305" r:id="rId18"/>
    <p:sldId id="306" r:id="rId19"/>
    <p:sldId id="307" r:id="rId20"/>
    <p:sldId id="308" r:id="rId21"/>
    <p:sldId id="309" r:id="rId22"/>
    <p:sldId id="310" r:id="rId23"/>
    <p:sldId id="311" r:id="rId24"/>
    <p:sldId id="312" r:id="rId25"/>
    <p:sldId id="313" r:id="rId26"/>
    <p:sldId id="314" r:id="rId27"/>
    <p:sldId id="303" r:id="rId28"/>
    <p:sldId id="271" r:id="rId29"/>
    <p:sldId id="272" r:id="rId30"/>
    <p:sldId id="273" r:id="rId31"/>
    <p:sldId id="274" r:id="rId32"/>
    <p:sldId id="275" r:id="rId33"/>
    <p:sldId id="276" r:id="rId34"/>
    <p:sldId id="278" r:id="rId35"/>
    <p:sldId id="279" r:id="rId36"/>
    <p:sldId id="280" r:id="rId37"/>
    <p:sldId id="281" r:id="rId38"/>
    <p:sldId id="282" r:id="rId39"/>
    <p:sldId id="283" r:id="rId40"/>
    <p:sldId id="284" r:id="rId41"/>
    <p:sldId id="285" r:id="rId42"/>
    <p:sldId id="286"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Lst>
  <p:sldSz cx="9144000" cy="6858000" type="screen4x3"/>
  <p:notesSz cx="6858000" cy="9144000"/>
  <p:defaultTextStyle>
    <a:defPPr>
      <a:defRPr lang="id-ID"/>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D6DC55-8A71-4B61-8330-FE6A5231905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id-ID"/>
          </a:p>
        </p:txBody>
      </p:sp>
      <p:sp>
        <p:nvSpPr>
          <p:cNvPr id="3" name="Date Placeholder 2">
            <a:extLst>
              <a:ext uri="{FF2B5EF4-FFF2-40B4-BE49-F238E27FC236}">
                <a16:creationId xmlns:a16="http://schemas.microsoft.com/office/drawing/2014/main" id="{1F96749A-D220-4961-91B9-31C9C07750B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69E8CE6-6F26-4A70-B9DF-5E932C38D834}" type="datetimeFigureOut">
              <a:rPr lang="id-ID"/>
              <a:pPr>
                <a:defRPr/>
              </a:pPr>
              <a:t>28/02/2022</a:t>
            </a:fld>
            <a:endParaRPr lang="id-ID"/>
          </a:p>
        </p:txBody>
      </p:sp>
      <p:sp>
        <p:nvSpPr>
          <p:cNvPr id="4" name="Slide Image Placeholder 3">
            <a:extLst>
              <a:ext uri="{FF2B5EF4-FFF2-40B4-BE49-F238E27FC236}">
                <a16:creationId xmlns:a16="http://schemas.microsoft.com/office/drawing/2014/main" id="{4A955F93-9878-461F-8B6B-A585449395C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a16="http://schemas.microsoft.com/office/drawing/2014/main" id="{96F958ED-21EA-4A97-B035-D19C85EA700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6" name="Footer Placeholder 5">
            <a:extLst>
              <a:ext uri="{FF2B5EF4-FFF2-40B4-BE49-F238E27FC236}">
                <a16:creationId xmlns:a16="http://schemas.microsoft.com/office/drawing/2014/main" id="{54C6066B-7829-4212-A4FD-3CBE5FCA747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id-ID"/>
          </a:p>
        </p:txBody>
      </p:sp>
      <p:sp>
        <p:nvSpPr>
          <p:cNvPr id="7" name="Slide Number Placeholder 6">
            <a:extLst>
              <a:ext uri="{FF2B5EF4-FFF2-40B4-BE49-F238E27FC236}">
                <a16:creationId xmlns:a16="http://schemas.microsoft.com/office/drawing/2014/main" id="{F37E26B8-612C-419A-8A94-A713BFE23FA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D745E33-42C5-413F-90C6-689191DB0F15}" type="slidenum">
              <a:rPr lang="id-ID" altLang="id-ID"/>
              <a:pPr>
                <a:defRPr/>
              </a:pPr>
              <a:t>‹#›</a:t>
            </a:fld>
            <a:endParaRPr lang="id-ID" altLang="id-ID"/>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33159E0E-3C2D-46D1-8A7D-5CB954DAAD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334999-E278-49DD-BCB4-05BA779852DD}" type="slidenum">
              <a:rPr lang="en-US" altLang="id-ID" smtClean="0"/>
              <a:pPr>
                <a:spcBef>
                  <a:spcPct val="0"/>
                </a:spcBef>
              </a:pPr>
              <a:t>11</a:t>
            </a:fld>
            <a:endParaRPr lang="en-US" altLang="id-ID"/>
          </a:p>
        </p:txBody>
      </p:sp>
      <p:sp>
        <p:nvSpPr>
          <p:cNvPr id="20483" name="Rectangle 2">
            <a:extLst>
              <a:ext uri="{FF2B5EF4-FFF2-40B4-BE49-F238E27FC236}">
                <a16:creationId xmlns:a16="http://schemas.microsoft.com/office/drawing/2014/main" id="{F52AB3F1-05B9-4FB1-998A-62881EEAEEA6}"/>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C340BC28-62B8-4C6F-B3DF-49AAF0E72CE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id-ID"/>
              <a:t>precise=tepat</a:t>
            </a:r>
          </a:p>
          <a:p>
            <a:pPr eaLnBrk="1" hangingPunct="1">
              <a:spcBef>
                <a:spcPct val="0"/>
              </a:spcBef>
            </a:pPr>
            <a:r>
              <a:rPr lang="en-US" altLang="id-ID"/>
              <a:t>ethnography=gambaran bangsa2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51FD78F-E3C9-4477-BACA-2BA2223799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9ED21B-D48C-4147-9CBF-D2FBB62C3856}" type="slidenum">
              <a:rPr lang="en-US" altLang="id-ID" smtClean="0"/>
              <a:pPr>
                <a:spcBef>
                  <a:spcPct val="0"/>
                </a:spcBef>
              </a:pPr>
              <a:t>57</a:t>
            </a:fld>
            <a:endParaRPr lang="en-US" altLang="id-ID"/>
          </a:p>
        </p:txBody>
      </p:sp>
      <p:sp>
        <p:nvSpPr>
          <p:cNvPr id="68611" name="Rectangle 2">
            <a:extLst>
              <a:ext uri="{FF2B5EF4-FFF2-40B4-BE49-F238E27FC236}">
                <a16:creationId xmlns:a16="http://schemas.microsoft.com/office/drawing/2014/main" id="{58BCF39E-C2EB-4792-947A-4FF8481021BC}"/>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a:extLst>
              <a:ext uri="{FF2B5EF4-FFF2-40B4-BE49-F238E27FC236}">
                <a16:creationId xmlns:a16="http://schemas.microsoft.com/office/drawing/2014/main" id="{4475F491-1078-48B7-904C-3033E629D29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d-ID" alt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51B273-5E72-4681-BC3F-9F784268F116}"/>
              </a:ext>
            </a:extLst>
          </p:cNvPr>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C984C32C-0CFF-4830-B42E-4DCC6F917FDA}"/>
              </a:ext>
            </a:extLst>
          </p:cNvPr>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5ABBE984-F6DB-4F8A-B3C1-8DE3AC3D7F2A}"/>
              </a:ext>
            </a:extLst>
          </p:cNvPr>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a:extLst>
              <a:ext uri="{FF2B5EF4-FFF2-40B4-BE49-F238E27FC236}">
                <a16:creationId xmlns:a16="http://schemas.microsoft.com/office/drawing/2014/main" id="{328A9880-D39B-4022-9F63-FBA945AE4B40}"/>
              </a:ext>
            </a:extLst>
          </p:cNvPr>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C0700CDE-897B-42B9-987B-578CE31E209A}"/>
              </a:ext>
            </a:extLst>
          </p:cNvPr>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a:extLst>
              <a:ext uri="{FF2B5EF4-FFF2-40B4-BE49-F238E27FC236}">
                <a16:creationId xmlns:a16="http://schemas.microsoft.com/office/drawing/2014/main" id="{5E83D0C2-4F2E-4102-A60E-81EB74C82AD6}"/>
              </a:ext>
            </a:extLst>
          </p:cNvPr>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81E805DD-00B8-49DA-8F86-F11617DE6E63}"/>
              </a:ext>
            </a:extLst>
          </p:cNvPr>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4AFE8C39-C9C1-4599-8AEE-397CF2FFAE34}"/>
              </a:ext>
            </a:extLst>
          </p:cNvPr>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A0153D6F-8696-4491-9159-0D27F624740F}"/>
              </a:ext>
            </a:extLst>
          </p:cNvPr>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a:t>Click to edit Master title style</a:t>
            </a:r>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5" name="Date Placeholder 27">
            <a:extLst>
              <a:ext uri="{FF2B5EF4-FFF2-40B4-BE49-F238E27FC236}">
                <a16:creationId xmlns:a16="http://schemas.microsoft.com/office/drawing/2014/main" id="{844B1FE7-AD80-4E86-BDAE-4AB60EE9D1EF}"/>
              </a:ext>
            </a:extLst>
          </p:cNvPr>
          <p:cNvSpPr>
            <a:spLocks noGrp="1"/>
          </p:cNvSpPr>
          <p:nvPr>
            <p:ph type="dt" sz="half" idx="10"/>
          </p:nvPr>
        </p:nvSpPr>
        <p:spPr/>
        <p:txBody>
          <a:bodyPr/>
          <a:lstStyle>
            <a:lvl1pPr>
              <a:defRPr/>
            </a:lvl1pPr>
            <a:extLst/>
          </a:lstStyle>
          <a:p>
            <a:pPr>
              <a:defRPr/>
            </a:pPr>
            <a:fld id="{66ADA4CA-2940-40F3-905B-07B9318EDEF8}" type="datetimeFigureOut">
              <a:rPr lang="id-ID"/>
              <a:pPr>
                <a:defRPr/>
              </a:pPr>
              <a:t>28/02/2022</a:t>
            </a:fld>
            <a:endParaRPr lang="id-ID"/>
          </a:p>
        </p:txBody>
      </p:sp>
      <p:sp>
        <p:nvSpPr>
          <p:cNvPr id="16" name="Footer Placeholder 16">
            <a:extLst>
              <a:ext uri="{FF2B5EF4-FFF2-40B4-BE49-F238E27FC236}">
                <a16:creationId xmlns:a16="http://schemas.microsoft.com/office/drawing/2014/main" id="{90AB3869-532F-43A1-9730-54A4C6F14B6C}"/>
              </a:ext>
            </a:extLst>
          </p:cNvPr>
          <p:cNvSpPr>
            <a:spLocks noGrp="1"/>
          </p:cNvSpPr>
          <p:nvPr>
            <p:ph type="ftr" sz="quarter" idx="11"/>
          </p:nvPr>
        </p:nvSpPr>
        <p:spPr/>
        <p:txBody>
          <a:bodyPr/>
          <a:lstStyle>
            <a:lvl1pPr>
              <a:defRPr/>
            </a:lvl1pPr>
            <a:extLst/>
          </a:lstStyle>
          <a:p>
            <a:pPr>
              <a:defRPr/>
            </a:pPr>
            <a:endParaRPr lang="id-ID"/>
          </a:p>
        </p:txBody>
      </p:sp>
      <p:sp>
        <p:nvSpPr>
          <p:cNvPr id="17" name="Slide Number Placeholder 28">
            <a:extLst>
              <a:ext uri="{FF2B5EF4-FFF2-40B4-BE49-F238E27FC236}">
                <a16:creationId xmlns:a16="http://schemas.microsoft.com/office/drawing/2014/main" id="{D10AFD38-506D-413D-AA0D-330666B62A93}"/>
              </a:ext>
            </a:extLst>
          </p:cNvPr>
          <p:cNvSpPr>
            <a:spLocks noGrp="1"/>
          </p:cNvSpPr>
          <p:nvPr>
            <p:ph type="sldNum" sz="quarter" idx="12"/>
          </p:nvPr>
        </p:nvSpPr>
        <p:spPr/>
        <p:txBody>
          <a:bodyPr/>
          <a:lstStyle>
            <a:lvl1pPr>
              <a:defRPr/>
            </a:lvl1pPr>
          </a:lstStyle>
          <a:p>
            <a:pPr>
              <a:defRPr/>
            </a:pPr>
            <a:fld id="{39DBE86F-2686-4A2B-BD3B-CC6AE8B2E355}" type="slidenum">
              <a:rPr lang="id-ID" altLang="id-ID"/>
              <a:pPr>
                <a:defRPr/>
              </a:pPr>
              <a:t>‹#›</a:t>
            </a:fld>
            <a:endParaRPr lang="id-ID" altLang="id-ID"/>
          </a:p>
        </p:txBody>
      </p:sp>
    </p:spTree>
    <p:extLst>
      <p:ext uri="{BB962C8B-B14F-4D97-AF65-F5344CB8AC3E}">
        <p14:creationId xmlns:p14="http://schemas.microsoft.com/office/powerpoint/2010/main" val="126504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2E2991E-98BC-4495-9F24-A1D48FA341A4}"/>
              </a:ext>
            </a:extLst>
          </p:cNvPr>
          <p:cNvSpPr>
            <a:spLocks noGrp="1"/>
          </p:cNvSpPr>
          <p:nvPr>
            <p:ph type="dt" sz="half" idx="10"/>
          </p:nvPr>
        </p:nvSpPr>
        <p:spPr/>
        <p:txBody>
          <a:bodyPr/>
          <a:lstStyle>
            <a:lvl1pPr>
              <a:defRPr/>
            </a:lvl1pPr>
          </a:lstStyle>
          <a:p>
            <a:pPr>
              <a:defRPr/>
            </a:pPr>
            <a:fld id="{67951762-8556-44D9-BDC6-560205DEFACB}" type="datetimeFigureOut">
              <a:rPr lang="id-ID"/>
              <a:pPr>
                <a:defRPr/>
              </a:pPr>
              <a:t>28/02/2022</a:t>
            </a:fld>
            <a:endParaRPr lang="id-ID"/>
          </a:p>
        </p:txBody>
      </p:sp>
      <p:sp>
        <p:nvSpPr>
          <p:cNvPr id="5" name="Footer Placeholder 2">
            <a:extLst>
              <a:ext uri="{FF2B5EF4-FFF2-40B4-BE49-F238E27FC236}">
                <a16:creationId xmlns:a16="http://schemas.microsoft.com/office/drawing/2014/main" id="{25A078B5-BC13-4FB9-81FD-81CB19F343A7}"/>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22">
            <a:extLst>
              <a:ext uri="{FF2B5EF4-FFF2-40B4-BE49-F238E27FC236}">
                <a16:creationId xmlns:a16="http://schemas.microsoft.com/office/drawing/2014/main" id="{5EC0A7C1-B119-4861-9BF2-8B454B58253F}"/>
              </a:ext>
            </a:extLst>
          </p:cNvPr>
          <p:cNvSpPr>
            <a:spLocks noGrp="1"/>
          </p:cNvSpPr>
          <p:nvPr>
            <p:ph type="sldNum" sz="quarter" idx="12"/>
          </p:nvPr>
        </p:nvSpPr>
        <p:spPr/>
        <p:txBody>
          <a:bodyPr/>
          <a:lstStyle>
            <a:lvl1pPr>
              <a:defRPr/>
            </a:lvl1pPr>
          </a:lstStyle>
          <a:p>
            <a:pPr>
              <a:defRPr/>
            </a:pPr>
            <a:fld id="{EA28824D-CDC8-40F4-AD74-80EC6E199D98}" type="slidenum">
              <a:rPr lang="id-ID" altLang="id-ID"/>
              <a:pPr>
                <a:defRPr/>
              </a:pPr>
              <a:t>‹#›</a:t>
            </a:fld>
            <a:endParaRPr lang="id-ID" altLang="id-ID"/>
          </a:p>
        </p:txBody>
      </p:sp>
    </p:spTree>
    <p:extLst>
      <p:ext uri="{BB962C8B-B14F-4D97-AF65-F5344CB8AC3E}">
        <p14:creationId xmlns:p14="http://schemas.microsoft.com/office/powerpoint/2010/main" val="80829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7874C68-1CA4-42D3-986E-25B227A57530}"/>
              </a:ext>
            </a:extLst>
          </p:cNvPr>
          <p:cNvSpPr>
            <a:spLocks noGrp="1"/>
          </p:cNvSpPr>
          <p:nvPr>
            <p:ph type="dt" sz="half" idx="10"/>
          </p:nvPr>
        </p:nvSpPr>
        <p:spPr/>
        <p:txBody>
          <a:bodyPr/>
          <a:lstStyle>
            <a:lvl1pPr>
              <a:defRPr/>
            </a:lvl1pPr>
          </a:lstStyle>
          <a:p>
            <a:pPr>
              <a:defRPr/>
            </a:pPr>
            <a:fld id="{4B2C24EB-407D-4592-A3A8-EDB807D97BF8}" type="datetimeFigureOut">
              <a:rPr lang="id-ID"/>
              <a:pPr>
                <a:defRPr/>
              </a:pPr>
              <a:t>28/02/2022</a:t>
            </a:fld>
            <a:endParaRPr lang="id-ID"/>
          </a:p>
        </p:txBody>
      </p:sp>
      <p:sp>
        <p:nvSpPr>
          <p:cNvPr id="5" name="Footer Placeholder 2">
            <a:extLst>
              <a:ext uri="{FF2B5EF4-FFF2-40B4-BE49-F238E27FC236}">
                <a16:creationId xmlns:a16="http://schemas.microsoft.com/office/drawing/2014/main" id="{9526E808-4E76-40D6-B352-2F756BA90FF1}"/>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22">
            <a:extLst>
              <a:ext uri="{FF2B5EF4-FFF2-40B4-BE49-F238E27FC236}">
                <a16:creationId xmlns:a16="http://schemas.microsoft.com/office/drawing/2014/main" id="{CE8D1E47-2C45-47AE-889C-4C71C148398D}"/>
              </a:ext>
            </a:extLst>
          </p:cNvPr>
          <p:cNvSpPr>
            <a:spLocks noGrp="1"/>
          </p:cNvSpPr>
          <p:nvPr>
            <p:ph type="sldNum" sz="quarter" idx="12"/>
          </p:nvPr>
        </p:nvSpPr>
        <p:spPr/>
        <p:txBody>
          <a:bodyPr/>
          <a:lstStyle>
            <a:lvl1pPr>
              <a:defRPr/>
            </a:lvl1pPr>
          </a:lstStyle>
          <a:p>
            <a:pPr>
              <a:defRPr/>
            </a:pPr>
            <a:fld id="{1D372439-1E86-45A9-B9FC-C83FC769F3CA}" type="slidenum">
              <a:rPr lang="id-ID" altLang="id-ID"/>
              <a:pPr>
                <a:defRPr/>
              </a:pPr>
              <a:t>‹#›</a:t>
            </a:fld>
            <a:endParaRPr lang="id-ID" altLang="id-ID"/>
          </a:p>
        </p:txBody>
      </p:sp>
    </p:spTree>
    <p:extLst>
      <p:ext uri="{BB962C8B-B14F-4D97-AF65-F5344CB8AC3E}">
        <p14:creationId xmlns:p14="http://schemas.microsoft.com/office/powerpoint/2010/main" val="196898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87A8C0B-FCD4-4924-BACA-9268A811B6DE}"/>
              </a:ext>
            </a:extLst>
          </p:cNvPr>
          <p:cNvSpPr>
            <a:spLocks noGrp="1"/>
          </p:cNvSpPr>
          <p:nvPr>
            <p:ph type="dt" sz="half" idx="10"/>
          </p:nvPr>
        </p:nvSpPr>
        <p:spPr/>
        <p:txBody>
          <a:bodyPr/>
          <a:lstStyle>
            <a:lvl1pPr>
              <a:defRPr/>
            </a:lvl1pPr>
          </a:lstStyle>
          <a:p>
            <a:pPr>
              <a:defRPr/>
            </a:pPr>
            <a:fld id="{2821C54D-4C63-4F64-A7D3-CF726DC1C8F4}" type="datetimeFigureOut">
              <a:rPr lang="id-ID"/>
              <a:pPr>
                <a:defRPr/>
              </a:pPr>
              <a:t>28/02/2022</a:t>
            </a:fld>
            <a:endParaRPr lang="id-ID"/>
          </a:p>
        </p:txBody>
      </p:sp>
      <p:sp>
        <p:nvSpPr>
          <p:cNvPr id="5" name="Footer Placeholder 2">
            <a:extLst>
              <a:ext uri="{FF2B5EF4-FFF2-40B4-BE49-F238E27FC236}">
                <a16:creationId xmlns:a16="http://schemas.microsoft.com/office/drawing/2014/main" id="{35E6E676-015E-42C9-8EB1-004B765C66D9}"/>
              </a:ext>
            </a:extLst>
          </p:cNvPr>
          <p:cNvSpPr>
            <a:spLocks noGrp="1"/>
          </p:cNvSpPr>
          <p:nvPr>
            <p:ph type="ftr" sz="quarter" idx="11"/>
          </p:nvPr>
        </p:nvSpPr>
        <p:spPr/>
        <p:txBody>
          <a:bodyPr/>
          <a:lstStyle>
            <a:lvl1pPr>
              <a:defRPr/>
            </a:lvl1pPr>
          </a:lstStyle>
          <a:p>
            <a:pPr>
              <a:defRPr/>
            </a:pPr>
            <a:endParaRPr lang="id-ID"/>
          </a:p>
        </p:txBody>
      </p:sp>
      <p:sp>
        <p:nvSpPr>
          <p:cNvPr id="6" name="Slide Number Placeholder 22">
            <a:extLst>
              <a:ext uri="{FF2B5EF4-FFF2-40B4-BE49-F238E27FC236}">
                <a16:creationId xmlns:a16="http://schemas.microsoft.com/office/drawing/2014/main" id="{FA8E310E-93E0-439E-8579-F1468721E960}"/>
              </a:ext>
            </a:extLst>
          </p:cNvPr>
          <p:cNvSpPr>
            <a:spLocks noGrp="1"/>
          </p:cNvSpPr>
          <p:nvPr>
            <p:ph type="sldNum" sz="quarter" idx="12"/>
          </p:nvPr>
        </p:nvSpPr>
        <p:spPr/>
        <p:txBody>
          <a:bodyPr/>
          <a:lstStyle>
            <a:lvl1pPr>
              <a:defRPr/>
            </a:lvl1pPr>
          </a:lstStyle>
          <a:p>
            <a:pPr>
              <a:defRPr/>
            </a:pPr>
            <a:fld id="{9A1F909D-E610-464C-A6D1-9E5C4746FB29}" type="slidenum">
              <a:rPr lang="id-ID" altLang="id-ID"/>
              <a:pPr>
                <a:defRPr/>
              </a:pPr>
              <a:t>‹#›</a:t>
            </a:fld>
            <a:endParaRPr lang="id-ID" altLang="id-ID"/>
          </a:p>
        </p:txBody>
      </p:sp>
    </p:spTree>
    <p:extLst>
      <p:ext uri="{BB962C8B-B14F-4D97-AF65-F5344CB8AC3E}">
        <p14:creationId xmlns:p14="http://schemas.microsoft.com/office/powerpoint/2010/main" val="58500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7">
            <a:extLst>
              <a:ext uri="{FF2B5EF4-FFF2-40B4-BE49-F238E27FC236}">
                <a16:creationId xmlns:a16="http://schemas.microsoft.com/office/drawing/2014/main" id="{56900294-D91C-483C-A602-60CF76731728}"/>
              </a:ext>
            </a:extLst>
          </p:cNvPr>
          <p:cNvSpPr>
            <a:spLocks/>
          </p:cNvSpPr>
          <p:nvPr/>
        </p:nvSpPr>
        <p:spPr bwMode="auto">
          <a:xfrm>
            <a:off x="4829175" y="1073150"/>
            <a:ext cx="4321175" cy="5791200"/>
          </a:xfrm>
          <a:custGeom>
            <a:avLst/>
            <a:gdLst>
              <a:gd name="T0" fmla="*/ 0 w 2736"/>
              <a:gd name="T1" fmla="*/ 2147483646 h 3648"/>
              <a:gd name="T2" fmla="*/ 1795989939 w 2736"/>
              <a:gd name="T3" fmla="*/ 2147483646 h 3648"/>
              <a:gd name="T4" fmla="*/ 2147483646 w 2736"/>
              <a:gd name="T5" fmla="*/ 0 h 3648"/>
              <a:gd name="T6" fmla="*/ 2147483646 w 2736"/>
              <a:gd name="T7" fmla="*/ 241935000 h 3648"/>
              <a:gd name="T8" fmla="*/ 1855856217 w 2736"/>
              <a:gd name="T9" fmla="*/ 2147483646 h 3648"/>
              <a:gd name="T10" fmla="*/ 119732557 w 2736"/>
              <a:gd name="T11" fmla="*/ 2147483646 h 3648"/>
              <a:gd name="T12" fmla="*/ 0 w 2736"/>
              <a:gd name="T13" fmla="*/ 2147483646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5" name="Freeform 18">
            <a:extLst>
              <a:ext uri="{FF2B5EF4-FFF2-40B4-BE49-F238E27FC236}">
                <a16:creationId xmlns:a16="http://schemas.microsoft.com/office/drawing/2014/main" id="{3C8622DF-6C9E-4E2A-8552-5C291D047B39}"/>
              </a:ext>
            </a:extLst>
          </p:cNvPr>
          <p:cNvSpPr>
            <a:spLocks/>
          </p:cNvSpPr>
          <p:nvPr/>
        </p:nvSpPr>
        <p:spPr bwMode="auto">
          <a:xfrm>
            <a:off x="374650" y="0"/>
            <a:ext cx="5513388" cy="6615113"/>
          </a:xfrm>
          <a:custGeom>
            <a:avLst/>
            <a:gdLst>
              <a:gd name="T0" fmla="*/ 0 w 3504"/>
              <a:gd name="T1" fmla="*/ 2147483646 h 4128"/>
              <a:gd name="T2" fmla="*/ 0 w 3504"/>
              <a:gd name="T3" fmla="*/ 2147483646 h 4128"/>
              <a:gd name="T4" fmla="*/ 2147483646 w 3504"/>
              <a:gd name="T5" fmla="*/ 2147483646 h 4128"/>
              <a:gd name="T6" fmla="*/ 2147483646 w 3504"/>
              <a:gd name="T7" fmla="*/ 0 h 4128"/>
              <a:gd name="T8" fmla="*/ 2147483646 w 3504"/>
              <a:gd name="T9" fmla="*/ 0 h 4128"/>
              <a:gd name="T10" fmla="*/ 2147483646 w 3504"/>
              <a:gd name="T11" fmla="*/ 2147483646 h 4128"/>
              <a:gd name="T12" fmla="*/ 0 w 3504"/>
              <a:gd name="T13" fmla="*/ 2147483646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D"/>
          </a:p>
        </p:txBody>
      </p:sp>
      <p:sp>
        <p:nvSpPr>
          <p:cNvPr id="6" name="Freeform 19">
            <a:extLst>
              <a:ext uri="{FF2B5EF4-FFF2-40B4-BE49-F238E27FC236}">
                <a16:creationId xmlns:a16="http://schemas.microsoft.com/office/drawing/2014/main" id="{5F01D963-0C93-4FB3-8F8E-D90624195BCE}"/>
              </a:ext>
            </a:extLst>
          </p:cNvPr>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7" name="Freeform 20">
            <a:extLst>
              <a:ext uri="{FF2B5EF4-FFF2-40B4-BE49-F238E27FC236}">
                <a16:creationId xmlns:a16="http://schemas.microsoft.com/office/drawing/2014/main" id="{5C24825B-BA99-482C-B83E-2D895E133E4A}"/>
              </a:ext>
            </a:extLst>
          </p:cNvPr>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23">
            <a:extLst>
              <a:ext uri="{FF2B5EF4-FFF2-40B4-BE49-F238E27FC236}">
                <a16:creationId xmlns:a16="http://schemas.microsoft.com/office/drawing/2014/main" id="{B86A0CD3-5EE0-4586-9C5C-3A0795DB7836}"/>
              </a:ext>
            </a:extLst>
          </p:cNvPr>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9" name="Freeform 24">
            <a:extLst>
              <a:ext uri="{FF2B5EF4-FFF2-40B4-BE49-F238E27FC236}">
                <a16:creationId xmlns:a16="http://schemas.microsoft.com/office/drawing/2014/main" id="{BC4C2804-907E-4053-BFAE-39EDE370C331}"/>
              </a:ext>
            </a:extLst>
          </p:cNvPr>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 name="Freeform 25">
            <a:extLst>
              <a:ext uri="{FF2B5EF4-FFF2-40B4-BE49-F238E27FC236}">
                <a16:creationId xmlns:a16="http://schemas.microsoft.com/office/drawing/2014/main" id="{05861380-D0C8-42AB-9FAA-357DDAF75DC7}"/>
              </a:ext>
            </a:extLst>
          </p:cNvPr>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Freeform 26">
            <a:extLst>
              <a:ext uri="{FF2B5EF4-FFF2-40B4-BE49-F238E27FC236}">
                <a16:creationId xmlns:a16="http://schemas.microsoft.com/office/drawing/2014/main" id="{2BE80103-19BC-4C97-901D-433DEDB2BF83}"/>
              </a:ext>
            </a:extLst>
          </p:cNvPr>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Freeform 27">
            <a:extLst>
              <a:ext uri="{FF2B5EF4-FFF2-40B4-BE49-F238E27FC236}">
                <a16:creationId xmlns:a16="http://schemas.microsoft.com/office/drawing/2014/main" id="{03A8B635-8009-4D70-BE45-0EB6570FD1D4}"/>
              </a:ext>
            </a:extLst>
          </p:cNvPr>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Freeform 28">
            <a:extLst>
              <a:ext uri="{FF2B5EF4-FFF2-40B4-BE49-F238E27FC236}">
                <a16:creationId xmlns:a16="http://schemas.microsoft.com/office/drawing/2014/main" id="{21946C57-6B43-4D91-97B5-B42B45B24189}"/>
              </a:ext>
            </a:extLst>
          </p:cNvPr>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4" name="Freeform 29">
            <a:extLst>
              <a:ext uri="{FF2B5EF4-FFF2-40B4-BE49-F238E27FC236}">
                <a16:creationId xmlns:a16="http://schemas.microsoft.com/office/drawing/2014/main" id="{5D5031E0-C73A-423C-B5B4-DDF67D13A07A}"/>
              </a:ext>
            </a:extLst>
          </p:cNvPr>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5" name="Freeform 30">
            <a:extLst>
              <a:ext uri="{FF2B5EF4-FFF2-40B4-BE49-F238E27FC236}">
                <a16:creationId xmlns:a16="http://schemas.microsoft.com/office/drawing/2014/main" id="{56524D9D-3967-49AD-91F2-2D0EF99C2B35}"/>
              </a:ext>
            </a:extLst>
          </p:cNvPr>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6" name="Freeform 31">
            <a:extLst>
              <a:ext uri="{FF2B5EF4-FFF2-40B4-BE49-F238E27FC236}">
                <a16:creationId xmlns:a16="http://schemas.microsoft.com/office/drawing/2014/main" id="{14F07FDD-E9B2-43DC-A35F-60D8D5D7AD93}"/>
              </a:ext>
            </a:extLst>
          </p:cNvPr>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7" name="Freeform 32">
            <a:extLst>
              <a:ext uri="{FF2B5EF4-FFF2-40B4-BE49-F238E27FC236}">
                <a16:creationId xmlns:a16="http://schemas.microsoft.com/office/drawing/2014/main" id="{159CE560-9A95-4116-BB8C-C9182A849955}"/>
              </a:ext>
            </a:extLst>
          </p:cNvPr>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8" name="Freeform 33">
            <a:extLst>
              <a:ext uri="{FF2B5EF4-FFF2-40B4-BE49-F238E27FC236}">
                <a16:creationId xmlns:a16="http://schemas.microsoft.com/office/drawing/2014/main" id="{BA34F74A-55D5-471B-97D2-E56AA9442060}"/>
              </a:ext>
            </a:extLst>
          </p:cNvPr>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9" name="Rectangle 18">
            <a:extLst>
              <a:ext uri="{FF2B5EF4-FFF2-40B4-BE49-F238E27FC236}">
                <a16:creationId xmlns:a16="http://schemas.microsoft.com/office/drawing/2014/main" id="{C7686AC8-717B-4449-AE31-3B27DBE0D86B}"/>
              </a:ext>
            </a:extLst>
          </p:cNvPr>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a:extLst>
              <a:ext uri="{FF2B5EF4-FFF2-40B4-BE49-F238E27FC236}">
                <a16:creationId xmlns:a16="http://schemas.microsoft.com/office/drawing/2014/main" id="{7CE53797-F3E4-4C72-AB91-D08172942DAD}"/>
              </a:ext>
            </a:extLst>
          </p:cNvPr>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Rectangle 20">
            <a:extLst>
              <a:ext uri="{FF2B5EF4-FFF2-40B4-BE49-F238E27FC236}">
                <a16:creationId xmlns:a16="http://schemas.microsoft.com/office/drawing/2014/main" id="{B43734E7-728D-4304-9579-9CBC19B9F742}"/>
              </a:ext>
            </a:extLst>
          </p:cNvPr>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Rectangle 21">
            <a:extLst>
              <a:ext uri="{FF2B5EF4-FFF2-40B4-BE49-F238E27FC236}">
                <a16:creationId xmlns:a16="http://schemas.microsoft.com/office/drawing/2014/main" id="{55358F51-65E5-47B4-8EAA-565A36C257D7}"/>
              </a:ext>
            </a:extLst>
          </p:cNvPr>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Rectangle 22">
            <a:extLst>
              <a:ext uri="{FF2B5EF4-FFF2-40B4-BE49-F238E27FC236}">
                <a16:creationId xmlns:a16="http://schemas.microsoft.com/office/drawing/2014/main" id="{0A4C04E7-FD50-410D-987D-17ACD5AC019E}"/>
              </a:ext>
            </a:extLst>
          </p:cNvPr>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 name="Rectangle 23">
            <a:extLst>
              <a:ext uri="{FF2B5EF4-FFF2-40B4-BE49-F238E27FC236}">
                <a16:creationId xmlns:a16="http://schemas.microsoft.com/office/drawing/2014/main" id="{92D20330-A3A9-43C2-B608-8F54D504B7B2}"/>
              </a:ext>
            </a:extLst>
          </p:cNvPr>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a:t>Click to edit Master title style</a:t>
            </a:r>
          </a:p>
        </p:txBody>
      </p:sp>
      <p:sp>
        <p:nvSpPr>
          <p:cNvPr id="25" name="Date Placeholder 3">
            <a:extLst>
              <a:ext uri="{FF2B5EF4-FFF2-40B4-BE49-F238E27FC236}">
                <a16:creationId xmlns:a16="http://schemas.microsoft.com/office/drawing/2014/main" id="{649697AE-E991-41DE-8DC3-A3F1739DFDEF}"/>
              </a:ext>
            </a:extLst>
          </p:cNvPr>
          <p:cNvSpPr>
            <a:spLocks noGrp="1"/>
          </p:cNvSpPr>
          <p:nvPr>
            <p:ph type="dt" sz="half" idx="10"/>
          </p:nvPr>
        </p:nvSpPr>
        <p:spPr/>
        <p:txBody>
          <a:bodyPr/>
          <a:lstStyle>
            <a:lvl1pPr>
              <a:defRPr/>
            </a:lvl1pPr>
            <a:extLst/>
          </a:lstStyle>
          <a:p>
            <a:pPr>
              <a:defRPr/>
            </a:pPr>
            <a:fld id="{0E9FADA0-4915-46AA-8FBF-37C3275BABFF}" type="datetimeFigureOut">
              <a:rPr lang="id-ID"/>
              <a:pPr>
                <a:defRPr/>
              </a:pPr>
              <a:t>28/02/2022</a:t>
            </a:fld>
            <a:endParaRPr lang="id-ID"/>
          </a:p>
        </p:txBody>
      </p:sp>
      <p:sp>
        <p:nvSpPr>
          <p:cNvPr id="26" name="Footer Placeholder 4">
            <a:extLst>
              <a:ext uri="{FF2B5EF4-FFF2-40B4-BE49-F238E27FC236}">
                <a16:creationId xmlns:a16="http://schemas.microsoft.com/office/drawing/2014/main" id="{3F5255E0-8F8B-4935-BC7E-1BF1601FB84E}"/>
              </a:ext>
            </a:extLst>
          </p:cNvPr>
          <p:cNvSpPr>
            <a:spLocks noGrp="1"/>
          </p:cNvSpPr>
          <p:nvPr>
            <p:ph type="ftr" sz="quarter" idx="11"/>
          </p:nvPr>
        </p:nvSpPr>
        <p:spPr/>
        <p:txBody>
          <a:bodyPr/>
          <a:lstStyle>
            <a:lvl1pPr>
              <a:defRPr/>
            </a:lvl1pPr>
            <a:extLst/>
          </a:lstStyle>
          <a:p>
            <a:pPr>
              <a:defRPr/>
            </a:pPr>
            <a:endParaRPr lang="id-ID"/>
          </a:p>
        </p:txBody>
      </p:sp>
      <p:sp>
        <p:nvSpPr>
          <p:cNvPr id="27" name="Slide Number Placeholder 5">
            <a:extLst>
              <a:ext uri="{FF2B5EF4-FFF2-40B4-BE49-F238E27FC236}">
                <a16:creationId xmlns:a16="http://schemas.microsoft.com/office/drawing/2014/main" id="{304674F5-5118-4748-B10A-8F29B6D68055}"/>
              </a:ext>
            </a:extLst>
          </p:cNvPr>
          <p:cNvSpPr>
            <a:spLocks noGrp="1"/>
          </p:cNvSpPr>
          <p:nvPr>
            <p:ph type="sldNum" sz="quarter" idx="12"/>
          </p:nvPr>
        </p:nvSpPr>
        <p:spPr/>
        <p:txBody>
          <a:bodyPr/>
          <a:lstStyle>
            <a:lvl1pPr>
              <a:defRPr/>
            </a:lvl1pPr>
          </a:lstStyle>
          <a:p>
            <a:pPr>
              <a:defRPr/>
            </a:pPr>
            <a:fld id="{28D3AD24-54B1-4BDF-B9E0-0D5F7DF96C13}" type="slidenum">
              <a:rPr lang="id-ID" altLang="id-ID"/>
              <a:pPr>
                <a:defRPr/>
              </a:pPr>
              <a:t>‹#›</a:t>
            </a:fld>
            <a:endParaRPr lang="id-ID" altLang="id-ID"/>
          </a:p>
        </p:txBody>
      </p:sp>
    </p:spTree>
    <p:extLst>
      <p:ext uri="{BB962C8B-B14F-4D97-AF65-F5344CB8AC3E}">
        <p14:creationId xmlns:p14="http://schemas.microsoft.com/office/powerpoint/2010/main" val="200798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8E94BD-0174-4549-B8BC-0A3CC6F36856}"/>
              </a:ext>
            </a:extLst>
          </p:cNvPr>
          <p:cNvSpPr>
            <a:spLocks noGrp="1"/>
          </p:cNvSpPr>
          <p:nvPr>
            <p:ph type="dt" sz="half" idx="10"/>
          </p:nvPr>
        </p:nvSpPr>
        <p:spPr/>
        <p:txBody>
          <a:bodyPr/>
          <a:lstStyle>
            <a:lvl1pPr>
              <a:defRPr/>
            </a:lvl1pPr>
            <a:extLst/>
          </a:lstStyle>
          <a:p>
            <a:pPr>
              <a:defRPr/>
            </a:pPr>
            <a:fld id="{68D5605C-A46F-4AB7-B4D5-63AA26DB5728}" type="datetimeFigureOut">
              <a:rPr lang="id-ID"/>
              <a:pPr>
                <a:defRPr/>
              </a:pPr>
              <a:t>28/02/2022</a:t>
            </a:fld>
            <a:endParaRPr lang="id-ID"/>
          </a:p>
        </p:txBody>
      </p:sp>
      <p:sp>
        <p:nvSpPr>
          <p:cNvPr id="6" name="Footer Placeholder 5">
            <a:extLst>
              <a:ext uri="{FF2B5EF4-FFF2-40B4-BE49-F238E27FC236}">
                <a16:creationId xmlns:a16="http://schemas.microsoft.com/office/drawing/2014/main" id="{56BAF79E-4396-480E-B3E6-94205D0232BD}"/>
              </a:ext>
            </a:extLst>
          </p:cNvPr>
          <p:cNvSpPr>
            <a:spLocks noGrp="1"/>
          </p:cNvSpPr>
          <p:nvPr>
            <p:ph type="ftr" sz="quarter" idx="11"/>
          </p:nvPr>
        </p:nvSpPr>
        <p:spPr/>
        <p:txBody>
          <a:bodyPr/>
          <a:lstStyle>
            <a:lvl1pPr>
              <a:defRPr/>
            </a:lvl1pPr>
            <a:extLst/>
          </a:lstStyle>
          <a:p>
            <a:pPr>
              <a:defRPr/>
            </a:pPr>
            <a:endParaRPr lang="id-ID"/>
          </a:p>
        </p:txBody>
      </p:sp>
      <p:sp>
        <p:nvSpPr>
          <p:cNvPr id="7" name="Slide Number Placeholder 6">
            <a:extLst>
              <a:ext uri="{FF2B5EF4-FFF2-40B4-BE49-F238E27FC236}">
                <a16:creationId xmlns:a16="http://schemas.microsoft.com/office/drawing/2014/main" id="{C86D77B7-EDB9-4E7E-B8B9-90713DFBF175}"/>
              </a:ext>
            </a:extLst>
          </p:cNvPr>
          <p:cNvSpPr>
            <a:spLocks noGrp="1"/>
          </p:cNvSpPr>
          <p:nvPr>
            <p:ph type="sldNum" sz="quarter" idx="12"/>
          </p:nvPr>
        </p:nvSpPr>
        <p:spPr/>
        <p:txBody>
          <a:bodyPr/>
          <a:lstStyle>
            <a:lvl1pPr>
              <a:defRPr/>
            </a:lvl1pPr>
          </a:lstStyle>
          <a:p>
            <a:pPr>
              <a:defRPr/>
            </a:pPr>
            <a:fld id="{9F728FE8-91E4-4339-BF04-4495C45B0BFE}" type="slidenum">
              <a:rPr lang="id-ID" altLang="id-ID"/>
              <a:pPr>
                <a:defRPr/>
              </a:pPr>
              <a:t>‹#›</a:t>
            </a:fld>
            <a:endParaRPr lang="id-ID" altLang="id-ID"/>
          </a:p>
        </p:txBody>
      </p:sp>
    </p:spTree>
    <p:extLst>
      <p:ext uri="{BB962C8B-B14F-4D97-AF65-F5344CB8AC3E}">
        <p14:creationId xmlns:p14="http://schemas.microsoft.com/office/powerpoint/2010/main" val="270966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F00524-42BE-4D55-A782-406463B0782F}"/>
              </a:ext>
            </a:extLst>
          </p:cNvPr>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F6DEA0B7-CB8B-4D8A-89BA-026AC288E07B}"/>
              </a:ext>
            </a:extLst>
          </p:cNvPr>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id="{252EC922-6B4E-474C-8483-A1E4760EFC16}"/>
              </a:ext>
            </a:extLst>
          </p:cNvPr>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9">
            <a:extLst>
              <a:ext uri="{FF2B5EF4-FFF2-40B4-BE49-F238E27FC236}">
                <a16:creationId xmlns:a16="http://schemas.microsoft.com/office/drawing/2014/main" id="{75BA8BCA-7130-4EB5-ACAE-EC0F0F2406D2}"/>
              </a:ext>
            </a:extLst>
          </p:cNvPr>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E69780E-784D-418E-A642-A6F935AB9E97}"/>
              </a:ext>
            </a:extLst>
          </p:cNvPr>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a:extLst>
              <a:ext uri="{FF2B5EF4-FFF2-40B4-BE49-F238E27FC236}">
                <a16:creationId xmlns:a16="http://schemas.microsoft.com/office/drawing/2014/main" id="{65262D90-A5EF-4A18-B13D-2B32CDC2ACE8}"/>
              </a:ext>
            </a:extLst>
          </p:cNvPr>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Rectangle 12">
            <a:extLst>
              <a:ext uri="{FF2B5EF4-FFF2-40B4-BE49-F238E27FC236}">
                <a16:creationId xmlns:a16="http://schemas.microsoft.com/office/drawing/2014/main" id="{889CA9A7-11BC-4BD3-B990-C7FE6A149DD6}"/>
              </a:ext>
            </a:extLst>
          </p:cNvPr>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Rectangle 13">
            <a:extLst>
              <a:ext uri="{FF2B5EF4-FFF2-40B4-BE49-F238E27FC236}">
                <a16:creationId xmlns:a16="http://schemas.microsoft.com/office/drawing/2014/main" id="{67B7DCB2-CD8E-4078-B144-A8D913EFA257}"/>
              </a:ext>
            </a:extLst>
          </p:cNvPr>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83BBAEC0-2FF7-44C3-9630-915A8F2C6B0B}"/>
              </a:ext>
            </a:extLst>
          </p:cNvPr>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a:extLst>
              <a:ext uri="{FF2B5EF4-FFF2-40B4-BE49-F238E27FC236}">
                <a16:creationId xmlns:a16="http://schemas.microsoft.com/office/drawing/2014/main" id="{86BE44BC-98BE-4E0C-B17C-F3EE1ECA5368}"/>
              </a:ext>
            </a:extLst>
          </p:cNvPr>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6">
            <a:extLst>
              <a:ext uri="{FF2B5EF4-FFF2-40B4-BE49-F238E27FC236}">
                <a16:creationId xmlns:a16="http://schemas.microsoft.com/office/drawing/2014/main" id="{63F5B45F-31E2-4F1F-BCEF-1911AB7824F0}"/>
              </a:ext>
            </a:extLst>
          </p:cNvPr>
          <p:cNvSpPr>
            <a:spLocks noGrp="1"/>
          </p:cNvSpPr>
          <p:nvPr>
            <p:ph type="dt" sz="half" idx="10"/>
          </p:nvPr>
        </p:nvSpPr>
        <p:spPr/>
        <p:txBody>
          <a:bodyPr/>
          <a:lstStyle>
            <a:lvl1pPr>
              <a:defRPr/>
            </a:lvl1pPr>
            <a:extLst/>
          </a:lstStyle>
          <a:p>
            <a:pPr>
              <a:defRPr/>
            </a:pPr>
            <a:fld id="{D0DFE4C8-30DD-41BB-8EEF-EEDF15E1A67E}" type="datetimeFigureOut">
              <a:rPr lang="id-ID"/>
              <a:pPr>
                <a:defRPr/>
              </a:pPr>
              <a:t>28/02/2022</a:t>
            </a:fld>
            <a:endParaRPr lang="id-ID"/>
          </a:p>
        </p:txBody>
      </p:sp>
      <p:sp>
        <p:nvSpPr>
          <p:cNvPr id="18" name="Footer Placeholder 7">
            <a:extLst>
              <a:ext uri="{FF2B5EF4-FFF2-40B4-BE49-F238E27FC236}">
                <a16:creationId xmlns:a16="http://schemas.microsoft.com/office/drawing/2014/main" id="{64BB2EDE-C392-4F0F-AC8A-B4D4BE780133}"/>
              </a:ext>
            </a:extLst>
          </p:cNvPr>
          <p:cNvSpPr>
            <a:spLocks noGrp="1"/>
          </p:cNvSpPr>
          <p:nvPr>
            <p:ph type="ftr" sz="quarter" idx="11"/>
          </p:nvPr>
        </p:nvSpPr>
        <p:spPr/>
        <p:txBody>
          <a:bodyPr/>
          <a:lstStyle>
            <a:lvl1pPr>
              <a:defRPr/>
            </a:lvl1pPr>
            <a:extLst/>
          </a:lstStyle>
          <a:p>
            <a:pPr>
              <a:defRPr/>
            </a:pPr>
            <a:endParaRPr lang="id-ID"/>
          </a:p>
        </p:txBody>
      </p:sp>
      <p:sp>
        <p:nvSpPr>
          <p:cNvPr id="19" name="Slide Number Placeholder 8">
            <a:extLst>
              <a:ext uri="{FF2B5EF4-FFF2-40B4-BE49-F238E27FC236}">
                <a16:creationId xmlns:a16="http://schemas.microsoft.com/office/drawing/2014/main" id="{C84EC861-6D4A-4B78-A417-83793FB18916}"/>
              </a:ext>
            </a:extLst>
          </p:cNvPr>
          <p:cNvSpPr>
            <a:spLocks noGrp="1"/>
          </p:cNvSpPr>
          <p:nvPr>
            <p:ph type="sldNum" sz="quarter" idx="12"/>
          </p:nvPr>
        </p:nvSpPr>
        <p:spPr/>
        <p:txBody>
          <a:bodyPr/>
          <a:lstStyle>
            <a:lvl1pPr>
              <a:defRPr/>
            </a:lvl1pPr>
          </a:lstStyle>
          <a:p>
            <a:pPr>
              <a:defRPr/>
            </a:pPr>
            <a:fld id="{7D5362D3-D481-43FB-9CC8-2430A4F169D8}" type="slidenum">
              <a:rPr lang="id-ID" altLang="id-ID"/>
              <a:pPr>
                <a:defRPr/>
              </a:pPr>
              <a:t>‹#›</a:t>
            </a:fld>
            <a:endParaRPr lang="id-ID" altLang="id-ID"/>
          </a:p>
        </p:txBody>
      </p:sp>
    </p:spTree>
    <p:extLst>
      <p:ext uri="{BB962C8B-B14F-4D97-AF65-F5344CB8AC3E}">
        <p14:creationId xmlns:p14="http://schemas.microsoft.com/office/powerpoint/2010/main" val="320954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a:t>Click to edit Master title style</a:t>
            </a:r>
          </a:p>
        </p:txBody>
      </p:sp>
      <p:sp>
        <p:nvSpPr>
          <p:cNvPr id="3" name="Date Placeholder 13">
            <a:extLst>
              <a:ext uri="{FF2B5EF4-FFF2-40B4-BE49-F238E27FC236}">
                <a16:creationId xmlns:a16="http://schemas.microsoft.com/office/drawing/2014/main" id="{5675EDC8-1C5D-4F9D-B278-01BAEC8DEE0C}"/>
              </a:ext>
            </a:extLst>
          </p:cNvPr>
          <p:cNvSpPr>
            <a:spLocks noGrp="1"/>
          </p:cNvSpPr>
          <p:nvPr>
            <p:ph type="dt" sz="half" idx="10"/>
          </p:nvPr>
        </p:nvSpPr>
        <p:spPr/>
        <p:txBody>
          <a:bodyPr/>
          <a:lstStyle>
            <a:lvl1pPr>
              <a:defRPr/>
            </a:lvl1pPr>
          </a:lstStyle>
          <a:p>
            <a:pPr>
              <a:defRPr/>
            </a:pPr>
            <a:fld id="{AB34D3F5-ED03-4B26-8195-48863B867BD5}" type="datetimeFigureOut">
              <a:rPr lang="id-ID"/>
              <a:pPr>
                <a:defRPr/>
              </a:pPr>
              <a:t>28/02/2022</a:t>
            </a:fld>
            <a:endParaRPr lang="id-ID"/>
          </a:p>
        </p:txBody>
      </p:sp>
      <p:sp>
        <p:nvSpPr>
          <p:cNvPr id="4" name="Footer Placeholder 2">
            <a:extLst>
              <a:ext uri="{FF2B5EF4-FFF2-40B4-BE49-F238E27FC236}">
                <a16:creationId xmlns:a16="http://schemas.microsoft.com/office/drawing/2014/main" id="{C619BD09-D027-4B34-8EC4-0C8E95390A47}"/>
              </a:ext>
            </a:extLst>
          </p:cNvPr>
          <p:cNvSpPr>
            <a:spLocks noGrp="1"/>
          </p:cNvSpPr>
          <p:nvPr>
            <p:ph type="ftr" sz="quarter" idx="11"/>
          </p:nvPr>
        </p:nvSpPr>
        <p:spPr/>
        <p:txBody>
          <a:bodyPr/>
          <a:lstStyle>
            <a:lvl1pPr>
              <a:defRPr/>
            </a:lvl1pPr>
          </a:lstStyle>
          <a:p>
            <a:pPr>
              <a:defRPr/>
            </a:pPr>
            <a:endParaRPr lang="id-ID"/>
          </a:p>
        </p:txBody>
      </p:sp>
      <p:sp>
        <p:nvSpPr>
          <p:cNvPr id="5" name="Slide Number Placeholder 22">
            <a:extLst>
              <a:ext uri="{FF2B5EF4-FFF2-40B4-BE49-F238E27FC236}">
                <a16:creationId xmlns:a16="http://schemas.microsoft.com/office/drawing/2014/main" id="{D472B465-890A-40B4-9820-0A913A881E34}"/>
              </a:ext>
            </a:extLst>
          </p:cNvPr>
          <p:cNvSpPr>
            <a:spLocks noGrp="1"/>
          </p:cNvSpPr>
          <p:nvPr>
            <p:ph type="sldNum" sz="quarter" idx="12"/>
          </p:nvPr>
        </p:nvSpPr>
        <p:spPr/>
        <p:txBody>
          <a:bodyPr/>
          <a:lstStyle>
            <a:lvl1pPr>
              <a:defRPr/>
            </a:lvl1pPr>
          </a:lstStyle>
          <a:p>
            <a:pPr>
              <a:defRPr/>
            </a:pPr>
            <a:fld id="{411CF238-9683-476D-9163-3FF1ED509EC8}" type="slidenum">
              <a:rPr lang="id-ID" altLang="id-ID"/>
              <a:pPr>
                <a:defRPr/>
              </a:pPr>
              <a:t>‹#›</a:t>
            </a:fld>
            <a:endParaRPr lang="id-ID" altLang="id-ID"/>
          </a:p>
        </p:txBody>
      </p:sp>
    </p:spTree>
    <p:extLst>
      <p:ext uri="{BB962C8B-B14F-4D97-AF65-F5344CB8AC3E}">
        <p14:creationId xmlns:p14="http://schemas.microsoft.com/office/powerpoint/2010/main" val="97398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EF3094-DA18-40FD-BE08-9B733DF81227}"/>
              </a:ext>
            </a:extLst>
          </p:cNvPr>
          <p:cNvSpPr>
            <a:spLocks noGrp="1"/>
          </p:cNvSpPr>
          <p:nvPr>
            <p:ph type="dt" sz="half" idx="10"/>
          </p:nvPr>
        </p:nvSpPr>
        <p:spPr/>
        <p:txBody>
          <a:bodyPr/>
          <a:lstStyle>
            <a:lvl1pPr>
              <a:defRPr/>
            </a:lvl1pPr>
            <a:extLst/>
          </a:lstStyle>
          <a:p>
            <a:pPr>
              <a:defRPr/>
            </a:pPr>
            <a:fld id="{3500A38C-B663-4BB6-A3C2-0CB0BBD19F56}" type="datetimeFigureOut">
              <a:rPr lang="id-ID"/>
              <a:pPr>
                <a:defRPr/>
              </a:pPr>
              <a:t>28/02/2022</a:t>
            </a:fld>
            <a:endParaRPr lang="id-ID"/>
          </a:p>
        </p:txBody>
      </p:sp>
      <p:sp>
        <p:nvSpPr>
          <p:cNvPr id="3" name="Footer Placeholder 2">
            <a:extLst>
              <a:ext uri="{FF2B5EF4-FFF2-40B4-BE49-F238E27FC236}">
                <a16:creationId xmlns:a16="http://schemas.microsoft.com/office/drawing/2014/main" id="{14A890EF-7F03-45A8-BD18-1956103E0036}"/>
              </a:ext>
            </a:extLst>
          </p:cNvPr>
          <p:cNvSpPr>
            <a:spLocks noGrp="1"/>
          </p:cNvSpPr>
          <p:nvPr>
            <p:ph type="ftr" sz="quarter" idx="11"/>
          </p:nvPr>
        </p:nvSpPr>
        <p:spPr/>
        <p:txBody>
          <a:bodyPr/>
          <a:lstStyle>
            <a:lvl1pPr>
              <a:defRPr/>
            </a:lvl1pPr>
            <a:extLst/>
          </a:lstStyle>
          <a:p>
            <a:pPr>
              <a:defRPr/>
            </a:pPr>
            <a:endParaRPr lang="id-ID"/>
          </a:p>
        </p:txBody>
      </p:sp>
      <p:sp>
        <p:nvSpPr>
          <p:cNvPr id="4" name="Slide Number Placeholder 3">
            <a:extLst>
              <a:ext uri="{FF2B5EF4-FFF2-40B4-BE49-F238E27FC236}">
                <a16:creationId xmlns:a16="http://schemas.microsoft.com/office/drawing/2014/main" id="{714DEEC3-4891-4A5C-B6D6-E00E40EB9A11}"/>
              </a:ext>
            </a:extLst>
          </p:cNvPr>
          <p:cNvSpPr>
            <a:spLocks noGrp="1"/>
          </p:cNvSpPr>
          <p:nvPr>
            <p:ph type="sldNum" sz="quarter" idx="12"/>
          </p:nvPr>
        </p:nvSpPr>
        <p:spPr/>
        <p:txBody>
          <a:bodyPr/>
          <a:lstStyle>
            <a:lvl1pPr>
              <a:defRPr/>
            </a:lvl1pPr>
          </a:lstStyle>
          <a:p>
            <a:pPr>
              <a:defRPr/>
            </a:pPr>
            <a:fld id="{0B8072A7-033F-439F-B342-395EC863C127}" type="slidenum">
              <a:rPr lang="id-ID" altLang="id-ID"/>
              <a:pPr>
                <a:defRPr/>
              </a:pPr>
              <a:t>‹#›</a:t>
            </a:fld>
            <a:endParaRPr lang="id-ID" altLang="id-ID"/>
          </a:p>
        </p:txBody>
      </p:sp>
    </p:spTree>
    <p:extLst>
      <p:ext uri="{BB962C8B-B14F-4D97-AF65-F5344CB8AC3E}">
        <p14:creationId xmlns:p14="http://schemas.microsoft.com/office/powerpoint/2010/main" val="391270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E4197F13-3FDE-49D4-B8FB-BF8C8CB12495}"/>
              </a:ext>
            </a:extLst>
          </p:cNvPr>
          <p:cNvSpPr>
            <a:spLocks noGrp="1"/>
          </p:cNvSpPr>
          <p:nvPr>
            <p:ph type="dt" sz="half" idx="10"/>
          </p:nvPr>
        </p:nvSpPr>
        <p:spPr/>
        <p:txBody>
          <a:bodyPr/>
          <a:lstStyle>
            <a:lvl1pPr>
              <a:defRPr/>
            </a:lvl1pPr>
          </a:lstStyle>
          <a:p>
            <a:pPr>
              <a:defRPr/>
            </a:pPr>
            <a:fld id="{F3FB44A1-1142-4E3B-8DDF-3A424B2E8003}" type="datetimeFigureOut">
              <a:rPr lang="id-ID"/>
              <a:pPr>
                <a:defRPr/>
              </a:pPr>
              <a:t>28/02/2022</a:t>
            </a:fld>
            <a:endParaRPr lang="id-ID"/>
          </a:p>
        </p:txBody>
      </p:sp>
      <p:sp>
        <p:nvSpPr>
          <p:cNvPr id="6" name="Footer Placeholder 2">
            <a:extLst>
              <a:ext uri="{FF2B5EF4-FFF2-40B4-BE49-F238E27FC236}">
                <a16:creationId xmlns:a16="http://schemas.microsoft.com/office/drawing/2014/main" id="{007DD449-104A-4A6E-BCDA-58E832E5BF2A}"/>
              </a:ext>
            </a:extLst>
          </p:cNvPr>
          <p:cNvSpPr>
            <a:spLocks noGrp="1"/>
          </p:cNvSpPr>
          <p:nvPr>
            <p:ph type="ftr" sz="quarter" idx="11"/>
          </p:nvPr>
        </p:nvSpPr>
        <p:spPr/>
        <p:txBody>
          <a:bodyPr/>
          <a:lstStyle>
            <a:lvl1pPr>
              <a:defRPr/>
            </a:lvl1pPr>
          </a:lstStyle>
          <a:p>
            <a:pPr>
              <a:defRPr/>
            </a:pPr>
            <a:endParaRPr lang="id-ID"/>
          </a:p>
        </p:txBody>
      </p:sp>
      <p:sp>
        <p:nvSpPr>
          <p:cNvPr id="7" name="Slide Number Placeholder 22">
            <a:extLst>
              <a:ext uri="{FF2B5EF4-FFF2-40B4-BE49-F238E27FC236}">
                <a16:creationId xmlns:a16="http://schemas.microsoft.com/office/drawing/2014/main" id="{05087095-CB66-4F67-B59A-BAB1E46B71A2}"/>
              </a:ext>
            </a:extLst>
          </p:cNvPr>
          <p:cNvSpPr>
            <a:spLocks noGrp="1"/>
          </p:cNvSpPr>
          <p:nvPr>
            <p:ph type="sldNum" sz="quarter" idx="12"/>
          </p:nvPr>
        </p:nvSpPr>
        <p:spPr/>
        <p:txBody>
          <a:bodyPr/>
          <a:lstStyle>
            <a:lvl1pPr>
              <a:defRPr/>
            </a:lvl1pPr>
          </a:lstStyle>
          <a:p>
            <a:pPr>
              <a:defRPr/>
            </a:pPr>
            <a:fld id="{B8B1A7B7-6737-41B9-8B9B-12F1FE65D83F}" type="slidenum">
              <a:rPr lang="id-ID" altLang="id-ID"/>
              <a:pPr>
                <a:defRPr/>
              </a:pPr>
              <a:t>‹#›</a:t>
            </a:fld>
            <a:endParaRPr lang="id-ID" altLang="id-ID"/>
          </a:p>
        </p:txBody>
      </p:sp>
    </p:spTree>
    <p:extLst>
      <p:ext uri="{BB962C8B-B14F-4D97-AF65-F5344CB8AC3E}">
        <p14:creationId xmlns:p14="http://schemas.microsoft.com/office/powerpoint/2010/main" val="321209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B1C346-C66B-4304-9614-16C12A14F93D}"/>
              </a:ext>
            </a:extLst>
          </p:cNvPr>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 name="Straight Connector 5">
            <a:extLst>
              <a:ext uri="{FF2B5EF4-FFF2-40B4-BE49-F238E27FC236}">
                <a16:creationId xmlns:a16="http://schemas.microsoft.com/office/drawing/2014/main" id="{7CD07A8A-F1AD-4A82-A6AC-973E1A6006BC}"/>
              </a:ext>
            </a:extLst>
          </p:cNvPr>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a:extLst>
              <a:ext uri="{FF2B5EF4-FFF2-40B4-BE49-F238E27FC236}">
                <a16:creationId xmlns:a16="http://schemas.microsoft.com/office/drawing/2014/main" id="{2417C2BF-09DC-449C-BE95-B50EB28A16F3}"/>
              </a:ext>
            </a:extLst>
          </p:cNvPr>
          <p:cNvGrpSpPr>
            <a:grpSpLocks/>
          </p:cNvGrpSpPr>
          <p:nvPr/>
        </p:nvGrpSpPr>
        <p:grpSpPr bwMode="auto">
          <a:xfrm rot="5400000">
            <a:off x="8515351" y="1219200"/>
            <a:ext cx="131762" cy="128587"/>
            <a:chOff x="6668087" y="1297746"/>
            <a:chExt cx="161840" cy="156602"/>
          </a:xfrm>
        </p:grpSpPr>
        <p:cxnSp>
          <p:nvCxnSpPr>
            <p:cNvPr id="8" name="Straight Connector 7">
              <a:extLst>
                <a:ext uri="{FF2B5EF4-FFF2-40B4-BE49-F238E27FC236}">
                  <a16:creationId xmlns:a16="http://schemas.microsoft.com/office/drawing/2014/main" id="{FFFBD4C2-B730-45CA-AF1A-922633479B3F}"/>
                </a:ext>
              </a:extLst>
            </p:cNvPr>
            <p:cNvCxnSpPr/>
            <p:nvPr/>
          </p:nvCxnSpPr>
          <p:spPr>
            <a:xfrm rot="16200000">
              <a:off x="6663593" y="12906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E768FDD-A8E1-4F97-B6FA-B4EDF46DE44A}"/>
                </a:ext>
              </a:extLst>
            </p:cNvPr>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8220F82-C8AB-45C9-BB5C-BEF9ECF00683}"/>
                </a:ext>
              </a:extLst>
            </p:cNvPr>
            <p:cNvCxnSpPr/>
            <p:nvPr/>
          </p:nvCxnSpPr>
          <p:spPr>
            <a:xfrm rot="5400000" flipH="1">
              <a:off x="6744513" y="12896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a:extLst>
              <a:ext uri="{FF2B5EF4-FFF2-40B4-BE49-F238E27FC236}">
                <a16:creationId xmlns:a16="http://schemas.microsoft.com/office/drawing/2014/main" id="{B84024EB-865E-46D4-BCB2-275985B8A56E}"/>
              </a:ext>
            </a:extLst>
          </p:cNvPr>
          <p:cNvGrpSpPr>
            <a:grpSpLocks/>
          </p:cNvGrpSpPr>
          <p:nvPr/>
        </p:nvGrpSpPr>
        <p:grpSpPr bwMode="auto">
          <a:xfrm rot="5400000">
            <a:off x="8667751" y="1371600"/>
            <a:ext cx="131762" cy="128587"/>
            <a:chOff x="6668087" y="1297746"/>
            <a:chExt cx="161840" cy="156602"/>
          </a:xfrm>
        </p:grpSpPr>
        <p:cxnSp>
          <p:nvCxnSpPr>
            <p:cNvPr id="12" name="Straight Connector 11">
              <a:extLst>
                <a:ext uri="{FF2B5EF4-FFF2-40B4-BE49-F238E27FC236}">
                  <a16:creationId xmlns:a16="http://schemas.microsoft.com/office/drawing/2014/main" id="{5E4996DA-BB35-4365-94FB-969D1D6F8E7A}"/>
                </a:ext>
              </a:extLst>
            </p:cNvPr>
            <p:cNvCxnSpPr/>
            <p:nvPr/>
          </p:nvCxnSpPr>
          <p:spPr>
            <a:xfrm rot="16200000">
              <a:off x="6663593" y="1290641"/>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F1F047E-3983-4A2D-957F-9536E211AF5F}"/>
                </a:ext>
              </a:extLst>
            </p:cNvPr>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C6F7B9-E8D6-4D13-927F-1903C34B2FA3}"/>
                </a:ext>
              </a:extLst>
            </p:cNvPr>
            <p:cNvCxnSpPr/>
            <p:nvPr/>
          </p:nvCxnSpPr>
          <p:spPr>
            <a:xfrm rot="5400000" flipH="1">
              <a:off x="6744513" y="1289666"/>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a:extLst>
              <a:ext uri="{FF2B5EF4-FFF2-40B4-BE49-F238E27FC236}">
                <a16:creationId xmlns:a16="http://schemas.microsoft.com/office/drawing/2014/main" id="{F93B27C6-176E-4D05-B7BA-755C3AEA7141}"/>
              </a:ext>
            </a:extLst>
          </p:cNvPr>
          <p:cNvGrpSpPr>
            <a:grpSpLocks/>
          </p:cNvGrpSpPr>
          <p:nvPr/>
        </p:nvGrpSpPr>
        <p:grpSpPr bwMode="auto">
          <a:xfrm rot="5400000">
            <a:off x="8320087" y="1474788"/>
            <a:ext cx="131763" cy="128588"/>
            <a:chOff x="6668087" y="1297746"/>
            <a:chExt cx="161840" cy="156602"/>
          </a:xfrm>
        </p:grpSpPr>
        <p:cxnSp>
          <p:nvCxnSpPr>
            <p:cNvPr id="16" name="Straight Connector 15">
              <a:extLst>
                <a:ext uri="{FF2B5EF4-FFF2-40B4-BE49-F238E27FC236}">
                  <a16:creationId xmlns:a16="http://schemas.microsoft.com/office/drawing/2014/main" id="{63B7FB88-524A-43C1-82D4-D79303784AD0}"/>
                </a:ext>
              </a:extLst>
            </p:cNvPr>
            <p:cNvCxnSpPr/>
            <p:nvPr/>
          </p:nvCxnSpPr>
          <p:spPr>
            <a:xfrm rot="16200000">
              <a:off x="6663592" y="1290640"/>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D255E9B-5A40-4BFD-8D53-1028AEA1430B}"/>
                </a:ext>
              </a:extLst>
            </p:cNvPr>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8A1A453-1EE8-4354-9075-1CA52BE59805}"/>
                </a:ext>
              </a:extLst>
            </p:cNvPr>
            <p:cNvCxnSpPr/>
            <p:nvPr/>
          </p:nvCxnSpPr>
          <p:spPr>
            <a:xfrm rot="5400000" flipH="1">
              <a:off x="6744512" y="1289665"/>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19" name="Date Placeholder 4">
            <a:extLst>
              <a:ext uri="{FF2B5EF4-FFF2-40B4-BE49-F238E27FC236}">
                <a16:creationId xmlns:a16="http://schemas.microsoft.com/office/drawing/2014/main" id="{43860AA4-D2C5-4F37-AC8E-F6AE1B62EBBD}"/>
              </a:ext>
            </a:extLst>
          </p:cNvPr>
          <p:cNvSpPr>
            <a:spLocks noGrp="1"/>
          </p:cNvSpPr>
          <p:nvPr>
            <p:ph type="dt" sz="half" idx="10"/>
          </p:nvPr>
        </p:nvSpPr>
        <p:spPr>
          <a:xfrm>
            <a:off x="6477000" y="55563"/>
            <a:ext cx="2133600" cy="365125"/>
          </a:xfrm>
        </p:spPr>
        <p:txBody>
          <a:bodyPr/>
          <a:lstStyle>
            <a:lvl1pPr>
              <a:defRPr/>
            </a:lvl1pPr>
            <a:extLst/>
          </a:lstStyle>
          <a:p>
            <a:pPr>
              <a:defRPr/>
            </a:pPr>
            <a:fld id="{CF9A9F4B-F472-4126-94E6-539B67DA68AC}" type="datetimeFigureOut">
              <a:rPr lang="id-ID"/>
              <a:pPr>
                <a:defRPr/>
              </a:pPr>
              <a:t>28/02/2022</a:t>
            </a:fld>
            <a:endParaRPr lang="id-ID"/>
          </a:p>
        </p:txBody>
      </p:sp>
      <p:sp>
        <p:nvSpPr>
          <p:cNvPr id="20" name="Footer Placeholder 5">
            <a:extLst>
              <a:ext uri="{FF2B5EF4-FFF2-40B4-BE49-F238E27FC236}">
                <a16:creationId xmlns:a16="http://schemas.microsoft.com/office/drawing/2014/main" id="{6559D76C-DFD1-4AB3-9DE2-FF4A89DDC23F}"/>
              </a:ext>
            </a:extLst>
          </p:cNvPr>
          <p:cNvSpPr>
            <a:spLocks noGrp="1"/>
          </p:cNvSpPr>
          <p:nvPr>
            <p:ph type="ftr" sz="quarter" idx="11"/>
          </p:nvPr>
        </p:nvSpPr>
        <p:spPr>
          <a:xfrm>
            <a:off x="914400" y="55563"/>
            <a:ext cx="5562600" cy="365125"/>
          </a:xfrm>
        </p:spPr>
        <p:txBody>
          <a:bodyPr/>
          <a:lstStyle>
            <a:lvl1pPr>
              <a:defRPr/>
            </a:lvl1pPr>
            <a:extLst/>
          </a:lstStyle>
          <a:p>
            <a:pPr>
              <a:defRPr/>
            </a:pPr>
            <a:endParaRPr lang="id-ID"/>
          </a:p>
        </p:txBody>
      </p:sp>
      <p:sp>
        <p:nvSpPr>
          <p:cNvPr id="21" name="Slide Number Placeholder 6">
            <a:extLst>
              <a:ext uri="{FF2B5EF4-FFF2-40B4-BE49-F238E27FC236}">
                <a16:creationId xmlns:a16="http://schemas.microsoft.com/office/drawing/2014/main" id="{4AAB71A0-484E-412E-BF58-E43EBFEAC164}"/>
              </a:ext>
            </a:extLst>
          </p:cNvPr>
          <p:cNvSpPr>
            <a:spLocks noGrp="1"/>
          </p:cNvSpPr>
          <p:nvPr>
            <p:ph type="sldNum" sz="quarter" idx="12"/>
          </p:nvPr>
        </p:nvSpPr>
        <p:spPr>
          <a:xfrm>
            <a:off x="8610600" y="55563"/>
            <a:ext cx="457200" cy="365125"/>
          </a:xfrm>
        </p:spPr>
        <p:txBody>
          <a:bodyPr/>
          <a:lstStyle>
            <a:lvl1pPr>
              <a:defRPr/>
            </a:lvl1pPr>
          </a:lstStyle>
          <a:p>
            <a:pPr>
              <a:defRPr/>
            </a:pPr>
            <a:fld id="{60DB1014-535B-46E0-896C-F95740D186FA}" type="slidenum">
              <a:rPr lang="id-ID" altLang="id-ID"/>
              <a:pPr>
                <a:defRPr/>
              </a:pPr>
              <a:t>‹#›</a:t>
            </a:fld>
            <a:endParaRPr lang="id-ID" altLang="id-ID"/>
          </a:p>
        </p:txBody>
      </p:sp>
    </p:spTree>
    <p:extLst>
      <p:ext uri="{BB962C8B-B14F-4D97-AF65-F5344CB8AC3E}">
        <p14:creationId xmlns:p14="http://schemas.microsoft.com/office/powerpoint/2010/main" val="377425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000000"/>
            </a:gs>
            <a:gs pos="64999">
              <a:srgbClr val="000000"/>
            </a:gs>
            <a:gs pos="100000">
              <a:srgbClr val="5A77A9"/>
            </a:gs>
          </a:gsLst>
          <a:lin ang="540000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94373D-6DF2-4138-9932-147BF714D754}"/>
              </a:ext>
            </a:extLst>
          </p:cNvPr>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96176D0-6F4F-4117-8BF6-6AB45EBC85D5}"/>
              </a:ext>
            </a:extLst>
          </p:cNvPr>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FD117CD9-2BB8-4A72-8E4B-CE45359E9F7F}"/>
              </a:ext>
            </a:extLst>
          </p:cNvPr>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82DD737E-BA29-489D-B695-7E307B0E681A}"/>
              </a:ext>
            </a:extLst>
          </p:cNvPr>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F42023A-EAA9-40FD-9DC4-ACB80C4C2C4C}"/>
              </a:ext>
            </a:extLst>
          </p:cNvPr>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a:extLst>
              <a:ext uri="{FF2B5EF4-FFF2-40B4-BE49-F238E27FC236}">
                <a16:creationId xmlns:a16="http://schemas.microsoft.com/office/drawing/2014/main" id="{5B35E2D6-E7C6-4AEE-A4D9-118E9B478525}"/>
              </a:ext>
            </a:extLst>
          </p:cNvPr>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a:extLst>
              <a:ext uri="{FF2B5EF4-FFF2-40B4-BE49-F238E27FC236}">
                <a16:creationId xmlns:a16="http://schemas.microsoft.com/office/drawing/2014/main" id="{3FA9C238-1C7A-43B1-9E30-E1BA06750F32}"/>
              </a:ext>
            </a:extLst>
          </p:cNvPr>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a:extLst>
              <a:ext uri="{FF2B5EF4-FFF2-40B4-BE49-F238E27FC236}">
                <a16:creationId xmlns:a16="http://schemas.microsoft.com/office/drawing/2014/main" id="{67B6E923-678D-4382-8B29-AC21CCD75520}"/>
              </a:ext>
            </a:extLst>
          </p:cNvPr>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7B606C41-3F67-4587-A8A5-65B87C174EC8}"/>
              </a:ext>
            </a:extLst>
          </p:cNvPr>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Title Placeholder 21">
            <a:extLst>
              <a:ext uri="{FF2B5EF4-FFF2-40B4-BE49-F238E27FC236}">
                <a16:creationId xmlns:a16="http://schemas.microsoft.com/office/drawing/2014/main" id="{B7B99286-94D1-4713-BDEE-011276F56489}"/>
              </a:ext>
            </a:extLst>
          </p:cNvPr>
          <p:cNvSpPr>
            <a:spLocks noGrp="1"/>
          </p:cNvSpPr>
          <p:nvPr>
            <p:ph type="title"/>
          </p:nvPr>
        </p:nvSpPr>
        <p:spPr>
          <a:xfrm>
            <a:off x="914400" y="512763"/>
            <a:ext cx="7772400" cy="914400"/>
          </a:xfrm>
          <a:prstGeom prst="rect">
            <a:avLst/>
          </a:prstGeom>
        </p:spPr>
        <p:txBody>
          <a:bodyPr vert="horz" anchor="t">
            <a:noAutofit/>
          </a:bodyPr>
          <a:lstStyle/>
          <a:p>
            <a:r>
              <a:rPr lang="en-US"/>
              <a:t>Click to edit Master title style</a:t>
            </a:r>
          </a:p>
        </p:txBody>
      </p:sp>
      <p:sp>
        <p:nvSpPr>
          <p:cNvPr id="1036" name="Text Placeholder 12">
            <a:extLst>
              <a:ext uri="{FF2B5EF4-FFF2-40B4-BE49-F238E27FC236}">
                <a16:creationId xmlns:a16="http://schemas.microsoft.com/office/drawing/2014/main" id="{939AAA4E-EF39-4549-AACB-C1283329C08F}"/>
              </a:ext>
            </a:extLst>
          </p:cNvPr>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a:t>Click to edit Master text styles</a:t>
            </a:r>
          </a:p>
          <a:p>
            <a:pPr lvl="1"/>
            <a:r>
              <a:rPr lang="en-US" altLang="id-ID"/>
              <a:t>Second level</a:t>
            </a:r>
          </a:p>
          <a:p>
            <a:pPr lvl="2"/>
            <a:r>
              <a:rPr lang="en-US" altLang="id-ID"/>
              <a:t>Third level</a:t>
            </a:r>
          </a:p>
          <a:p>
            <a:pPr lvl="3"/>
            <a:r>
              <a:rPr lang="en-US" altLang="id-ID"/>
              <a:t>Fourth level</a:t>
            </a:r>
          </a:p>
          <a:p>
            <a:pPr lvl="4"/>
            <a:r>
              <a:rPr lang="en-US" altLang="id-ID"/>
              <a:t>Fifth level</a:t>
            </a:r>
          </a:p>
        </p:txBody>
      </p:sp>
      <p:sp>
        <p:nvSpPr>
          <p:cNvPr id="14" name="Date Placeholder 13">
            <a:extLst>
              <a:ext uri="{FF2B5EF4-FFF2-40B4-BE49-F238E27FC236}">
                <a16:creationId xmlns:a16="http://schemas.microsoft.com/office/drawing/2014/main" id="{3ACA6BDD-50BB-45D0-85FC-4F2454E1F491}"/>
              </a:ext>
            </a:extLst>
          </p:cNvPr>
          <p:cNvSpPr>
            <a:spLocks noGrp="1"/>
          </p:cNvSpPr>
          <p:nvPr>
            <p:ph type="dt" sz="half" idx="2"/>
          </p:nvPr>
        </p:nvSpPr>
        <p:spPr>
          <a:xfrm>
            <a:off x="6477000" y="6416675"/>
            <a:ext cx="2133600" cy="365125"/>
          </a:xfrm>
          <a:prstGeom prst="rect">
            <a:avLst/>
          </a:prstGeom>
        </p:spPr>
        <p:txBody>
          <a:bodyPr vert="horz" anchor="b"/>
          <a:lstStyle>
            <a:lvl1pPr algn="l" eaLnBrk="1" fontAlgn="auto" latinLnBrk="0" hangingPunct="1">
              <a:spcBef>
                <a:spcPts val="0"/>
              </a:spcBef>
              <a:spcAft>
                <a:spcPts val="0"/>
              </a:spcAft>
              <a:defRPr kumimoji="0" sz="1100">
                <a:solidFill>
                  <a:schemeClr val="tx2"/>
                </a:solidFill>
                <a:latin typeface="+mn-lt"/>
                <a:cs typeface="+mn-cs"/>
              </a:defRPr>
            </a:lvl1pPr>
            <a:extLst/>
          </a:lstStyle>
          <a:p>
            <a:pPr>
              <a:defRPr/>
            </a:pPr>
            <a:fld id="{DC0CDF11-E2AF-45FC-8F99-4D3845DB7C0C}" type="datetimeFigureOut">
              <a:rPr lang="id-ID"/>
              <a:pPr>
                <a:defRPr/>
              </a:pPr>
              <a:t>28/02/2022</a:t>
            </a:fld>
            <a:endParaRPr lang="id-ID"/>
          </a:p>
        </p:txBody>
      </p:sp>
      <p:sp>
        <p:nvSpPr>
          <p:cNvPr id="3" name="Footer Placeholder 2">
            <a:extLst>
              <a:ext uri="{FF2B5EF4-FFF2-40B4-BE49-F238E27FC236}">
                <a16:creationId xmlns:a16="http://schemas.microsoft.com/office/drawing/2014/main" id="{5F2EDEE2-C6C9-4526-8B07-1C2BA974A2F7}"/>
              </a:ext>
            </a:extLst>
          </p:cNvPr>
          <p:cNvSpPr>
            <a:spLocks noGrp="1"/>
          </p:cNvSpPr>
          <p:nvPr>
            <p:ph type="ftr" sz="quarter" idx="3"/>
          </p:nvPr>
        </p:nvSpPr>
        <p:spPr>
          <a:xfrm>
            <a:off x="914400" y="6416675"/>
            <a:ext cx="5562600" cy="365125"/>
          </a:xfrm>
          <a:prstGeom prst="rect">
            <a:avLst/>
          </a:prstGeom>
        </p:spPr>
        <p:txBody>
          <a:bodyPr vert="horz" anchor="b"/>
          <a:lstStyle>
            <a:lvl1pPr algn="r" eaLnBrk="1" fontAlgn="auto" latinLnBrk="0" hangingPunct="1">
              <a:spcBef>
                <a:spcPts val="0"/>
              </a:spcBef>
              <a:spcAft>
                <a:spcPts val="0"/>
              </a:spcAft>
              <a:defRPr kumimoji="0" sz="1100">
                <a:solidFill>
                  <a:schemeClr val="tx2"/>
                </a:solidFill>
                <a:latin typeface="+mn-lt"/>
                <a:cs typeface="+mn-cs"/>
              </a:defRPr>
            </a:lvl1pPr>
            <a:extLst/>
          </a:lstStyle>
          <a:p>
            <a:pPr>
              <a:defRPr/>
            </a:pPr>
            <a:endParaRPr lang="id-ID"/>
          </a:p>
        </p:txBody>
      </p:sp>
      <p:sp>
        <p:nvSpPr>
          <p:cNvPr id="23" name="Slide Number Placeholder 22">
            <a:extLst>
              <a:ext uri="{FF2B5EF4-FFF2-40B4-BE49-F238E27FC236}">
                <a16:creationId xmlns:a16="http://schemas.microsoft.com/office/drawing/2014/main" id="{FED1A15B-AC32-47C9-B047-550B6EA01F49}"/>
              </a:ext>
            </a:extLst>
          </p:cNvPr>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solidFill>
                  <a:schemeClr val="tx2"/>
                </a:solidFill>
                <a:latin typeface="Corbel" panose="020B0503020204020204" pitchFamily="34" charset="0"/>
              </a:defRPr>
            </a:lvl1pPr>
          </a:lstStyle>
          <a:p>
            <a:pPr>
              <a:defRPr/>
            </a:pPr>
            <a:fld id="{F7F2B3BC-A1DE-4CBE-8C7A-C33699599005}" type="slidenum">
              <a:rPr lang="id-ID" altLang="id-ID"/>
              <a:pPr>
                <a:defRPr/>
              </a:pPr>
              <a:t>‹#›</a:t>
            </a:fld>
            <a:endParaRPr lang="id-ID" altLang="id-ID"/>
          </a:p>
        </p:txBody>
      </p:sp>
    </p:spTree>
  </p:cSld>
  <p:clrMap bg1="dk1" tx1="lt1" bg2="dk2" tx2="lt2" accent1="accent1" accent2="accent2" accent3="accent3" accent4="accent4" accent5="accent5" accent6="accent6" hlink="hlink" folHlink="folHlink"/>
  <p:sldLayoutIdLst>
    <p:sldLayoutId id="2147483792" r:id="rId1"/>
    <p:sldLayoutId id="2147483787" r:id="rId2"/>
    <p:sldLayoutId id="2147483793" r:id="rId3"/>
    <p:sldLayoutId id="2147483794" r:id="rId4"/>
    <p:sldLayoutId id="2147483795" r:id="rId5"/>
    <p:sldLayoutId id="2147483788" r:id="rId6"/>
    <p:sldLayoutId id="2147483796" r:id="rId7"/>
    <p:sldLayoutId id="2147483789" r:id="rId8"/>
    <p:sldLayoutId id="2147483797" r:id="rId9"/>
    <p:sldLayoutId id="2147483790" r:id="rId10"/>
    <p:sldLayoutId id="2147483791" r:id="rId11"/>
  </p:sldLayoutIdLst>
  <p:txStyles>
    <p:titleStyle>
      <a:lvl1pPr algn="l" rtl="0" eaLnBrk="0" fontAlgn="base" hangingPunct="0">
        <a:spcBef>
          <a:spcPct val="0"/>
        </a:spcBef>
        <a:spcAft>
          <a:spcPct val="0"/>
        </a:spcAft>
        <a:defRPr sz="4000" kern="1200" spc="-100">
          <a:solidFill>
            <a:srgbClr val="C1EEFF"/>
          </a:solidFill>
          <a:latin typeface="+mj-lt"/>
          <a:ea typeface="+mj-ea"/>
          <a:cs typeface="+mj-cs"/>
        </a:defRPr>
      </a:lvl1pPr>
      <a:lvl2pPr algn="l" rtl="0" eaLnBrk="0" fontAlgn="base" hangingPunct="0">
        <a:spcBef>
          <a:spcPct val="0"/>
        </a:spcBef>
        <a:spcAft>
          <a:spcPct val="0"/>
        </a:spcAft>
        <a:defRPr sz="4000">
          <a:solidFill>
            <a:srgbClr val="C1EEFF"/>
          </a:solidFill>
          <a:latin typeface="Consolas" pitchFamily="49" charset="0"/>
        </a:defRPr>
      </a:lvl2pPr>
      <a:lvl3pPr algn="l" rtl="0" eaLnBrk="0" fontAlgn="base" hangingPunct="0">
        <a:spcBef>
          <a:spcPct val="0"/>
        </a:spcBef>
        <a:spcAft>
          <a:spcPct val="0"/>
        </a:spcAft>
        <a:defRPr sz="4000">
          <a:solidFill>
            <a:srgbClr val="C1EEFF"/>
          </a:solidFill>
          <a:latin typeface="Consolas" pitchFamily="49" charset="0"/>
        </a:defRPr>
      </a:lvl3pPr>
      <a:lvl4pPr algn="l" rtl="0" eaLnBrk="0" fontAlgn="base" hangingPunct="0">
        <a:spcBef>
          <a:spcPct val="0"/>
        </a:spcBef>
        <a:spcAft>
          <a:spcPct val="0"/>
        </a:spcAft>
        <a:defRPr sz="4000">
          <a:solidFill>
            <a:srgbClr val="C1EEFF"/>
          </a:solidFill>
          <a:latin typeface="Consolas" pitchFamily="49" charset="0"/>
        </a:defRPr>
      </a:lvl4pPr>
      <a:lvl5pPr algn="l" rtl="0" eaLnBrk="0" fontAlgn="base" hangingPunct="0">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p:titleStyle>
    <p:bodyStyle>
      <a:lvl1pPr marL="411163" indent="-342900" algn="l" rtl="0" eaLnBrk="0" fontAlgn="base" hangingPunct="0">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eaLnBrk="0" fontAlgn="base" hangingPunct="0">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eaLnBrk="0" fontAlgn="base" hangingPunct="0">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eaLnBrk="0" fontAlgn="base" hangingPunct="0">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CA15-BCC1-467A-81C9-8D4C45BAB3E9}"/>
              </a:ext>
            </a:extLst>
          </p:cNvPr>
          <p:cNvSpPr>
            <a:spLocks noGrp="1"/>
          </p:cNvSpPr>
          <p:nvPr>
            <p:ph type="ctrTitle"/>
          </p:nvPr>
        </p:nvSpPr>
        <p:spPr/>
        <p:txBody>
          <a:bodyPr/>
          <a:lstStyle/>
          <a:p>
            <a:pPr eaLnBrk="1" fontAlgn="auto" hangingPunct="1">
              <a:spcAft>
                <a:spcPts val="0"/>
              </a:spcAft>
              <a:defRPr/>
            </a:pPr>
            <a:r>
              <a:rPr lang="id-ID" dirty="0">
                <a:solidFill>
                  <a:schemeClr val="tx2">
                    <a:satMod val="200000"/>
                  </a:schemeClr>
                </a:solidFill>
              </a:rPr>
              <a:t>Prinsip dasar desain interaksi</a:t>
            </a:r>
          </a:p>
        </p:txBody>
      </p:sp>
      <p:sp>
        <p:nvSpPr>
          <p:cNvPr id="9219" name="Subtitle 2">
            <a:extLst>
              <a:ext uri="{FF2B5EF4-FFF2-40B4-BE49-F238E27FC236}">
                <a16:creationId xmlns:a16="http://schemas.microsoft.com/office/drawing/2014/main" id="{1D37846D-CE16-48EC-A227-9567F82F6099}"/>
              </a:ext>
            </a:extLst>
          </p:cNvPr>
          <p:cNvSpPr>
            <a:spLocks noGrp="1"/>
          </p:cNvSpPr>
          <p:nvPr>
            <p:ph type="subTitle" idx="1"/>
          </p:nvPr>
        </p:nvSpPr>
        <p:spPr>
          <a:xfrm>
            <a:off x="914400" y="2835275"/>
            <a:ext cx="7772400" cy="1508125"/>
          </a:xfrm>
        </p:spPr>
        <p:txBody>
          <a:bodyPr/>
          <a:lstStyle/>
          <a:p>
            <a:pPr eaLnBrk="1" hangingPunct="1">
              <a:spcBef>
                <a:spcPct val="0"/>
              </a:spcBef>
            </a:pPr>
            <a:endParaRPr lang="id-ID" altLang="id-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1421BD3-1876-4DEB-9998-2B5C5B3815B3}"/>
              </a:ext>
            </a:extLst>
          </p:cNvPr>
          <p:cNvSpPr>
            <a:spLocks noGrp="1" noRot="1" noChangeArrowheads="1"/>
          </p:cNvSpPr>
          <p:nvPr>
            <p:ph type="title"/>
          </p:nvPr>
        </p:nvSpPr>
        <p:spPr/>
        <p:txBody>
          <a:bodyPr/>
          <a:lstStyle/>
          <a:p>
            <a:pPr eaLnBrk="1" fontAlgn="auto" hangingPunct="1">
              <a:spcAft>
                <a:spcPts val="0"/>
              </a:spcAft>
              <a:defRPr/>
            </a:pPr>
            <a:r>
              <a:rPr lang="en-US">
                <a:solidFill>
                  <a:schemeClr val="tx2">
                    <a:satMod val="200000"/>
                  </a:schemeClr>
                </a:solidFill>
              </a:rPr>
              <a:t>Fokus Dari Sistem</a:t>
            </a:r>
          </a:p>
        </p:txBody>
      </p:sp>
      <p:sp>
        <p:nvSpPr>
          <p:cNvPr id="18435" name="Rectangle 3">
            <a:extLst>
              <a:ext uri="{FF2B5EF4-FFF2-40B4-BE49-F238E27FC236}">
                <a16:creationId xmlns:a16="http://schemas.microsoft.com/office/drawing/2014/main" id="{B3E1E76D-D55D-4CC9-89C0-DA344A22A1A1}"/>
              </a:ext>
            </a:extLst>
          </p:cNvPr>
          <p:cNvSpPr>
            <a:spLocks noGrp="1"/>
          </p:cNvSpPr>
          <p:nvPr>
            <p:ph type="body" idx="1"/>
          </p:nvPr>
        </p:nvSpPr>
        <p:spPr/>
        <p:txBody>
          <a:bodyPr/>
          <a:lstStyle/>
          <a:p>
            <a:pPr eaLnBrk="1" hangingPunct="1"/>
            <a:endParaRPr lang="en-US" altLang="id-ID"/>
          </a:p>
          <a:p>
            <a:pPr algn="ctr" eaLnBrk="1" hangingPunct="1">
              <a:buFont typeface="Wingdings" panose="05000000000000000000" pitchFamily="2" charset="2"/>
              <a:buNone/>
            </a:pPr>
            <a:r>
              <a:rPr lang="en-GB" altLang="id-ID" sz="11000">
                <a:solidFill>
                  <a:schemeClr val="hlink"/>
                </a:solidFill>
              </a:rPr>
              <a:t>the user</a:t>
            </a:r>
            <a:endParaRPr lang="en-US" altLang="id-ID" sz="11000">
              <a:solidFill>
                <a:schemeClr val="hlin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C322BBC-FBE1-4BD9-B5A8-F9E03E2C9A50}"/>
              </a:ext>
            </a:extLst>
          </p:cNvPr>
          <p:cNvSpPr>
            <a:spLocks noChangeArrowheads="1"/>
          </p:cNvSpPr>
          <p:nvPr/>
        </p:nvSpPr>
        <p:spPr bwMode="auto">
          <a:xfrm>
            <a:off x="5029200" y="4038600"/>
            <a:ext cx="1371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9219" name="Rectangle 3">
            <a:extLst>
              <a:ext uri="{FF2B5EF4-FFF2-40B4-BE49-F238E27FC236}">
                <a16:creationId xmlns:a16="http://schemas.microsoft.com/office/drawing/2014/main" id="{06314716-DF77-45CB-9387-CACF81EB6789}"/>
              </a:ext>
            </a:extLst>
          </p:cNvPr>
          <p:cNvSpPr>
            <a:spLocks noGrp="1" noRot="1" noChangeArrowheads="1"/>
          </p:cNvSpPr>
          <p:nvPr>
            <p:ph type="title"/>
          </p:nvPr>
        </p:nvSpPr>
        <p:spPr>
          <a:xfrm>
            <a:off x="914400" y="512763"/>
            <a:ext cx="7772400" cy="914400"/>
          </a:xfrm>
        </p:spPr>
        <p:txBody>
          <a:bodyPr/>
          <a:lstStyle/>
          <a:p>
            <a:pPr eaLnBrk="1" fontAlgn="auto" hangingPunct="1">
              <a:spcAft>
                <a:spcPts val="0"/>
              </a:spcAft>
              <a:defRPr/>
            </a:pPr>
            <a:r>
              <a:rPr lang="en-GB">
                <a:solidFill>
                  <a:schemeClr val="tx2">
                    <a:satMod val="200000"/>
                  </a:schemeClr>
                </a:solidFill>
              </a:rPr>
              <a:t>Proses Desain</a:t>
            </a:r>
          </a:p>
        </p:txBody>
      </p:sp>
      <p:sp>
        <p:nvSpPr>
          <p:cNvPr id="19460" name="AutoShape 4">
            <a:extLst>
              <a:ext uri="{FF2B5EF4-FFF2-40B4-BE49-F238E27FC236}">
                <a16:creationId xmlns:a16="http://schemas.microsoft.com/office/drawing/2014/main" id="{4D80FBAC-B814-4FC1-905D-5DCCAF0CBB87}"/>
              </a:ext>
            </a:extLst>
          </p:cNvPr>
          <p:cNvSpPr>
            <a:spLocks noChangeArrowheads="1"/>
          </p:cNvSpPr>
          <p:nvPr/>
        </p:nvSpPr>
        <p:spPr bwMode="auto">
          <a:xfrm>
            <a:off x="609600" y="2438400"/>
            <a:ext cx="1371600" cy="762000"/>
          </a:xfrm>
          <a:prstGeom prst="roundRect">
            <a:avLst>
              <a:gd name="adj" fmla="val 16667"/>
            </a:avLst>
          </a:prstGeom>
          <a:solidFill>
            <a:schemeClr val="hlink"/>
          </a:solidFill>
          <a:ln w="9525">
            <a:solidFill>
              <a:schemeClr val="tx1"/>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what is</a:t>
            </a:r>
            <a:br>
              <a:rPr lang="en-GB" altLang="id-ID" sz="1800">
                <a:latin typeface="Verdana" panose="020B0604030504040204" pitchFamily="34" charset="0"/>
              </a:rPr>
            </a:br>
            <a:r>
              <a:rPr lang="en-GB" altLang="id-ID" sz="1800">
                <a:latin typeface="Verdana" panose="020B0604030504040204" pitchFamily="34" charset="0"/>
              </a:rPr>
              <a:t>wanted</a:t>
            </a:r>
          </a:p>
        </p:txBody>
      </p:sp>
      <p:sp>
        <p:nvSpPr>
          <p:cNvPr id="19461" name="AutoShape 5">
            <a:extLst>
              <a:ext uri="{FF2B5EF4-FFF2-40B4-BE49-F238E27FC236}">
                <a16:creationId xmlns:a16="http://schemas.microsoft.com/office/drawing/2014/main" id="{77378D3A-F71A-45A3-9F81-45057B5305CC}"/>
              </a:ext>
            </a:extLst>
          </p:cNvPr>
          <p:cNvSpPr>
            <a:spLocks noChangeArrowheads="1"/>
          </p:cNvSpPr>
          <p:nvPr/>
        </p:nvSpPr>
        <p:spPr bwMode="auto">
          <a:xfrm>
            <a:off x="2819400" y="3048000"/>
            <a:ext cx="1371600" cy="762000"/>
          </a:xfrm>
          <a:prstGeom prst="roundRect">
            <a:avLst>
              <a:gd name="adj" fmla="val 16667"/>
            </a:avLst>
          </a:prstGeom>
          <a:solidFill>
            <a:schemeClr val="hlink"/>
          </a:solidFill>
          <a:ln w="9525">
            <a:solidFill>
              <a:schemeClr val="tx1"/>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analysis</a:t>
            </a:r>
          </a:p>
        </p:txBody>
      </p:sp>
      <p:sp>
        <p:nvSpPr>
          <p:cNvPr id="19462" name="AutoShape 6">
            <a:extLst>
              <a:ext uri="{FF2B5EF4-FFF2-40B4-BE49-F238E27FC236}">
                <a16:creationId xmlns:a16="http://schemas.microsoft.com/office/drawing/2014/main" id="{D5655E8A-028B-4CA6-A633-DABBA5172AA4}"/>
              </a:ext>
            </a:extLst>
          </p:cNvPr>
          <p:cNvSpPr>
            <a:spLocks noChangeArrowheads="1"/>
          </p:cNvSpPr>
          <p:nvPr/>
        </p:nvSpPr>
        <p:spPr bwMode="auto">
          <a:xfrm>
            <a:off x="5029200" y="3657600"/>
            <a:ext cx="1371600" cy="762000"/>
          </a:xfrm>
          <a:prstGeom prst="roundRect">
            <a:avLst>
              <a:gd name="adj" fmla="val 16667"/>
            </a:avLst>
          </a:prstGeom>
          <a:solidFill>
            <a:schemeClr val="hlink"/>
          </a:solidFill>
          <a:ln w="9525">
            <a:solidFill>
              <a:schemeClr val="tx1"/>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design</a:t>
            </a:r>
          </a:p>
        </p:txBody>
      </p:sp>
      <p:sp>
        <p:nvSpPr>
          <p:cNvPr id="19463" name="AutoShape 7">
            <a:extLst>
              <a:ext uri="{FF2B5EF4-FFF2-40B4-BE49-F238E27FC236}">
                <a16:creationId xmlns:a16="http://schemas.microsoft.com/office/drawing/2014/main" id="{52091DC9-7F88-41A9-9DB2-1F2F172C86E3}"/>
              </a:ext>
            </a:extLst>
          </p:cNvPr>
          <p:cNvSpPr>
            <a:spLocks noChangeArrowheads="1"/>
          </p:cNvSpPr>
          <p:nvPr/>
        </p:nvSpPr>
        <p:spPr bwMode="auto">
          <a:xfrm>
            <a:off x="7239000" y="4267200"/>
            <a:ext cx="1371600" cy="762000"/>
          </a:xfrm>
          <a:prstGeom prst="roundRect">
            <a:avLst>
              <a:gd name="adj" fmla="val 16667"/>
            </a:avLst>
          </a:prstGeom>
          <a:solidFill>
            <a:schemeClr val="hlink"/>
          </a:solidFill>
          <a:ln w="9525">
            <a:solidFill>
              <a:schemeClr val="tx1"/>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implement</a:t>
            </a:r>
          </a:p>
          <a:p>
            <a:pPr algn="ctr" eaLnBrk="1" hangingPunct="1">
              <a:spcBef>
                <a:spcPct val="0"/>
              </a:spcBef>
              <a:buClrTx/>
              <a:buSzTx/>
              <a:buFontTx/>
              <a:buNone/>
            </a:pPr>
            <a:r>
              <a:rPr lang="en-GB" altLang="id-ID" sz="1800">
                <a:latin typeface="Verdana" panose="020B0604030504040204" pitchFamily="34" charset="0"/>
              </a:rPr>
              <a:t>and deploy</a:t>
            </a:r>
          </a:p>
        </p:txBody>
      </p:sp>
      <p:sp>
        <p:nvSpPr>
          <p:cNvPr id="19464" name="AutoShape 8">
            <a:extLst>
              <a:ext uri="{FF2B5EF4-FFF2-40B4-BE49-F238E27FC236}">
                <a16:creationId xmlns:a16="http://schemas.microsoft.com/office/drawing/2014/main" id="{8FAB2DDE-4543-46DD-AAC9-02BAD148C88A}"/>
              </a:ext>
            </a:extLst>
          </p:cNvPr>
          <p:cNvSpPr>
            <a:spLocks noChangeArrowheads="1"/>
          </p:cNvSpPr>
          <p:nvPr/>
        </p:nvSpPr>
        <p:spPr bwMode="auto">
          <a:xfrm>
            <a:off x="4038600" y="5029200"/>
            <a:ext cx="1524000" cy="457200"/>
          </a:xfrm>
          <a:prstGeom prst="plaque">
            <a:avLst>
              <a:gd name="adj" fmla="val 16667"/>
            </a:avLst>
          </a:prstGeom>
          <a:solidFill>
            <a:srgbClr val="E1B8B8"/>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prototype</a:t>
            </a:r>
          </a:p>
        </p:txBody>
      </p:sp>
      <p:cxnSp>
        <p:nvCxnSpPr>
          <p:cNvPr id="19465" name="AutoShape 9">
            <a:extLst>
              <a:ext uri="{FF2B5EF4-FFF2-40B4-BE49-F238E27FC236}">
                <a16:creationId xmlns:a16="http://schemas.microsoft.com/office/drawing/2014/main" id="{60A5B565-2CFD-49CC-920F-3D698DEF5D12}"/>
              </a:ext>
            </a:extLst>
          </p:cNvPr>
          <p:cNvCxnSpPr>
            <a:cxnSpLocks noChangeShapeType="1"/>
            <a:stCxn id="19460" idx="3"/>
            <a:endCxn id="19461" idx="1"/>
          </p:cNvCxnSpPr>
          <p:nvPr/>
        </p:nvCxnSpPr>
        <p:spPr bwMode="auto">
          <a:xfrm>
            <a:off x="1981200" y="2819400"/>
            <a:ext cx="838200" cy="609600"/>
          </a:xfrm>
          <a:prstGeom prst="curvedConnector3">
            <a:avLst>
              <a:gd name="adj1" fmla="val 50000"/>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cxnSp>
        <p:nvCxnSpPr>
          <p:cNvPr id="19466" name="AutoShape 10">
            <a:extLst>
              <a:ext uri="{FF2B5EF4-FFF2-40B4-BE49-F238E27FC236}">
                <a16:creationId xmlns:a16="http://schemas.microsoft.com/office/drawing/2014/main" id="{7945E5AC-260A-4243-BB0A-583D57DF73C7}"/>
              </a:ext>
            </a:extLst>
          </p:cNvPr>
          <p:cNvCxnSpPr>
            <a:cxnSpLocks noChangeShapeType="1"/>
            <a:stCxn id="19462" idx="3"/>
            <a:endCxn id="19463" idx="1"/>
          </p:cNvCxnSpPr>
          <p:nvPr/>
        </p:nvCxnSpPr>
        <p:spPr bwMode="auto">
          <a:xfrm>
            <a:off x="6400800" y="4038600"/>
            <a:ext cx="838200" cy="609600"/>
          </a:xfrm>
          <a:prstGeom prst="curvedConnector3">
            <a:avLst>
              <a:gd name="adj1" fmla="val 50000"/>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cxnSp>
        <p:nvCxnSpPr>
          <p:cNvPr id="19467" name="AutoShape 11">
            <a:extLst>
              <a:ext uri="{FF2B5EF4-FFF2-40B4-BE49-F238E27FC236}">
                <a16:creationId xmlns:a16="http://schemas.microsoft.com/office/drawing/2014/main" id="{A469FCB6-97F6-43E8-B444-80143022EDEE}"/>
              </a:ext>
            </a:extLst>
          </p:cNvPr>
          <p:cNvCxnSpPr>
            <a:cxnSpLocks noChangeShapeType="1"/>
            <a:stCxn id="19461" idx="3"/>
            <a:endCxn id="19462" idx="1"/>
          </p:cNvCxnSpPr>
          <p:nvPr/>
        </p:nvCxnSpPr>
        <p:spPr bwMode="auto">
          <a:xfrm>
            <a:off x="4191000" y="3429000"/>
            <a:ext cx="838200" cy="609600"/>
          </a:xfrm>
          <a:prstGeom prst="curvedConnector3">
            <a:avLst>
              <a:gd name="adj1" fmla="val 50000"/>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cxnSp>
        <p:nvCxnSpPr>
          <p:cNvPr id="19468" name="AutoShape 12">
            <a:extLst>
              <a:ext uri="{FF2B5EF4-FFF2-40B4-BE49-F238E27FC236}">
                <a16:creationId xmlns:a16="http://schemas.microsoft.com/office/drawing/2014/main" id="{62096483-6F02-4D49-928C-BD33EE3B793F}"/>
              </a:ext>
            </a:extLst>
          </p:cNvPr>
          <p:cNvCxnSpPr>
            <a:cxnSpLocks noChangeShapeType="1"/>
            <a:stCxn id="19458" idx="3"/>
            <a:endCxn id="19464" idx="3"/>
          </p:cNvCxnSpPr>
          <p:nvPr/>
        </p:nvCxnSpPr>
        <p:spPr bwMode="auto">
          <a:xfrm flipH="1">
            <a:off x="5562600" y="4229100"/>
            <a:ext cx="838200" cy="1028700"/>
          </a:xfrm>
          <a:prstGeom prst="curvedConnector3">
            <a:avLst>
              <a:gd name="adj1" fmla="val -27273"/>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cxnSp>
        <p:nvCxnSpPr>
          <p:cNvPr id="19469" name="AutoShape 13">
            <a:extLst>
              <a:ext uri="{FF2B5EF4-FFF2-40B4-BE49-F238E27FC236}">
                <a16:creationId xmlns:a16="http://schemas.microsoft.com/office/drawing/2014/main" id="{A75916EE-4DA7-4D45-B604-012C66D06B2D}"/>
              </a:ext>
            </a:extLst>
          </p:cNvPr>
          <p:cNvCxnSpPr>
            <a:cxnSpLocks noChangeShapeType="1"/>
            <a:stCxn id="19464" idx="1"/>
            <a:endCxn id="19461" idx="2"/>
          </p:cNvCxnSpPr>
          <p:nvPr/>
        </p:nvCxnSpPr>
        <p:spPr bwMode="auto">
          <a:xfrm rot="10800000">
            <a:off x="3505200" y="3810000"/>
            <a:ext cx="533400" cy="1447800"/>
          </a:xfrm>
          <a:prstGeom prst="curvedConnector2">
            <a:avLst/>
          </a:prstGeom>
          <a:noFill/>
          <a:ln w="28575">
            <a:solidFill>
              <a:srgbClr val="993333"/>
            </a:solidFill>
            <a:round/>
            <a:headEnd/>
            <a:tailEnd type="triangle" w="med" len="med"/>
          </a:ln>
          <a:extLst>
            <a:ext uri="{909E8E84-426E-40DD-AFC4-6F175D3DCCD1}">
              <a14:hiddenFill xmlns:a14="http://schemas.microsoft.com/office/drawing/2010/main">
                <a:noFill/>
              </a14:hiddenFill>
            </a:ext>
          </a:extLst>
        </p:spPr>
      </p:cxnSp>
      <p:grpSp>
        <p:nvGrpSpPr>
          <p:cNvPr id="2" name="Group 14">
            <a:extLst>
              <a:ext uri="{FF2B5EF4-FFF2-40B4-BE49-F238E27FC236}">
                <a16:creationId xmlns:a16="http://schemas.microsoft.com/office/drawing/2014/main" id="{9E0E56AF-01C7-4F0D-8C3D-D6869210B362}"/>
              </a:ext>
            </a:extLst>
          </p:cNvPr>
          <p:cNvGrpSpPr>
            <a:grpSpLocks/>
          </p:cNvGrpSpPr>
          <p:nvPr/>
        </p:nvGrpSpPr>
        <p:grpSpPr bwMode="auto">
          <a:xfrm>
            <a:off x="381000" y="2286000"/>
            <a:ext cx="8601075" cy="3897313"/>
            <a:chOff x="240" y="1440"/>
            <a:chExt cx="5418" cy="2455"/>
          </a:xfrm>
        </p:grpSpPr>
        <p:sp>
          <p:nvSpPr>
            <p:cNvPr id="19471" name="Text Box 15">
              <a:extLst>
                <a:ext uri="{FF2B5EF4-FFF2-40B4-BE49-F238E27FC236}">
                  <a16:creationId xmlns:a16="http://schemas.microsoft.com/office/drawing/2014/main" id="{EA9D7F81-36EE-4167-8476-39B9E4B25DB3}"/>
                </a:ext>
              </a:extLst>
            </p:cNvPr>
            <p:cNvSpPr txBox="1">
              <a:spLocks noChangeArrowheads="1"/>
            </p:cNvSpPr>
            <p:nvPr/>
          </p:nvSpPr>
          <p:spPr bwMode="auto">
            <a:xfrm>
              <a:off x="240" y="2064"/>
              <a:ext cx="1213"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interviews</a:t>
              </a:r>
            </a:p>
            <a:p>
              <a:pPr algn="ctr" eaLnBrk="1" hangingPunct="1">
                <a:spcBef>
                  <a:spcPct val="0"/>
                </a:spcBef>
                <a:buClrTx/>
                <a:buSzTx/>
                <a:buFontTx/>
                <a:buNone/>
              </a:pPr>
              <a:r>
                <a:rPr lang="en-GB" altLang="id-ID" sz="1800">
                  <a:latin typeface="Verdana" panose="020B0604030504040204" pitchFamily="34" charset="0"/>
                </a:rPr>
                <a:t>ethnography</a:t>
              </a:r>
            </a:p>
            <a:p>
              <a:pPr algn="ctr" eaLnBrk="1" hangingPunct="1">
                <a:spcBef>
                  <a:spcPct val="0"/>
                </a:spcBef>
                <a:buClrTx/>
                <a:buSzTx/>
                <a:buFontTx/>
                <a:buNone/>
              </a:pPr>
              <a:endParaRPr lang="en-GB" altLang="id-ID" sz="1800">
                <a:latin typeface="Verdana" panose="020B0604030504040204" pitchFamily="34" charset="0"/>
              </a:endParaRPr>
            </a:p>
            <a:p>
              <a:pPr algn="ctr" eaLnBrk="1" hangingPunct="1">
                <a:spcBef>
                  <a:spcPct val="0"/>
                </a:spcBef>
                <a:buClrTx/>
                <a:buSzTx/>
                <a:buFontTx/>
                <a:buNone/>
              </a:pPr>
              <a:r>
                <a:rPr lang="en-GB" altLang="id-ID" sz="1800">
                  <a:solidFill>
                    <a:srgbClr val="FF9900"/>
                  </a:solidFill>
                  <a:latin typeface="Verdana" panose="020B0604030504040204" pitchFamily="34" charset="0"/>
                </a:rPr>
                <a:t>what is there</a:t>
              </a:r>
            </a:p>
            <a:p>
              <a:pPr algn="ctr" eaLnBrk="1" hangingPunct="1">
                <a:spcBef>
                  <a:spcPct val="0"/>
                </a:spcBef>
                <a:buClrTx/>
                <a:buSzTx/>
                <a:buFontTx/>
                <a:buNone/>
              </a:pPr>
              <a:r>
                <a:rPr lang="en-GB" altLang="id-ID" sz="1800">
                  <a:solidFill>
                    <a:srgbClr val="FF9900"/>
                  </a:solidFill>
                  <a:latin typeface="Verdana" panose="020B0604030504040204" pitchFamily="34" charset="0"/>
                </a:rPr>
                <a:t>vs.</a:t>
              </a:r>
            </a:p>
            <a:p>
              <a:pPr algn="ctr" eaLnBrk="1" hangingPunct="1">
                <a:spcBef>
                  <a:spcPct val="0"/>
                </a:spcBef>
                <a:buClrTx/>
                <a:buSzTx/>
                <a:buFontTx/>
                <a:buNone/>
              </a:pPr>
              <a:r>
                <a:rPr lang="en-GB" altLang="id-ID" sz="1800">
                  <a:solidFill>
                    <a:srgbClr val="FF9900"/>
                  </a:solidFill>
                  <a:latin typeface="Verdana" panose="020B0604030504040204" pitchFamily="34" charset="0"/>
                </a:rPr>
                <a:t>what is wanted</a:t>
              </a:r>
            </a:p>
          </p:txBody>
        </p:sp>
        <p:sp>
          <p:nvSpPr>
            <p:cNvPr id="19472" name="Text Box 16">
              <a:extLst>
                <a:ext uri="{FF2B5EF4-FFF2-40B4-BE49-F238E27FC236}">
                  <a16:creationId xmlns:a16="http://schemas.microsoft.com/office/drawing/2014/main" id="{7F1E80A1-7169-425A-B4C1-DC41C21BE692}"/>
                </a:ext>
              </a:extLst>
            </p:cNvPr>
            <p:cNvSpPr txBox="1">
              <a:spLocks noChangeArrowheads="1"/>
            </p:cNvSpPr>
            <p:nvPr/>
          </p:nvSpPr>
          <p:spPr bwMode="auto">
            <a:xfrm>
              <a:off x="3168" y="1728"/>
              <a:ext cx="84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guidelines</a:t>
              </a:r>
            </a:p>
            <a:p>
              <a:pPr algn="ctr" eaLnBrk="1" hangingPunct="1">
                <a:spcBef>
                  <a:spcPct val="0"/>
                </a:spcBef>
                <a:buClrTx/>
                <a:buSzTx/>
                <a:buFontTx/>
                <a:buNone/>
              </a:pPr>
              <a:r>
                <a:rPr lang="en-GB" altLang="id-ID" sz="1800">
                  <a:latin typeface="Verdana" panose="020B0604030504040204" pitchFamily="34" charset="0"/>
                </a:rPr>
                <a:t>principles</a:t>
              </a:r>
            </a:p>
          </p:txBody>
        </p:sp>
        <p:sp>
          <p:nvSpPr>
            <p:cNvPr id="19473" name="Text Box 17">
              <a:extLst>
                <a:ext uri="{FF2B5EF4-FFF2-40B4-BE49-F238E27FC236}">
                  <a16:creationId xmlns:a16="http://schemas.microsoft.com/office/drawing/2014/main" id="{9A136186-625F-4274-8F7D-E57CD186C1C7}"/>
                </a:ext>
              </a:extLst>
            </p:cNvPr>
            <p:cNvSpPr txBox="1">
              <a:spLocks noChangeArrowheads="1"/>
            </p:cNvSpPr>
            <p:nvPr/>
          </p:nvSpPr>
          <p:spPr bwMode="auto">
            <a:xfrm>
              <a:off x="2448" y="2688"/>
              <a:ext cx="78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dialogue</a:t>
              </a:r>
              <a:br>
                <a:rPr lang="en-GB" altLang="id-ID" sz="1800">
                  <a:latin typeface="Verdana" panose="020B0604030504040204" pitchFamily="34" charset="0"/>
                </a:rPr>
              </a:br>
              <a:r>
                <a:rPr lang="en-GB" altLang="id-ID" sz="1800">
                  <a:latin typeface="Verdana" panose="020B0604030504040204" pitchFamily="34" charset="0"/>
                </a:rPr>
                <a:t>notations</a:t>
              </a:r>
            </a:p>
          </p:txBody>
        </p:sp>
        <p:sp>
          <p:nvSpPr>
            <p:cNvPr id="19474" name="Text Box 18">
              <a:extLst>
                <a:ext uri="{FF2B5EF4-FFF2-40B4-BE49-F238E27FC236}">
                  <a16:creationId xmlns:a16="http://schemas.microsoft.com/office/drawing/2014/main" id="{31277737-9101-46D4-9B65-3EEF55A31054}"/>
                </a:ext>
              </a:extLst>
            </p:cNvPr>
            <p:cNvSpPr txBox="1">
              <a:spLocks noChangeArrowheads="1"/>
            </p:cNvSpPr>
            <p:nvPr/>
          </p:nvSpPr>
          <p:spPr bwMode="auto">
            <a:xfrm>
              <a:off x="4079" y="2016"/>
              <a:ext cx="100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precise</a:t>
              </a:r>
              <a:br>
                <a:rPr lang="en-GB" altLang="id-ID" sz="1800">
                  <a:latin typeface="Verdana" panose="020B0604030504040204" pitchFamily="34" charset="0"/>
                </a:rPr>
              </a:br>
              <a:r>
                <a:rPr lang="en-GB" altLang="id-ID" sz="1800">
                  <a:latin typeface="Verdana" panose="020B0604030504040204" pitchFamily="34" charset="0"/>
                </a:rPr>
                <a:t>specification</a:t>
              </a:r>
            </a:p>
          </p:txBody>
        </p:sp>
        <p:sp>
          <p:nvSpPr>
            <p:cNvPr id="19475" name="Text Box 19">
              <a:extLst>
                <a:ext uri="{FF2B5EF4-FFF2-40B4-BE49-F238E27FC236}">
                  <a16:creationId xmlns:a16="http://schemas.microsoft.com/office/drawing/2014/main" id="{F3092978-1323-495B-B62D-A32FF13A9FEE}"/>
                </a:ext>
              </a:extLst>
            </p:cNvPr>
            <p:cNvSpPr txBox="1">
              <a:spLocks noChangeArrowheads="1"/>
            </p:cNvSpPr>
            <p:nvPr/>
          </p:nvSpPr>
          <p:spPr bwMode="auto">
            <a:xfrm>
              <a:off x="4464" y="3312"/>
              <a:ext cx="119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architectures</a:t>
              </a:r>
            </a:p>
            <a:p>
              <a:pPr algn="ctr" eaLnBrk="1" hangingPunct="1">
                <a:spcBef>
                  <a:spcPct val="0"/>
                </a:spcBef>
                <a:buClrTx/>
                <a:buSzTx/>
                <a:buFontTx/>
                <a:buNone/>
              </a:pPr>
              <a:r>
                <a:rPr lang="en-GB" altLang="id-ID" sz="1800">
                  <a:latin typeface="Verdana" panose="020B0604030504040204" pitchFamily="34" charset="0"/>
                </a:rPr>
                <a:t>documentation</a:t>
              </a:r>
            </a:p>
            <a:p>
              <a:pPr algn="ctr" eaLnBrk="1" hangingPunct="1">
                <a:spcBef>
                  <a:spcPct val="0"/>
                </a:spcBef>
                <a:buClrTx/>
                <a:buSzTx/>
                <a:buFontTx/>
                <a:buNone/>
              </a:pPr>
              <a:r>
                <a:rPr lang="en-GB" altLang="id-ID" sz="1800">
                  <a:latin typeface="Verdana" panose="020B0604030504040204" pitchFamily="34" charset="0"/>
                </a:rPr>
                <a:t>help</a:t>
              </a:r>
            </a:p>
          </p:txBody>
        </p:sp>
        <p:sp>
          <p:nvSpPr>
            <p:cNvPr id="19476" name="Text Box 20">
              <a:extLst>
                <a:ext uri="{FF2B5EF4-FFF2-40B4-BE49-F238E27FC236}">
                  <a16:creationId xmlns:a16="http://schemas.microsoft.com/office/drawing/2014/main" id="{6F425009-C45A-4CFE-AB33-37AD6647423A}"/>
                </a:ext>
              </a:extLst>
            </p:cNvPr>
            <p:cNvSpPr txBox="1">
              <a:spLocks noChangeArrowheads="1"/>
            </p:cNvSpPr>
            <p:nvPr/>
          </p:nvSpPr>
          <p:spPr bwMode="auto">
            <a:xfrm>
              <a:off x="1536" y="3120"/>
              <a:ext cx="86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evaluation</a:t>
              </a:r>
            </a:p>
            <a:p>
              <a:pPr algn="ctr" eaLnBrk="1" hangingPunct="1">
                <a:spcBef>
                  <a:spcPct val="0"/>
                </a:spcBef>
                <a:buClrTx/>
                <a:buSzTx/>
                <a:buFontTx/>
                <a:buNone/>
              </a:pPr>
              <a:r>
                <a:rPr lang="en-GB" altLang="id-ID" sz="1800">
                  <a:latin typeface="Verdana" panose="020B0604030504040204" pitchFamily="34" charset="0"/>
                </a:rPr>
                <a:t>heuristics</a:t>
              </a:r>
            </a:p>
          </p:txBody>
        </p:sp>
        <p:sp>
          <p:nvSpPr>
            <p:cNvPr id="19477" name="Text Box 21">
              <a:extLst>
                <a:ext uri="{FF2B5EF4-FFF2-40B4-BE49-F238E27FC236}">
                  <a16:creationId xmlns:a16="http://schemas.microsoft.com/office/drawing/2014/main" id="{411749B3-EFA7-4B06-86D7-8FF4C4951C13}"/>
                </a:ext>
              </a:extLst>
            </p:cNvPr>
            <p:cNvSpPr txBox="1">
              <a:spLocks noChangeArrowheads="1"/>
            </p:cNvSpPr>
            <p:nvPr/>
          </p:nvSpPr>
          <p:spPr bwMode="auto">
            <a:xfrm>
              <a:off x="1448" y="1440"/>
              <a:ext cx="104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800">
                  <a:latin typeface="Verdana" panose="020B0604030504040204" pitchFamily="34" charset="0"/>
                </a:rPr>
                <a:t>scenarios</a:t>
              </a:r>
              <a:br>
                <a:rPr lang="en-GB" altLang="id-ID" sz="1800">
                  <a:latin typeface="Verdana" panose="020B0604030504040204" pitchFamily="34" charset="0"/>
                </a:rPr>
              </a:br>
              <a:r>
                <a:rPr lang="en-GB" altLang="id-ID" sz="1800">
                  <a:latin typeface="Verdana" panose="020B0604030504040204" pitchFamily="34" charset="0"/>
                </a:rPr>
                <a:t>task analysis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7C9285E-C820-4DE0-B7ED-426F1D04F068}"/>
              </a:ext>
            </a:extLst>
          </p:cNvPr>
          <p:cNvSpPr>
            <a:spLocks noGrp="1" noRot="1" noChangeArrowheads="1"/>
          </p:cNvSpPr>
          <p:nvPr>
            <p:ph type="title"/>
          </p:nvPr>
        </p:nvSpPr>
        <p:spPr/>
        <p:txBody>
          <a:bodyPr/>
          <a:lstStyle/>
          <a:p>
            <a:pPr eaLnBrk="1" fontAlgn="auto" hangingPunct="1">
              <a:spcAft>
                <a:spcPts val="0"/>
              </a:spcAft>
              <a:defRPr/>
            </a:pPr>
            <a:r>
              <a:rPr lang="en-US">
                <a:solidFill>
                  <a:schemeClr val="tx2">
                    <a:satMod val="200000"/>
                  </a:schemeClr>
                </a:solidFill>
              </a:rPr>
              <a:t>Fokus ke User</a:t>
            </a:r>
          </a:p>
        </p:txBody>
      </p:sp>
      <p:sp>
        <p:nvSpPr>
          <p:cNvPr id="21507" name="Rectangle 3">
            <a:extLst>
              <a:ext uri="{FF2B5EF4-FFF2-40B4-BE49-F238E27FC236}">
                <a16:creationId xmlns:a16="http://schemas.microsoft.com/office/drawing/2014/main" id="{8DD1CF43-F7AF-4DB1-887D-7C095CBF7866}"/>
              </a:ext>
            </a:extLst>
          </p:cNvPr>
          <p:cNvSpPr>
            <a:spLocks noGrp="1"/>
          </p:cNvSpPr>
          <p:nvPr>
            <p:ph type="body" idx="1"/>
          </p:nvPr>
        </p:nvSpPr>
        <p:spPr/>
        <p:txBody>
          <a:bodyPr/>
          <a:lstStyle/>
          <a:p>
            <a:pPr eaLnBrk="1" hangingPunct="1"/>
            <a:endParaRPr lang="en-GB" altLang="id-ID"/>
          </a:p>
          <a:p>
            <a:pPr eaLnBrk="1" hangingPunct="1"/>
            <a:r>
              <a:rPr lang="en-GB" altLang="id-ID"/>
              <a:t>Ketahui siapa pemakainya</a:t>
            </a:r>
          </a:p>
          <a:p>
            <a:pPr eaLnBrk="1" hangingPunct="1"/>
            <a:endParaRPr lang="id-ID" altLang="id-ID"/>
          </a:p>
          <a:p>
            <a:pPr eaLnBrk="1" hangingPunct="1"/>
            <a:r>
              <a:rPr lang="en-GB" altLang="id-ID"/>
              <a:t>Persona (karakter)</a:t>
            </a:r>
          </a:p>
          <a:p>
            <a:pPr eaLnBrk="1" hangingPunct="1"/>
            <a:endParaRPr lang="id-ID" altLang="id-ID"/>
          </a:p>
          <a:p>
            <a:pPr eaLnBrk="1" hangingPunct="1"/>
            <a:r>
              <a:rPr lang="en-GB" altLang="id-ID"/>
              <a:t>Cari tahu kebiasaan/budayanya</a:t>
            </a:r>
            <a:endParaRPr lang="en-US" altLang="id-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455ADFA-3E5D-4020-A1DC-B1238F56B7F1}"/>
              </a:ext>
            </a:extLst>
          </p:cNvPr>
          <p:cNvSpPr>
            <a:spLocks noGrp="1" noRot="1" noChangeArrowheads="1"/>
          </p:cNvSpPr>
          <p:nvPr>
            <p:ph type="title"/>
          </p:nvPr>
        </p:nvSpPr>
        <p:spPr/>
        <p:txBody>
          <a:bodyPr/>
          <a:lstStyle/>
          <a:p>
            <a:pPr eaLnBrk="1" fontAlgn="auto" hangingPunct="1">
              <a:spcAft>
                <a:spcPts val="0"/>
              </a:spcAft>
              <a:defRPr/>
            </a:pPr>
            <a:r>
              <a:rPr lang="en-GB">
                <a:solidFill>
                  <a:schemeClr val="tx2">
                    <a:satMod val="200000"/>
                  </a:schemeClr>
                </a:solidFill>
              </a:rPr>
              <a:t>Ketahui Siapa Pemakainya</a:t>
            </a:r>
            <a:endParaRPr lang="en-US">
              <a:solidFill>
                <a:schemeClr val="tx2">
                  <a:satMod val="200000"/>
                </a:schemeClr>
              </a:solidFill>
            </a:endParaRPr>
          </a:p>
        </p:txBody>
      </p:sp>
      <p:sp>
        <p:nvSpPr>
          <p:cNvPr id="22531" name="Rectangle 3">
            <a:extLst>
              <a:ext uri="{FF2B5EF4-FFF2-40B4-BE49-F238E27FC236}">
                <a16:creationId xmlns:a16="http://schemas.microsoft.com/office/drawing/2014/main" id="{F1322643-5AE4-4DDA-8FC3-EA6377FAA6B4}"/>
              </a:ext>
            </a:extLst>
          </p:cNvPr>
          <p:cNvSpPr>
            <a:spLocks noGrp="1"/>
          </p:cNvSpPr>
          <p:nvPr>
            <p:ph type="body" idx="1"/>
          </p:nvPr>
        </p:nvSpPr>
        <p:spPr>
          <a:xfrm>
            <a:off x="714375" y="1600200"/>
            <a:ext cx="7972425" cy="4525963"/>
          </a:xfrm>
        </p:spPr>
        <p:txBody>
          <a:bodyPr/>
          <a:lstStyle/>
          <a:p>
            <a:pPr eaLnBrk="1" hangingPunct="1"/>
            <a:r>
              <a:rPr lang="en-US" altLang="id-ID" sz="3200"/>
              <a:t>siapa mereka?</a:t>
            </a:r>
          </a:p>
          <a:p>
            <a:pPr eaLnBrk="1" hangingPunct="1"/>
            <a:r>
              <a:rPr lang="en-US" altLang="id-ID" sz="3200"/>
              <a:t>mungkin dia tidak seperti Anda!</a:t>
            </a:r>
          </a:p>
          <a:p>
            <a:pPr eaLnBrk="1" hangingPunct="1"/>
            <a:r>
              <a:rPr lang="en-US" altLang="id-ID" sz="3200"/>
              <a:t>berbicara dengan mereka</a:t>
            </a:r>
          </a:p>
          <a:p>
            <a:pPr eaLnBrk="1" hangingPunct="1"/>
            <a:r>
              <a:rPr lang="en-US" altLang="id-ID" sz="3200"/>
              <a:t>mengawasi mereka</a:t>
            </a:r>
          </a:p>
          <a:p>
            <a:pPr eaLnBrk="1" hangingPunct="1"/>
            <a:r>
              <a:rPr lang="en-US" altLang="id-ID" sz="3200"/>
              <a:t>menggunakan imajinasi Anda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02EB0E62-DBDB-4D5E-BF84-7D684EA710C4}"/>
              </a:ext>
            </a:extLst>
          </p:cNvPr>
          <p:cNvSpPr>
            <a:spLocks noGrp="1" noRot="1" noChangeArrowheads="1"/>
          </p:cNvSpPr>
          <p:nvPr>
            <p:ph type="title"/>
          </p:nvPr>
        </p:nvSpPr>
        <p:spPr/>
        <p:txBody>
          <a:bodyPr/>
          <a:lstStyle/>
          <a:p>
            <a:pPr eaLnBrk="1" fontAlgn="auto" hangingPunct="1">
              <a:spcAft>
                <a:spcPts val="0"/>
              </a:spcAft>
              <a:defRPr/>
            </a:pPr>
            <a:r>
              <a:rPr lang="en-US" dirty="0">
                <a:solidFill>
                  <a:schemeClr val="tx2">
                    <a:satMod val="200000"/>
                  </a:schemeClr>
                </a:solidFill>
              </a:rPr>
              <a:t>Persona</a:t>
            </a:r>
            <a:r>
              <a:rPr lang="id-ID" dirty="0">
                <a:solidFill>
                  <a:schemeClr val="tx2">
                    <a:satMod val="200000"/>
                  </a:schemeClr>
                </a:solidFill>
              </a:rPr>
              <a:t> (karakter)</a:t>
            </a:r>
            <a:endParaRPr lang="en-US" dirty="0">
              <a:solidFill>
                <a:schemeClr val="tx2">
                  <a:satMod val="200000"/>
                </a:schemeClr>
              </a:solidFill>
            </a:endParaRPr>
          </a:p>
        </p:txBody>
      </p:sp>
      <p:sp>
        <p:nvSpPr>
          <p:cNvPr id="23555" name="Rectangle 3">
            <a:extLst>
              <a:ext uri="{FF2B5EF4-FFF2-40B4-BE49-F238E27FC236}">
                <a16:creationId xmlns:a16="http://schemas.microsoft.com/office/drawing/2014/main" id="{19DB5AE3-B706-4A54-9DFA-E161B0C1C1C4}"/>
              </a:ext>
            </a:extLst>
          </p:cNvPr>
          <p:cNvSpPr>
            <a:spLocks noGrp="1"/>
          </p:cNvSpPr>
          <p:nvPr>
            <p:ph type="body" idx="1"/>
          </p:nvPr>
        </p:nvSpPr>
        <p:spPr>
          <a:xfrm>
            <a:off x="714375" y="1784350"/>
            <a:ext cx="7972425" cy="4572000"/>
          </a:xfrm>
        </p:spPr>
        <p:txBody>
          <a:bodyPr/>
          <a:lstStyle/>
          <a:p>
            <a:pPr eaLnBrk="1" hangingPunct="1"/>
            <a:r>
              <a:rPr lang="en-US" altLang="id-ID"/>
              <a:t>Menjelaskan contoh user</a:t>
            </a:r>
          </a:p>
          <a:p>
            <a:pPr lvl="1" eaLnBrk="1" hangingPunct="1"/>
            <a:r>
              <a:rPr lang="en-US" altLang="id-ID"/>
              <a:t>Tidak diperlukan user yang nyata</a:t>
            </a:r>
          </a:p>
          <a:p>
            <a:pPr eaLnBrk="1" hangingPunct="1"/>
            <a:r>
              <a:rPr lang="en-US" altLang="id-ID"/>
              <a:t>Digunakan sebagai pengganti user</a:t>
            </a:r>
          </a:p>
          <a:p>
            <a:pPr lvl="1" eaLnBrk="1" hangingPunct="1"/>
            <a:r>
              <a:rPr lang="en-US" altLang="id-ID"/>
              <a:t>Apa yang dipikirkan Joni</a:t>
            </a:r>
          </a:p>
          <a:p>
            <a:pPr eaLnBrk="1" hangingPunct="1"/>
            <a:r>
              <a:rPr lang="en-US" altLang="id-ID"/>
              <a:t>Rincian masalah</a:t>
            </a:r>
          </a:p>
          <a:p>
            <a:pPr lvl="1" eaLnBrk="1" hangingPunct="1"/>
            <a:r>
              <a:rPr lang="en-US" altLang="id-ID"/>
              <a:t>Dibuat se-nyata mungkin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0315175-8B1C-4CEB-8CD0-3D4595D2A0AE}"/>
              </a:ext>
            </a:extLst>
          </p:cNvPr>
          <p:cNvSpPr>
            <a:spLocks noGrp="1" noRot="1" noChangeArrowheads="1"/>
          </p:cNvSpPr>
          <p:nvPr>
            <p:ph type="title"/>
          </p:nvPr>
        </p:nvSpPr>
        <p:spPr/>
        <p:txBody>
          <a:bodyPr/>
          <a:lstStyle/>
          <a:p>
            <a:pPr eaLnBrk="1" fontAlgn="auto" hangingPunct="1">
              <a:spcAft>
                <a:spcPts val="0"/>
              </a:spcAft>
              <a:defRPr/>
            </a:pPr>
            <a:r>
              <a:rPr lang="en-GB">
                <a:solidFill>
                  <a:schemeClr val="tx2">
                    <a:satMod val="200000"/>
                  </a:schemeClr>
                </a:solidFill>
              </a:rPr>
              <a:t>Cari tahu Kebiasaan/Budayanya</a:t>
            </a:r>
            <a:endParaRPr lang="en-US">
              <a:solidFill>
                <a:schemeClr val="tx2">
                  <a:satMod val="200000"/>
                </a:schemeClr>
              </a:solidFill>
            </a:endParaRPr>
          </a:p>
        </p:txBody>
      </p:sp>
      <p:sp>
        <p:nvSpPr>
          <p:cNvPr id="24579" name="Rectangle 3">
            <a:extLst>
              <a:ext uri="{FF2B5EF4-FFF2-40B4-BE49-F238E27FC236}">
                <a16:creationId xmlns:a16="http://schemas.microsoft.com/office/drawing/2014/main" id="{CA0D7B5D-7869-41B1-98F3-9079AA3CAF51}"/>
              </a:ext>
            </a:extLst>
          </p:cNvPr>
          <p:cNvSpPr>
            <a:spLocks noGrp="1"/>
          </p:cNvSpPr>
          <p:nvPr>
            <p:ph type="body" idx="1"/>
          </p:nvPr>
        </p:nvSpPr>
        <p:spPr>
          <a:xfrm>
            <a:off x="642938" y="2143125"/>
            <a:ext cx="8043862" cy="4213225"/>
          </a:xfrm>
        </p:spPr>
        <p:txBody>
          <a:bodyPr/>
          <a:lstStyle/>
          <a:p>
            <a:pPr eaLnBrk="1" hangingPunct="1">
              <a:lnSpc>
                <a:spcPct val="90000"/>
              </a:lnSpc>
            </a:pPr>
            <a:r>
              <a:rPr lang="id-ID" altLang="id-ID" sz="2800"/>
              <a:t>Mencari tahu kebiasaan user bisa dengan melakukan pengamatan langsung.</a:t>
            </a:r>
          </a:p>
          <a:p>
            <a:pPr eaLnBrk="1" hangingPunct="1">
              <a:lnSpc>
                <a:spcPct val="90000"/>
              </a:lnSpc>
            </a:pPr>
            <a:endParaRPr lang="id-ID" altLang="id-ID" sz="2800"/>
          </a:p>
          <a:p>
            <a:pPr eaLnBrk="1" hangingPunct="1">
              <a:lnSpc>
                <a:spcPct val="90000"/>
              </a:lnSpc>
            </a:pPr>
            <a:r>
              <a:rPr lang="id-ID" altLang="id-ID" sz="2800"/>
              <a:t>Pengamatan seperti ini bisa di lakukan dimana saja user berinteraksi, baik dengan komputer maupun hal-hal yang lain.</a:t>
            </a:r>
          </a:p>
          <a:p>
            <a:pPr eaLnBrk="1" hangingPunct="1">
              <a:lnSpc>
                <a:spcPct val="90000"/>
              </a:lnSpc>
            </a:pPr>
            <a:endParaRPr lang="id-ID" altLang="id-ID" sz="2800"/>
          </a:p>
          <a:p>
            <a:pPr eaLnBrk="1" hangingPunct="1">
              <a:lnSpc>
                <a:spcPct val="90000"/>
              </a:lnSpc>
            </a:pPr>
            <a:r>
              <a:rPr lang="id-ID" altLang="id-ID" sz="2800"/>
              <a:t>Tingkat usia juga sangat mempengaruhi user dalam berinteraksi dengan komputer.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B7DF4418-A3B5-4CE1-A5FE-7A8F48DE1CDC}"/>
              </a:ext>
            </a:extLst>
          </p:cNvPr>
          <p:cNvSpPr>
            <a:spLocks noGrp="1" noRot="1" noChangeArrowheads="1"/>
          </p:cNvSpPr>
          <p:nvPr>
            <p:ph type="title"/>
          </p:nvPr>
        </p:nvSpPr>
        <p:spPr>
          <a:xfrm>
            <a:off x="457200" y="228600"/>
            <a:ext cx="8229600" cy="838200"/>
          </a:xfrm>
        </p:spPr>
        <p:txBody>
          <a:bodyPr/>
          <a:lstStyle/>
          <a:p>
            <a:pPr eaLnBrk="1" fontAlgn="auto" hangingPunct="1">
              <a:spcAft>
                <a:spcPts val="0"/>
              </a:spcAft>
              <a:defRPr/>
            </a:pPr>
            <a:r>
              <a:rPr lang="en-US" sz="4800" dirty="0" err="1">
                <a:solidFill>
                  <a:schemeClr val="tx2">
                    <a:satMod val="200000"/>
                  </a:schemeClr>
                </a:solidFill>
              </a:rPr>
              <a:t>Proses</a:t>
            </a:r>
            <a:r>
              <a:rPr lang="en-US" sz="4800" dirty="0">
                <a:solidFill>
                  <a:schemeClr val="tx2">
                    <a:satMod val="200000"/>
                  </a:schemeClr>
                </a:solidFill>
              </a:rPr>
              <a:t> </a:t>
            </a:r>
            <a:r>
              <a:rPr lang="en-US" sz="4800" dirty="0" err="1">
                <a:solidFill>
                  <a:schemeClr val="tx2">
                    <a:satMod val="200000"/>
                  </a:schemeClr>
                </a:solidFill>
              </a:rPr>
              <a:t>Desain</a:t>
            </a:r>
            <a:r>
              <a:rPr lang="en-US" sz="4800" dirty="0">
                <a:solidFill>
                  <a:schemeClr val="tx2">
                    <a:satMod val="200000"/>
                  </a:schemeClr>
                </a:solidFill>
              </a:rPr>
              <a:t> </a:t>
            </a:r>
            <a:r>
              <a:rPr lang="en-US" sz="4800" dirty="0" err="1">
                <a:solidFill>
                  <a:schemeClr val="tx2">
                    <a:satMod val="200000"/>
                  </a:schemeClr>
                </a:solidFill>
              </a:rPr>
              <a:t>Interaksi</a:t>
            </a:r>
            <a:endParaRPr lang="en-US" sz="4800" dirty="0">
              <a:solidFill>
                <a:schemeClr val="tx2">
                  <a:satMod val="200000"/>
                </a:schemeClr>
              </a:solidFill>
            </a:endParaRPr>
          </a:p>
        </p:txBody>
      </p:sp>
      <p:sp>
        <p:nvSpPr>
          <p:cNvPr id="25603" name="Rectangle 2">
            <a:extLst>
              <a:ext uri="{FF2B5EF4-FFF2-40B4-BE49-F238E27FC236}">
                <a16:creationId xmlns:a16="http://schemas.microsoft.com/office/drawing/2014/main" id="{9129C821-BD97-4968-B81A-5F07499EF535}"/>
              </a:ext>
            </a:extLst>
          </p:cNvPr>
          <p:cNvSpPr>
            <a:spLocks noGrp="1"/>
          </p:cNvSpPr>
          <p:nvPr>
            <p:ph idx="1"/>
          </p:nvPr>
        </p:nvSpPr>
        <p:spPr>
          <a:xfrm>
            <a:off x="457200" y="1905000"/>
            <a:ext cx="8229600" cy="4495800"/>
          </a:xfrm>
        </p:spPr>
        <p:txBody>
          <a:bodyPr/>
          <a:lstStyle/>
          <a:p>
            <a:pPr algn="just" eaLnBrk="1" hangingPunct="1"/>
            <a:r>
              <a:rPr lang="en-US" altLang="id-ID"/>
              <a:t>Agar proses desain interaksi dapat mencapai tujuan maka harus dilakukan hal-hal berikut :</a:t>
            </a:r>
          </a:p>
          <a:p>
            <a:pPr lvl="1" algn="just" eaLnBrk="1" hangingPunct="1"/>
            <a:r>
              <a:rPr lang="en-US" altLang="id-ID"/>
              <a:t>Wawancara user</a:t>
            </a:r>
          </a:p>
          <a:p>
            <a:pPr lvl="1" algn="just" eaLnBrk="1" hangingPunct="1"/>
            <a:r>
              <a:rPr lang="en-US" altLang="id-ID"/>
              <a:t>Membuat persona</a:t>
            </a:r>
          </a:p>
          <a:p>
            <a:pPr lvl="1" algn="just" eaLnBrk="1" hangingPunct="1"/>
            <a:r>
              <a:rPr lang="en-US" altLang="id-ID"/>
              <a:t>Menjelaskan tujuan</a:t>
            </a:r>
          </a:p>
          <a:p>
            <a:pPr lvl="1" algn="just" eaLnBrk="1" hangingPunct="1"/>
            <a:r>
              <a:rPr lang="en-US" altLang="id-ID"/>
              <a:t>Membuat skenario yang jelas</a:t>
            </a:r>
          </a:p>
          <a:p>
            <a:pPr lvl="1" algn="just" eaLnBrk="1" hangingPunct="1"/>
            <a:r>
              <a:rPr lang="en-US" altLang="id-ID"/>
              <a:t>Solusi desain</a:t>
            </a:r>
          </a:p>
          <a:p>
            <a:pPr algn="just" eaLnBrk="1" hangingPunct="1">
              <a:buSzTx/>
              <a:buFont typeface="Wingdings" panose="05000000000000000000" pitchFamily="2" charset="2"/>
              <a:buChar char="§"/>
            </a:pPr>
            <a:endParaRPr lang="en-US" altLang="id-ID"/>
          </a:p>
        </p:txBody>
      </p:sp>
      <p:sp>
        <p:nvSpPr>
          <p:cNvPr id="25604" name="Slide Number Placeholder 3">
            <a:extLst>
              <a:ext uri="{FF2B5EF4-FFF2-40B4-BE49-F238E27FC236}">
                <a16:creationId xmlns:a16="http://schemas.microsoft.com/office/drawing/2014/main" id="{68A3D120-46AB-480D-8615-1F12CE15304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24697C-FA24-489F-90F9-8BC463EC67B8}" type="slidenum">
              <a:rPr lang="en-US" altLang="id-ID" smtClean="0">
                <a:solidFill>
                  <a:schemeClr val="tx2"/>
                </a:solidFill>
                <a:latin typeface="Garamond" panose="02020404030301010803" pitchFamily="18" charset="0"/>
              </a:rPr>
              <a:pPr/>
              <a:t>16</a:t>
            </a:fld>
            <a:endParaRPr lang="en-US" altLang="id-ID">
              <a:solidFill>
                <a:schemeClr val="tx2"/>
              </a:solidFill>
              <a:latin typeface="Garamond" panose="020204040303010108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a:extLst>
              <a:ext uri="{FF2B5EF4-FFF2-40B4-BE49-F238E27FC236}">
                <a16:creationId xmlns:a16="http://schemas.microsoft.com/office/drawing/2014/main" id="{4244AE63-AA42-4D7E-8BB4-3FAD742A9B3C}"/>
              </a:ext>
            </a:extLst>
          </p:cNvPr>
          <p:cNvSpPr>
            <a:spLocks noGrp="1" noRot="1" noChangeArrowheads="1"/>
          </p:cNvSpPr>
          <p:nvPr>
            <p:ph type="title"/>
          </p:nvPr>
        </p:nvSpPr>
        <p:spPr>
          <a:xfrm>
            <a:off x="457200" y="152400"/>
            <a:ext cx="8229600" cy="11430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3200" dirty="0">
                <a:solidFill>
                  <a:schemeClr val="tx2">
                    <a:satMod val="200000"/>
                  </a:schemeClr>
                </a:solidFill>
              </a:rPr>
            </a:br>
            <a:r>
              <a:rPr lang="en-US" sz="3200" dirty="0" err="1">
                <a:solidFill>
                  <a:schemeClr val="tx2">
                    <a:satMod val="200000"/>
                  </a:schemeClr>
                </a:solidFill>
              </a:rPr>
              <a:t>Membuat</a:t>
            </a:r>
            <a:r>
              <a:rPr lang="en-US" sz="3200" dirty="0">
                <a:solidFill>
                  <a:schemeClr val="tx2">
                    <a:satMod val="200000"/>
                  </a:schemeClr>
                </a:solidFill>
              </a:rPr>
              <a:t> Persona</a:t>
            </a:r>
          </a:p>
        </p:txBody>
      </p:sp>
      <p:sp>
        <p:nvSpPr>
          <p:cNvPr id="26627" name="Rectangle 2">
            <a:extLst>
              <a:ext uri="{FF2B5EF4-FFF2-40B4-BE49-F238E27FC236}">
                <a16:creationId xmlns:a16="http://schemas.microsoft.com/office/drawing/2014/main" id="{C16E3AAD-5792-40E9-A7E9-1625B600590C}"/>
              </a:ext>
            </a:extLst>
          </p:cNvPr>
          <p:cNvSpPr>
            <a:spLocks noGrp="1"/>
          </p:cNvSpPr>
          <p:nvPr>
            <p:ph idx="1"/>
          </p:nvPr>
        </p:nvSpPr>
        <p:spPr>
          <a:xfrm>
            <a:off x="457200" y="1828800"/>
            <a:ext cx="8382000" cy="4572000"/>
          </a:xfrm>
        </p:spPr>
        <p:txBody>
          <a:bodyPr/>
          <a:lstStyle/>
          <a:p>
            <a:pPr algn="just" eaLnBrk="1" hangingPunct="1">
              <a:buFont typeface="Wingdings" panose="05000000000000000000" pitchFamily="2" charset="2"/>
              <a:buChar char="§"/>
            </a:pPr>
            <a:r>
              <a:rPr lang="en-US" altLang="id-ID"/>
              <a:t>Persona adalah suatu karakteristik yang diamati oleh orang lain atau disebut juga dengan </a:t>
            </a:r>
            <a:r>
              <a:rPr lang="en-US" altLang="id-ID" i="1"/>
              <a:t>prototypical user</a:t>
            </a:r>
            <a:r>
              <a:rPr lang="en-US" altLang="id-ID"/>
              <a:t>, seperti :</a:t>
            </a:r>
          </a:p>
          <a:p>
            <a:pPr lvl="1" algn="just" eaLnBrk="1" hangingPunct="1">
              <a:buFont typeface="Wingdings" panose="05000000000000000000" pitchFamily="2" charset="2"/>
              <a:buChar char="§"/>
            </a:pPr>
            <a:r>
              <a:rPr lang="en-US" altLang="id-ID"/>
              <a:t>Imajinasi khusus, contohnya adalah user dengan tipe tertentu</a:t>
            </a:r>
          </a:p>
          <a:p>
            <a:pPr lvl="1" algn="just" eaLnBrk="1" hangingPunct="1">
              <a:buFont typeface="Wingdings" panose="05000000000000000000" pitchFamily="2" charset="2"/>
              <a:buChar char="§"/>
            </a:pPr>
            <a:r>
              <a:rPr lang="en-US" altLang="id-ID"/>
              <a:t>Tidak real tetapi hipotesis</a:t>
            </a:r>
          </a:p>
          <a:p>
            <a:pPr lvl="1" algn="just" eaLnBrk="1" hangingPunct="1">
              <a:buFont typeface="Wingdings" panose="05000000000000000000" pitchFamily="2" charset="2"/>
              <a:buChar char="§"/>
            </a:pPr>
            <a:r>
              <a:rPr lang="en-US" altLang="id-ID"/>
              <a:t>Digunakan sebagai </a:t>
            </a:r>
            <a:r>
              <a:rPr lang="en-US" altLang="id-ID" i="1"/>
              <a:t>rule play</a:t>
            </a:r>
            <a:r>
              <a:rPr lang="en-US" altLang="id-ID"/>
              <a:t> melalui desain interface</a:t>
            </a:r>
          </a:p>
          <a:p>
            <a:pPr algn="just" eaLnBrk="1" hangingPunct="1">
              <a:buFont typeface="Wingdings" panose="05000000000000000000" pitchFamily="2" charset="2"/>
              <a:buChar char="§"/>
            </a:pPr>
            <a:r>
              <a:rPr lang="en-US" altLang="id-ID"/>
              <a:t>Contoh persona adalah perusahaan mobil yang mendesain produknya.</a:t>
            </a:r>
          </a:p>
          <a:p>
            <a:pPr algn="just" eaLnBrk="1" hangingPunct="1">
              <a:buSzTx/>
              <a:buFont typeface="Wingdings" panose="05000000000000000000" pitchFamily="2" charset="2"/>
              <a:buNone/>
            </a:pPr>
            <a:endParaRPr lang="en-US" altLang="id-ID"/>
          </a:p>
        </p:txBody>
      </p:sp>
      <p:sp>
        <p:nvSpPr>
          <p:cNvPr id="26628" name="Slide Number Placeholder 3">
            <a:extLst>
              <a:ext uri="{FF2B5EF4-FFF2-40B4-BE49-F238E27FC236}">
                <a16:creationId xmlns:a16="http://schemas.microsoft.com/office/drawing/2014/main" id="{B0E0D4A3-FFF3-4AEB-AA5E-28724BC146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5ABA821-D3FC-48B7-A314-E872F625702B}" type="slidenum">
              <a:rPr lang="en-US" altLang="id-ID" smtClean="0">
                <a:solidFill>
                  <a:schemeClr val="tx2"/>
                </a:solidFill>
                <a:latin typeface="Garamond" panose="02020404030301010803" pitchFamily="18" charset="0"/>
              </a:rPr>
              <a:pPr/>
              <a:t>17</a:t>
            </a:fld>
            <a:endParaRPr lang="en-US" altLang="id-ID">
              <a:solidFill>
                <a:schemeClr val="tx2"/>
              </a:solidFill>
              <a:latin typeface="Garamond" panose="020204040303010108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D7CF7BE0-06D5-4900-AC08-10F56FDCCFDA}"/>
              </a:ext>
            </a:extLst>
          </p:cNvPr>
          <p:cNvSpPr>
            <a:spLocks noGrp="1" noRot="1" noChangeArrowheads="1"/>
          </p:cNvSpPr>
          <p:nvPr>
            <p:ph type="title"/>
          </p:nvPr>
        </p:nvSpPr>
        <p:spPr>
          <a:xfrm>
            <a:off x="457200" y="152400"/>
            <a:ext cx="8229600" cy="11430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3200" dirty="0">
                <a:solidFill>
                  <a:schemeClr val="tx2">
                    <a:satMod val="200000"/>
                  </a:schemeClr>
                </a:solidFill>
              </a:rPr>
            </a:br>
            <a:r>
              <a:rPr lang="en-US" sz="3200" dirty="0" err="1">
                <a:solidFill>
                  <a:schemeClr val="tx2">
                    <a:satMod val="200000"/>
                  </a:schemeClr>
                </a:solidFill>
              </a:rPr>
              <a:t>Membuat</a:t>
            </a:r>
            <a:r>
              <a:rPr lang="en-US" sz="3200" dirty="0">
                <a:solidFill>
                  <a:schemeClr val="tx2">
                    <a:satMod val="200000"/>
                  </a:schemeClr>
                </a:solidFill>
              </a:rPr>
              <a:t> Persona</a:t>
            </a:r>
          </a:p>
        </p:txBody>
      </p:sp>
      <p:sp>
        <p:nvSpPr>
          <p:cNvPr id="27651" name="Rectangle 2">
            <a:extLst>
              <a:ext uri="{FF2B5EF4-FFF2-40B4-BE49-F238E27FC236}">
                <a16:creationId xmlns:a16="http://schemas.microsoft.com/office/drawing/2014/main" id="{9924DD60-6EB7-45F3-BED7-98A93F84D6FA}"/>
              </a:ext>
            </a:extLst>
          </p:cNvPr>
          <p:cNvSpPr>
            <a:spLocks noGrp="1"/>
          </p:cNvSpPr>
          <p:nvPr>
            <p:ph idx="1"/>
          </p:nvPr>
        </p:nvSpPr>
        <p:spPr>
          <a:xfrm>
            <a:off x="457200" y="1676400"/>
            <a:ext cx="8229600" cy="4724400"/>
          </a:xfrm>
        </p:spPr>
        <p:txBody>
          <a:bodyPr/>
          <a:lstStyle/>
          <a:p>
            <a:pPr algn="just" eaLnBrk="1" hangingPunct="1">
              <a:lnSpc>
                <a:spcPct val="90000"/>
              </a:lnSpc>
              <a:buSzTx/>
              <a:buFont typeface="Wingdings" panose="05000000000000000000" pitchFamily="2" charset="2"/>
              <a:buChar char="§"/>
            </a:pPr>
            <a:r>
              <a:rPr lang="en-US" altLang="id-ID"/>
              <a:t>Kriteria pemrogram yang memiliki persona yang baik adalah :</a:t>
            </a:r>
          </a:p>
          <a:p>
            <a:pPr lvl="1" algn="just" eaLnBrk="1" hangingPunct="1">
              <a:lnSpc>
                <a:spcPct val="90000"/>
              </a:lnSpc>
              <a:buSzTx/>
              <a:buFont typeface="Wingdings" panose="05000000000000000000" pitchFamily="2" charset="2"/>
              <a:buChar char="§"/>
            </a:pPr>
            <a:r>
              <a:rPr lang="en-US" altLang="id-ID"/>
              <a:t>Membuat program untuk rata-rata user, tidak hanya end user dengan tujuan agar user baru selalu mempelajarinya.</a:t>
            </a:r>
          </a:p>
          <a:p>
            <a:pPr lvl="1" algn="just" eaLnBrk="1" hangingPunct="1">
              <a:lnSpc>
                <a:spcPct val="90000"/>
              </a:lnSpc>
              <a:buSzTx/>
              <a:buFont typeface="Wingdings" panose="05000000000000000000" pitchFamily="2" charset="2"/>
              <a:buChar char="§"/>
            </a:pPr>
            <a:r>
              <a:rPr lang="en-US" altLang="id-ID"/>
              <a:t>Sifat user selalu elastis yang didefinisikan sebagai penampung ide-ide si pemrogram</a:t>
            </a:r>
          </a:p>
          <a:p>
            <a:pPr lvl="1" algn="just" eaLnBrk="1" hangingPunct="1">
              <a:lnSpc>
                <a:spcPct val="90000"/>
              </a:lnSpc>
              <a:buSzTx/>
              <a:buFont typeface="Wingdings" panose="05000000000000000000" pitchFamily="2" charset="2"/>
              <a:buChar char="§"/>
            </a:pPr>
            <a:r>
              <a:rPr lang="en-US" altLang="id-ID"/>
              <a:t>Pemrogram juga harus memperhatikan semua latar belakang user yang akan menggunakan program yang akan dibuat karena setiap individu memiliki persona yang berbeda.</a:t>
            </a:r>
          </a:p>
        </p:txBody>
      </p:sp>
      <p:sp>
        <p:nvSpPr>
          <p:cNvPr id="27652" name="Slide Number Placeholder 3">
            <a:extLst>
              <a:ext uri="{FF2B5EF4-FFF2-40B4-BE49-F238E27FC236}">
                <a16:creationId xmlns:a16="http://schemas.microsoft.com/office/drawing/2014/main" id="{0A3BA515-BE9B-4CB5-BA46-BB87F77768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CE0FA47-9683-45A6-B42A-AED6FC6614E6}" type="slidenum">
              <a:rPr lang="en-US" altLang="id-ID" smtClean="0">
                <a:solidFill>
                  <a:schemeClr val="tx2"/>
                </a:solidFill>
                <a:latin typeface="Garamond" panose="02020404030301010803" pitchFamily="18" charset="0"/>
              </a:rPr>
              <a:pPr/>
              <a:t>18</a:t>
            </a:fld>
            <a:endParaRPr lang="en-US" altLang="id-ID">
              <a:solidFill>
                <a:schemeClr val="tx2"/>
              </a:solidFill>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583AC975-41FC-4A49-91E2-D07B703FCC36}"/>
              </a:ext>
            </a:extLst>
          </p:cNvPr>
          <p:cNvSpPr>
            <a:spLocks noGrp="1" noRot="1" noChangeArrowheads="1"/>
          </p:cNvSpPr>
          <p:nvPr>
            <p:ph type="title"/>
          </p:nvPr>
        </p:nvSpPr>
        <p:spPr>
          <a:xfrm>
            <a:off x="457200" y="152400"/>
            <a:ext cx="8229600" cy="11430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3200" dirty="0">
                <a:solidFill>
                  <a:schemeClr val="tx2">
                    <a:satMod val="200000"/>
                  </a:schemeClr>
                </a:solidFill>
              </a:rPr>
            </a:br>
            <a:r>
              <a:rPr lang="en-US" sz="3200" dirty="0" err="1">
                <a:solidFill>
                  <a:schemeClr val="tx2">
                    <a:satMod val="200000"/>
                  </a:schemeClr>
                </a:solidFill>
              </a:rPr>
              <a:t>Membuat</a:t>
            </a:r>
            <a:r>
              <a:rPr lang="en-US" sz="3200" dirty="0">
                <a:solidFill>
                  <a:schemeClr val="tx2">
                    <a:satMod val="200000"/>
                  </a:schemeClr>
                </a:solidFill>
              </a:rPr>
              <a:t> Persona</a:t>
            </a:r>
          </a:p>
        </p:txBody>
      </p:sp>
      <p:sp>
        <p:nvSpPr>
          <p:cNvPr id="28675" name="Rectangle 2">
            <a:extLst>
              <a:ext uri="{FF2B5EF4-FFF2-40B4-BE49-F238E27FC236}">
                <a16:creationId xmlns:a16="http://schemas.microsoft.com/office/drawing/2014/main" id="{E72810D2-3EC9-4D08-8735-C0F07A01E230}"/>
              </a:ext>
            </a:extLst>
          </p:cNvPr>
          <p:cNvSpPr>
            <a:spLocks noGrp="1"/>
          </p:cNvSpPr>
          <p:nvPr>
            <p:ph idx="1"/>
          </p:nvPr>
        </p:nvSpPr>
        <p:spPr>
          <a:xfrm>
            <a:off x="457200" y="1600200"/>
            <a:ext cx="8229600" cy="4800600"/>
          </a:xfrm>
        </p:spPr>
        <p:txBody>
          <a:bodyPr/>
          <a:lstStyle/>
          <a:p>
            <a:pPr algn="just" eaLnBrk="1" hangingPunct="1">
              <a:lnSpc>
                <a:spcPct val="90000"/>
              </a:lnSpc>
              <a:buSzTx/>
              <a:buFont typeface="Wingdings" panose="05000000000000000000" pitchFamily="2" charset="2"/>
              <a:buChar char="§"/>
            </a:pPr>
            <a:r>
              <a:rPr lang="en-US" altLang="id-ID"/>
              <a:t>Untuk mencari primary persona dan secondary persona dilakukan dengan mengumpulkan persona dalam jumlah banyak yang kemudian dikombinasikan, sementara persona duplikat dibuang.</a:t>
            </a:r>
          </a:p>
          <a:p>
            <a:pPr algn="just" eaLnBrk="1" hangingPunct="1">
              <a:lnSpc>
                <a:spcPct val="90000"/>
              </a:lnSpc>
              <a:buSzTx/>
              <a:buFont typeface="Wingdings" panose="05000000000000000000" pitchFamily="2" charset="2"/>
              <a:buChar char="§"/>
            </a:pPr>
            <a:r>
              <a:rPr lang="en-US" altLang="id-ID"/>
              <a:t>Primary persona tidak akan membuat yang lain puas karena hanya memuaskan sebagian.</a:t>
            </a:r>
          </a:p>
          <a:p>
            <a:pPr algn="just" eaLnBrk="1" hangingPunct="1">
              <a:lnSpc>
                <a:spcPct val="90000"/>
              </a:lnSpc>
              <a:buSzTx/>
              <a:buFont typeface="Wingdings" panose="05000000000000000000" pitchFamily="2" charset="2"/>
              <a:buChar char="§"/>
            </a:pPr>
            <a:r>
              <a:rPr lang="en-US" altLang="id-ID"/>
              <a:t>Secondary persona lebih memuaskan karena menggunakan interface khusus dan memerlukan tambahan desain.</a:t>
            </a:r>
          </a:p>
        </p:txBody>
      </p:sp>
      <p:sp>
        <p:nvSpPr>
          <p:cNvPr id="28676" name="Slide Number Placeholder 3">
            <a:extLst>
              <a:ext uri="{FF2B5EF4-FFF2-40B4-BE49-F238E27FC236}">
                <a16:creationId xmlns:a16="http://schemas.microsoft.com/office/drawing/2014/main" id="{572F321A-6151-4871-9208-2A7DA294C1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FAAFC3-6299-4FEB-9A69-53A304AE39E7}" type="slidenum">
              <a:rPr lang="en-US" altLang="id-ID" smtClean="0">
                <a:solidFill>
                  <a:schemeClr val="tx2"/>
                </a:solidFill>
                <a:latin typeface="Garamond" panose="02020404030301010803" pitchFamily="18" charset="0"/>
              </a:rPr>
              <a:pPr/>
              <a:t>19</a:t>
            </a:fld>
            <a:endParaRPr lang="en-US" altLang="id-ID">
              <a:solidFill>
                <a:schemeClr val="tx2"/>
              </a:solidFill>
              <a:latin typeface="Garamond" panose="020204040303010108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9A2E-9A13-450F-8BF3-9C3DB1D209A1}"/>
              </a:ext>
            </a:extLst>
          </p:cNvPr>
          <p:cNvSpPr>
            <a:spLocks noGrp="1"/>
          </p:cNvSpPr>
          <p:nvPr>
            <p:ph type="title"/>
          </p:nvPr>
        </p:nvSpPr>
        <p:spPr/>
        <p:txBody>
          <a:bodyPr/>
          <a:lstStyle/>
          <a:p>
            <a:pPr eaLnBrk="1" fontAlgn="auto" hangingPunct="1">
              <a:spcAft>
                <a:spcPts val="0"/>
              </a:spcAft>
              <a:defRPr/>
            </a:pPr>
            <a:r>
              <a:rPr lang="id-ID" dirty="0">
                <a:solidFill>
                  <a:schemeClr val="tx2">
                    <a:satMod val="200000"/>
                  </a:schemeClr>
                </a:solidFill>
              </a:rPr>
              <a:t>Evaluasi antar muka</a:t>
            </a:r>
          </a:p>
        </p:txBody>
      </p:sp>
      <p:sp>
        <p:nvSpPr>
          <p:cNvPr id="10243" name="Content Placeholder 2">
            <a:extLst>
              <a:ext uri="{FF2B5EF4-FFF2-40B4-BE49-F238E27FC236}">
                <a16:creationId xmlns:a16="http://schemas.microsoft.com/office/drawing/2014/main" id="{1459D891-E682-433C-8DD5-10B9FA84881C}"/>
              </a:ext>
            </a:extLst>
          </p:cNvPr>
          <p:cNvSpPr>
            <a:spLocks noGrp="1"/>
          </p:cNvSpPr>
          <p:nvPr>
            <p:ph idx="1"/>
          </p:nvPr>
        </p:nvSpPr>
        <p:spPr/>
        <p:txBody>
          <a:bodyPr/>
          <a:lstStyle/>
          <a:p>
            <a:pPr eaLnBrk="1" hangingPunct="1"/>
            <a:r>
              <a:rPr lang="id-ID" altLang="id-ID"/>
              <a:t>Penilaian terhadap sebuah aplikasi adalah tidak sama antar user.</a:t>
            </a:r>
          </a:p>
          <a:p>
            <a:pPr eaLnBrk="1" hangingPunct="1"/>
            <a:r>
              <a:rPr lang="id-ID" altLang="id-ID"/>
              <a:t>User yang baru pertama menggunakan sebuah aplikasi, tentunya memberikan penilaian sulit terhadap aplikasi tersebut.</a:t>
            </a:r>
          </a:p>
          <a:p>
            <a:pPr eaLnBrk="1" hangingPunct="1"/>
            <a:r>
              <a:rPr lang="id-ID" altLang="id-ID"/>
              <a:t>Berbeda jauh dengan user yang sudah familiar dengan aplikasi tersebut.</a:t>
            </a:r>
          </a:p>
          <a:p>
            <a:pPr eaLnBrk="1" hangingPunct="1"/>
            <a:endParaRPr lang="id-ID" altLang="id-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a:extLst>
              <a:ext uri="{FF2B5EF4-FFF2-40B4-BE49-F238E27FC236}">
                <a16:creationId xmlns:a16="http://schemas.microsoft.com/office/drawing/2014/main" id="{60974EB8-012F-4D1A-946C-3F36FA3C20A4}"/>
              </a:ext>
            </a:extLst>
          </p:cNvPr>
          <p:cNvSpPr>
            <a:spLocks noGrp="1" noRot="1" noChangeArrowheads="1"/>
          </p:cNvSpPr>
          <p:nvPr>
            <p:ph type="title"/>
          </p:nvPr>
        </p:nvSpPr>
        <p:spPr>
          <a:xfrm>
            <a:off x="457200" y="152400"/>
            <a:ext cx="8229600" cy="12192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3200" dirty="0">
                <a:solidFill>
                  <a:schemeClr val="tx2">
                    <a:satMod val="200000"/>
                  </a:schemeClr>
                </a:solidFill>
              </a:rPr>
            </a:br>
            <a:r>
              <a:rPr lang="en-US" sz="3200" dirty="0" err="1">
                <a:solidFill>
                  <a:schemeClr val="tx2">
                    <a:satMod val="200000"/>
                  </a:schemeClr>
                </a:solidFill>
              </a:rPr>
              <a:t>Membuat</a:t>
            </a:r>
            <a:r>
              <a:rPr lang="en-US" sz="3200" dirty="0">
                <a:solidFill>
                  <a:schemeClr val="tx2">
                    <a:satMod val="200000"/>
                  </a:schemeClr>
                </a:solidFill>
              </a:rPr>
              <a:t> Persona</a:t>
            </a:r>
          </a:p>
        </p:txBody>
      </p:sp>
      <p:sp>
        <p:nvSpPr>
          <p:cNvPr id="29699" name="Rectangle 2">
            <a:extLst>
              <a:ext uri="{FF2B5EF4-FFF2-40B4-BE49-F238E27FC236}">
                <a16:creationId xmlns:a16="http://schemas.microsoft.com/office/drawing/2014/main" id="{915B0DB9-D297-4D58-B3AC-B112639433C1}"/>
              </a:ext>
            </a:extLst>
          </p:cNvPr>
          <p:cNvSpPr>
            <a:spLocks noGrp="1"/>
          </p:cNvSpPr>
          <p:nvPr>
            <p:ph idx="1"/>
          </p:nvPr>
        </p:nvSpPr>
        <p:spPr>
          <a:xfrm>
            <a:off x="457200" y="1600200"/>
            <a:ext cx="8229600" cy="4800600"/>
          </a:xfrm>
        </p:spPr>
        <p:txBody>
          <a:bodyPr/>
          <a:lstStyle/>
          <a:p>
            <a:pPr algn="just" eaLnBrk="1" hangingPunct="1"/>
            <a:r>
              <a:rPr lang="en-US" altLang="id-ID"/>
              <a:t>Studi kasus :</a:t>
            </a:r>
          </a:p>
          <a:p>
            <a:pPr lvl="1" algn="just" eaLnBrk="1" hangingPunct="1"/>
            <a:r>
              <a:rPr lang="en-US" altLang="id-ID"/>
              <a:t>adalah inflight entertainment system disebut juga inflight untuk penerbangan. Setiap tempat duduk di pesawat memiliki video layar sentuh didukung oleh komputer dan harddisk berkapasitas besar.</a:t>
            </a:r>
          </a:p>
          <a:p>
            <a:pPr lvl="1" algn="just" eaLnBrk="1" hangingPunct="1"/>
            <a:r>
              <a:rPr lang="en-US" altLang="id-ID" i="1"/>
              <a:t>inflight console</a:t>
            </a:r>
            <a:r>
              <a:rPr lang="en-US" altLang="id-ID"/>
              <a:t> pada perusahaan pesawat terbang yang didesain sesuai untuk banyak persona sehingga diharapkan dapat memuaskan setiap penumpang. Mereka dapat mengisi waktu dengan menonton film, bermain game, belanja online, melihat berita dan mendengarkan musik.</a:t>
            </a:r>
          </a:p>
        </p:txBody>
      </p:sp>
      <p:sp>
        <p:nvSpPr>
          <p:cNvPr id="29700" name="Slide Number Placeholder 3">
            <a:extLst>
              <a:ext uri="{FF2B5EF4-FFF2-40B4-BE49-F238E27FC236}">
                <a16:creationId xmlns:a16="http://schemas.microsoft.com/office/drawing/2014/main" id="{D0FD9FC6-8294-46A9-BB28-2CFCFF0C29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6120A4E-EE53-4679-BA2B-329848064E2B}" type="slidenum">
              <a:rPr lang="en-US" altLang="id-ID" smtClean="0">
                <a:solidFill>
                  <a:schemeClr val="tx2"/>
                </a:solidFill>
                <a:latin typeface="Garamond" panose="02020404030301010803" pitchFamily="18" charset="0"/>
              </a:rPr>
              <a:pPr/>
              <a:t>20</a:t>
            </a:fld>
            <a:endParaRPr lang="en-US" altLang="id-ID">
              <a:solidFill>
                <a:schemeClr val="tx2"/>
              </a:solidFill>
              <a:latin typeface="Garamond" panose="020204040303010108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a:extLst>
              <a:ext uri="{FF2B5EF4-FFF2-40B4-BE49-F238E27FC236}">
                <a16:creationId xmlns:a16="http://schemas.microsoft.com/office/drawing/2014/main" id="{1EF77D69-0E79-4C6F-9729-C5223619B25B}"/>
              </a:ext>
            </a:extLst>
          </p:cNvPr>
          <p:cNvSpPr>
            <a:spLocks noGrp="1" noRot="1" noChangeArrowheads="1"/>
          </p:cNvSpPr>
          <p:nvPr>
            <p:ph type="title"/>
          </p:nvPr>
        </p:nvSpPr>
        <p:spPr>
          <a:xfrm>
            <a:off x="457200" y="152400"/>
            <a:ext cx="8686800" cy="11430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2200" dirty="0">
                <a:solidFill>
                  <a:schemeClr val="tx2">
                    <a:satMod val="200000"/>
                  </a:schemeClr>
                </a:solidFill>
              </a:rPr>
            </a:br>
            <a:r>
              <a:rPr lang="en-US" sz="2800" dirty="0" err="1">
                <a:solidFill>
                  <a:schemeClr val="tx2">
                    <a:satMod val="200000"/>
                  </a:schemeClr>
                </a:solidFill>
              </a:rPr>
              <a:t>Kekuatan</a:t>
            </a:r>
            <a:r>
              <a:rPr lang="en-US" sz="2800" dirty="0">
                <a:solidFill>
                  <a:schemeClr val="tx2">
                    <a:satMod val="200000"/>
                  </a:schemeClr>
                </a:solidFill>
              </a:rPr>
              <a:t> Persona </a:t>
            </a:r>
            <a:r>
              <a:rPr lang="en-US" sz="2800" dirty="0" err="1">
                <a:solidFill>
                  <a:schemeClr val="tx2">
                    <a:satMod val="200000"/>
                  </a:schemeClr>
                </a:solidFill>
              </a:rPr>
              <a:t>Sebagai</a:t>
            </a:r>
            <a:r>
              <a:rPr lang="en-US" sz="2800" dirty="0">
                <a:solidFill>
                  <a:schemeClr val="tx2">
                    <a:satMod val="200000"/>
                  </a:schemeClr>
                </a:solidFill>
              </a:rPr>
              <a:t> </a:t>
            </a:r>
            <a:r>
              <a:rPr lang="en-US" sz="2800" dirty="0" err="1">
                <a:solidFill>
                  <a:schemeClr val="tx2">
                    <a:satMod val="200000"/>
                  </a:schemeClr>
                </a:solidFill>
              </a:rPr>
              <a:t>Suatu</a:t>
            </a:r>
            <a:r>
              <a:rPr lang="en-US" sz="2800" dirty="0">
                <a:solidFill>
                  <a:schemeClr val="tx2">
                    <a:satMod val="200000"/>
                  </a:schemeClr>
                </a:solidFill>
              </a:rPr>
              <a:t> </a:t>
            </a:r>
            <a:r>
              <a:rPr lang="en-US" sz="2800" dirty="0" err="1">
                <a:solidFill>
                  <a:schemeClr val="tx2">
                    <a:satMod val="200000"/>
                  </a:schemeClr>
                </a:solidFill>
              </a:rPr>
              <a:t>Alat</a:t>
            </a:r>
            <a:r>
              <a:rPr lang="en-US" sz="2800" dirty="0">
                <a:solidFill>
                  <a:schemeClr val="tx2">
                    <a:satMod val="200000"/>
                  </a:schemeClr>
                </a:solidFill>
              </a:rPr>
              <a:t> </a:t>
            </a:r>
            <a:r>
              <a:rPr lang="en-US" sz="2800" dirty="0" err="1">
                <a:solidFill>
                  <a:schemeClr val="tx2">
                    <a:satMod val="200000"/>
                  </a:schemeClr>
                </a:solidFill>
              </a:rPr>
              <a:t>Desain</a:t>
            </a:r>
            <a:endParaRPr lang="en-US" sz="2800" dirty="0">
              <a:solidFill>
                <a:schemeClr val="tx2">
                  <a:satMod val="200000"/>
                </a:schemeClr>
              </a:solidFill>
            </a:endParaRPr>
          </a:p>
        </p:txBody>
      </p:sp>
      <p:sp>
        <p:nvSpPr>
          <p:cNvPr id="30723" name="Rectangle 2">
            <a:extLst>
              <a:ext uri="{FF2B5EF4-FFF2-40B4-BE49-F238E27FC236}">
                <a16:creationId xmlns:a16="http://schemas.microsoft.com/office/drawing/2014/main" id="{4694A40A-5A66-498D-9D93-115F12630988}"/>
              </a:ext>
            </a:extLst>
          </p:cNvPr>
          <p:cNvSpPr>
            <a:spLocks noGrp="1"/>
          </p:cNvSpPr>
          <p:nvPr>
            <p:ph idx="1"/>
          </p:nvPr>
        </p:nvSpPr>
        <p:spPr>
          <a:xfrm>
            <a:off x="457200" y="1828800"/>
            <a:ext cx="8229600" cy="4572000"/>
          </a:xfrm>
        </p:spPr>
        <p:txBody>
          <a:bodyPr/>
          <a:lstStyle/>
          <a:p>
            <a:pPr algn="just" eaLnBrk="1" hangingPunct="1">
              <a:lnSpc>
                <a:spcPct val="90000"/>
              </a:lnSpc>
            </a:pPr>
            <a:r>
              <a:rPr lang="en-US" altLang="id-ID"/>
              <a:t>Persona membantu para perancang untuk :</a:t>
            </a:r>
          </a:p>
          <a:p>
            <a:pPr lvl="1" algn="just" eaLnBrk="1" hangingPunct="1">
              <a:lnSpc>
                <a:spcPct val="90000"/>
              </a:lnSpc>
            </a:pPr>
            <a:r>
              <a:rPr lang="en-US" altLang="id-ID"/>
              <a:t>Menentukan apakah suatu produk diperlukan dan bagaimana cara kerjanya</a:t>
            </a:r>
          </a:p>
          <a:p>
            <a:pPr lvl="1" algn="just" eaLnBrk="1" hangingPunct="1">
              <a:lnSpc>
                <a:spcPct val="90000"/>
              </a:lnSpc>
            </a:pPr>
            <a:r>
              <a:rPr lang="en-US" altLang="id-ID"/>
              <a:t>Menyediakan bahasa untuk mendiskusikan keputusan desain dan membantu proses desain</a:t>
            </a:r>
          </a:p>
          <a:p>
            <a:pPr lvl="1" algn="just" eaLnBrk="1" hangingPunct="1">
              <a:lnSpc>
                <a:spcPct val="90000"/>
              </a:lnSpc>
            </a:pPr>
            <a:r>
              <a:rPr lang="en-US" altLang="id-ID"/>
              <a:t>Mengurangi kebutuhan akan model diagramatik yang rumit </a:t>
            </a:r>
          </a:p>
          <a:p>
            <a:pPr lvl="1" algn="just" eaLnBrk="1" hangingPunct="1">
              <a:lnSpc>
                <a:spcPct val="90000"/>
              </a:lnSpc>
            </a:pPr>
            <a:r>
              <a:rPr lang="en-US" altLang="id-ID"/>
              <a:t>Efektifitas desain dapat diuji</a:t>
            </a:r>
          </a:p>
          <a:p>
            <a:pPr lvl="1" algn="just" eaLnBrk="1" hangingPunct="1">
              <a:lnSpc>
                <a:spcPct val="90000"/>
              </a:lnSpc>
            </a:pPr>
            <a:r>
              <a:rPr lang="en-US" altLang="id-ID"/>
              <a:t>Dapat melihat target yang diinginkan karena telah diuji coba terlebih dahulu</a:t>
            </a:r>
          </a:p>
        </p:txBody>
      </p:sp>
      <p:sp>
        <p:nvSpPr>
          <p:cNvPr id="30724" name="Slide Number Placeholder 3">
            <a:extLst>
              <a:ext uri="{FF2B5EF4-FFF2-40B4-BE49-F238E27FC236}">
                <a16:creationId xmlns:a16="http://schemas.microsoft.com/office/drawing/2014/main" id="{B2BEDD2F-29AC-4493-B46F-41C89E7390D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916BCD-9AA1-46B8-BDB4-2AA6D6BFC1CC}" type="slidenum">
              <a:rPr lang="en-US" altLang="id-ID" smtClean="0">
                <a:solidFill>
                  <a:schemeClr val="tx2"/>
                </a:solidFill>
                <a:latin typeface="Garamond" panose="02020404030301010803" pitchFamily="18" charset="0"/>
              </a:rPr>
              <a:pPr/>
              <a:t>21</a:t>
            </a:fld>
            <a:endParaRPr lang="en-US" altLang="id-ID">
              <a:solidFill>
                <a:schemeClr val="tx2"/>
              </a:solidFill>
              <a:latin typeface="Garamond" panose="02020404030301010803"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E634E0FE-6A88-4497-9DE6-928C01A49DDF}"/>
              </a:ext>
            </a:extLst>
          </p:cNvPr>
          <p:cNvSpPr>
            <a:spLocks noGrp="1" noRot="1" noChangeArrowheads="1"/>
          </p:cNvSpPr>
          <p:nvPr>
            <p:ph type="title"/>
          </p:nvPr>
        </p:nvSpPr>
        <p:spPr>
          <a:xfrm>
            <a:off x="457200" y="152400"/>
            <a:ext cx="8686800" cy="11430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2200" dirty="0">
                <a:solidFill>
                  <a:schemeClr val="tx2">
                    <a:satMod val="200000"/>
                  </a:schemeClr>
                </a:solidFill>
              </a:rPr>
            </a:br>
            <a:r>
              <a:rPr lang="en-US" sz="2800" dirty="0" err="1">
                <a:solidFill>
                  <a:schemeClr val="tx2">
                    <a:satMod val="200000"/>
                  </a:schemeClr>
                </a:solidFill>
              </a:rPr>
              <a:t>Kekuatan</a:t>
            </a:r>
            <a:r>
              <a:rPr lang="en-US" sz="2800" dirty="0">
                <a:solidFill>
                  <a:schemeClr val="tx2">
                    <a:satMod val="200000"/>
                  </a:schemeClr>
                </a:solidFill>
              </a:rPr>
              <a:t> Persona </a:t>
            </a:r>
            <a:r>
              <a:rPr lang="en-US" sz="2800" dirty="0" err="1">
                <a:solidFill>
                  <a:schemeClr val="tx2">
                    <a:satMod val="200000"/>
                  </a:schemeClr>
                </a:solidFill>
              </a:rPr>
              <a:t>Sebagai</a:t>
            </a:r>
            <a:r>
              <a:rPr lang="en-US" sz="2800" dirty="0">
                <a:solidFill>
                  <a:schemeClr val="tx2">
                    <a:satMod val="200000"/>
                  </a:schemeClr>
                </a:solidFill>
              </a:rPr>
              <a:t> </a:t>
            </a:r>
            <a:r>
              <a:rPr lang="en-US" sz="2800" dirty="0" err="1">
                <a:solidFill>
                  <a:schemeClr val="tx2">
                    <a:satMod val="200000"/>
                  </a:schemeClr>
                </a:solidFill>
              </a:rPr>
              <a:t>Suatu</a:t>
            </a:r>
            <a:r>
              <a:rPr lang="en-US" sz="2800" dirty="0">
                <a:solidFill>
                  <a:schemeClr val="tx2">
                    <a:satMod val="200000"/>
                  </a:schemeClr>
                </a:solidFill>
              </a:rPr>
              <a:t> </a:t>
            </a:r>
            <a:r>
              <a:rPr lang="en-US" sz="2800" dirty="0" err="1">
                <a:solidFill>
                  <a:schemeClr val="tx2">
                    <a:satMod val="200000"/>
                  </a:schemeClr>
                </a:solidFill>
              </a:rPr>
              <a:t>Alat</a:t>
            </a:r>
            <a:r>
              <a:rPr lang="en-US" sz="2800" dirty="0">
                <a:solidFill>
                  <a:schemeClr val="tx2">
                    <a:satMod val="200000"/>
                  </a:schemeClr>
                </a:solidFill>
              </a:rPr>
              <a:t> </a:t>
            </a:r>
            <a:r>
              <a:rPr lang="en-US" sz="2800" dirty="0" err="1">
                <a:solidFill>
                  <a:schemeClr val="tx2">
                    <a:satMod val="200000"/>
                  </a:schemeClr>
                </a:solidFill>
              </a:rPr>
              <a:t>Desain</a:t>
            </a:r>
            <a:endParaRPr lang="en-US" sz="2800" dirty="0">
              <a:solidFill>
                <a:schemeClr val="tx2">
                  <a:satMod val="200000"/>
                </a:schemeClr>
              </a:solidFill>
            </a:endParaRPr>
          </a:p>
        </p:txBody>
      </p:sp>
      <p:sp>
        <p:nvSpPr>
          <p:cNvPr id="31747" name="Rectangle 2">
            <a:extLst>
              <a:ext uri="{FF2B5EF4-FFF2-40B4-BE49-F238E27FC236}">
                <a16:creationId xmlns:a16="http://schemas.microsoft.com/office/drawing/2014/main" id="{AD19C656-B170-41AB-A329-B1FB530219C4}"/>
              </a:ext>
            </a:extLst>
          </p:cNvPr>
          <p:cNvSpPr>
            <a:spLocks noGrp="1"/>
          </p:cNvSpPr>
          <p:nvPr>
            <p:ph idx="1"/>
          </p:nvPr>
        </p:nvSpPr>
        <p:spPr>
          <a:xfrm>
            <a:off x="457200" y="1524000"/>
            <a:ext cx="8382000" cy="4876800"/>
          </a:xfrm>
        </p:spPr>
        <p:txBody>
          <a:bodyPr/>
          <a:lstStyle/>
          <a:p>
            <a:pPr algn="just" eaLnBrk="1" hangingPunct="1"/>
            <a:r>
              <a:rPr lang="en-US" altLang="id-ID"/>
              <a:t>Masalah yang dapat timbul selama pengembangan suatu produk :</a:t>
            </a:r>
          </a:p>
          <a:p>
            <a:pPr lvl="1" algn="just" eaLnBrk="1" hangingPunct="1"/>
            <a:r>
              <a:rPr lang="en-US" altLang="id-ID"/>
              <a:t>User bersifat elastis, meski hari ini user telah puas dengan produk yang digunakan belum tentu esok hari  juga merasa puas. Oleh sebab itu masih ada tahap selanjutnya yaitu pengembangan produk yang telah jadi</a:t>
            </a:r>
          </a:p>
          <a:p>
            <a:pPr lvl="1" algn="just" eaLnBrk="1" hangingPunct="1"/>
            <a:r>
              <a:rPr lang="en-US" altLang="id-ID"/>
              <a:t>Percaya diri, karena jika ragu-ragu untuk meluncurkan produknya maka produk tersebut tidak akan pernah ada di pasaran</a:t>
            </a:r>
          </a:p>
        </p:txBody>
      </p:sp>
      <p:sp>
        <p:nvSpPr>
          <p:cNvPr id="31748" name="Slide Number Placeholder 3">
            <a:extLst>
              <a:ext uri="{FF2B5EF4-FFF2-40B4-BE49-F238E27FC236}">
                <a16:creationId xmlns:a16="http://schemas.microsoft.com/office/drawing/2014/main" id="{998AECA8-1D9D-46AD-9A90-5E11C1AC61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CCA5DE-79CE-4CE4-A4E9-CBAFBFFFC699}" type="slidenum">
              <a:rPr lang="en-US" altLang="id-ID" smtClean="0">
                <a:solidFill>
                  <a:schemeClr val="tx2"/>
                </a:solidFill>
                <a:latin typeface="Garamond" panose="02020404030301010803" pitchFamily="18" charset="0"/>
              </a:rPr>
              <a:pPr/>
              <a:t>22</a:t>
            </a:fld>
            <a:endParaRPr lang="en-US" altLang="id-ID">
              <a:solidFill>
                <a:schemeClr val="tx2"/>
              </a:solidFill>
              <a:latin typeface="Garamond" panose="020204040303010108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a:extLst>
              <a:ext uri="{FF2B5EF4-FFF2-40B4-BE49-F238E27FC236}">
                <a16:creationId xmlns:a16="http://schemas.microsoft.com/office/drawing/2014/main" id="{F1E2F559-AE7B-4A1C-BC83-186E6E45874F}"/>
              </a:ext>
            </a:extLst>
          </p:cNvPr>
          <p:cNvSpPr>
            <a:spLocks noGrp="1" noRot="1" noChangeArrowheads="1"/>
          </p:cNvSpPr>
          <p:nvPr>
            <p:ph type="title"/>
          </p:nvPr>
        </p:nvSpPr>
        <p:spPr>
          <a:xfrm>
            <a:off x="457200" y="152400"/>
            <a:ext cx="8686800" cy="10668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2200" dirty="0">
                <a:solidFill>
                  <a:schemeClr val="tx2">
                    <a:satMod val="200000"/>
                  </a:schemeClr>
                </a:solidFill>
              </a:rPr>
            </a:br>
            <a:r>
              <a:rPr lang="en-US" sz="2200" dirty="0" err="1">
                <a:solidFill>
                  <a:schemeClr val="tx2">
                    <a:satMod val="200000"/>
                  </a:schemeClr>
                </a:solidFill>
              </a:rPr>
              <a:t>Kekuatan</a:t>
            </a:r>
            <a:r>
              <a:rPr lang="en-US" sz="2200" dirty="0">
                <a:solidFill>
                  <a:schemeClr val="tx2">
                    <a:satMod val="200000"/>
                  </a:schemeClr>
                </a:solidFill>
              </a:rPr>
              <a:t> Persona </a:t>
            </a:r>
            <a:r>
              <a:rPr lang="en-US" sz="2200" dirty="0" err="1">
                <a:solidFill>
                  <a:schemeClr val="tx2">
                    <a:satMod val="200000"/>
                  </a:schemeClr>
                </a:solidFill>
              </a:rPr>
              <a:t>Sebagai</a:t>
            </a:r>
            <a:r>
              <a:rPr lang="en-US" sz="2200" dirty="0">
                <a:solidFill>
                  <a:schemeClr val="tx2">
                    <a:satMod val="200000"/>
                  </a:schemeClr>
                </a:solidFill>
              </a:rPr>
              <a:t> </a:t>
            </a:r>
            <a:r>
              <a:rPr lang="en-US" sz="2200" dirty="0" err="1">
                <a:solidFill>
                  <a:schemeClr val="tx2">
                    <a:satMod val="200000"/>
                  </a:schemeClr>
                </a:solidFill>
              </a:rPr>
              <a:t>Suatu</a:t>
            </a:r>
            <a:r>
              <a:rPr lang="en-US" sz="2200" dirty="0">
                <a:solidFill>
                  <a:schemeClr val="tx2">
                    <a:satMod val="200000"/>
                  </a:schemeClr>
                </a:solidFill>
              </a:rPr>
              <a:t> </a:t>
            </a:r>
            <a:r>
              <a:rPr lang="en-US" sz="2200" dirty="0" err="1">
                <a:solidFill>
                  <a:schemeClr val="tx2">
                    <a:satMod val="200000"/>
                  </a:schemeClr>
                </a:solidFill>
              </a:rPr>
              <a:t>Alat</a:t>
            </a:r>
            <a:r>
              <a:rPr lang="en-US" sz="2200" dirty="0">
                <a:solidFill>
                  <a:schemeClr val="tx2">
                    <a:satMod val="200000"/>
                  </a:schemeClr>
                </a:solidFill>
              </a:rPr>
              <a:t> </a:t>
            </a:r>
            <a:r>
              <a:rPr lang="en-US" sz="2200" dirty="0" err="1">
                <a:solidFill>
                  <a:schemeClr val="tx2">
                    <a:satMod val="200000"/>
                  </a:schemeClr>
                </a:solidFill>
              </a:rPr>
              <a:t>Desain</a:t>
            </a:r>
            <a:endParaRPr lang="en-US" sz="2200" dirty="0">
              <a:solidFill>
                <a:schemeClr val="tx2">
                  <a:satMod val="200000"/>
                </a:schemeClr>
              </a:solidFill>
            </a:endParaRPr>
          </a:p>
        </p:txBody>
      </p:sp>
      <p:sp>
        <p:nvSpPr>
          <p:cNvPr id="32771" name="Rectangle 2">
            <a:extLst>
              <a:ext uri="{FF2B5EF4-FFF2-40B4-BE49-F238E27FC236}">
                <a16:creationId xmlns:a16="http://schemas.microsoft.com/office/drawing/2014/main" id="{DF03DD04-6B4B-4A62-96DC-7CD466B90D3D}"/>
              </a:ext>
            </a:extLst>
          </p:cNvPr>
          <p:cNvSpPr>
            <a:spLocks noGrp="1"/>
          </p:cNvSpPr>
          <p:nvPr>
            <p:ph idx="1"/>
          </p:nvPr>
        </p:nvSpPr>
        <p:spPr>
          <a:xfrm>
            <a:off x="381000" y="1219200"/>
            <a:ext cx="8610600" cy="5638800"/>
          </a:xfrm>
        </p:spPr>
        <p:txBody>
          <a:bodyPr/>
          <a:lstStyle/>
          <a:p>
            <a:pPr marL="274638" indent="-206375" algn="just" eaLnBrk="1" hangingPunct="1"/>
            <a:r>
              <a:rPr lang="en-US" altLang="id-ID" sz="2000">
                <a:latin typeface="Tahoma" panose="020B0604030504040204" pitchFamily="34" charset="0"/>
              </a:rPr>
              <a:t>Solusi yang baik untuk suatu rekayasa interface :</a:t>
            </a:r>
          </a:p>
          <a:p>
            <a:pPr marL="533400" lvl="1" indent="-258763" algn="just" eaLnBrk="1" hangingPunct="1"/>
            <a:r>
              <a:rPr lang="en-US" altLang="id-ID" sz="2000">
                <a:latin typeface="Tahoma" panose="020B0604030504040204" pitchFamily="34" charset="0"/>
              </a:rPr>
              <a:t>Parallel design :</a:t>
            </a:r>
          </a:p>
          <a:p>
            <a:pPr marL="715963" lvl="2" indent="-182563" algn="just" eaLnBrk="1" hangingPunct="1"/>
            <a:r>
              <a:rPr lang="en-US" altLang="id-ID" sz="2000">
                <a:latin typeface="Tahoma" panose="020B0604030504040204" pitchFamily="34" charset="0"/>
              </a:rPr>
              <a:t>Melibatkan banyak rekayasa bentuk paralel.</a:t>
            </a:r>
          </a:p>
          <a:p>
            <a:pPr marL="715963" lvl="2" indent="-182563" algn="just" eaLnBrk="1" hangingPunct="1"/>
            <a:r>
              <a:rPr lang="en-US" altLang="id-ID" sz="2000">
                <a:latin typeface="Tahoma" panose="020B0604030504040204" pitchFamily="34" charset="0"/>
              </a:rPr>
              <a:t>Memberi peluang untuk memilih rekayasa bentuk awal dari berbagai alternatif pengembangan </a:t>
            </a:r>
          </a:p>
          <a:p>
            <a:pPr marL="533400" lvl="1" indent="-258763" algn="just" eaLnBrk="1" hangingPunct="1"/>
            <a:r>
              <a:rPr lang="en-US" altLang="id-ID" sz="2000">
                <a:latin typeface="Tahoma" panose="020B0604030504040204" pitchFamily="34" charset="0"/>
              </a:rPr>
              <a:t>Brainstorming :</a:t>
            </a:r>
          </a:p>
          <a:p>
            <a:pPr marL="715963" lvl="2" indent="-182563" algn="just" eaLnBrk="1" hangingPunct="1"/>
            <a:r>
              <a:rPr lang="en-US" altLang="id-ID" sz="2000">
                <a:latin typeface="Tahoma" panose="020B0604030504040204" pitchFamily="34" charset="0"/>
              </a:rPr>
              <a:t>Brainstorming dengan suatu tim, misal ahli mesin, desainer grafik, penulis dan sebagainya</a:t>
            </a:r>
          </a:p>
          <a:p>
            <a:pPr marL="715963" lvl="2" indent="-182563" algn="just" eaLnBrk="1" hangingPunct="1"/>
            <a:r>
              <a:rPr lang="en-US" altLang="id-ID" sz="2000">
                <a:latin typeface="Tahoma" panose="020B0604030504040204" pitchFamily="34" charset="0"/>
              </a:rPr>
              <a:t>Menggunakan kertas hasil desain yang banyak dan menempelkannya di dinding</a:t>
            </a:r>
          </a:p>
          <a:p>
            <a:pPr marL="715963" lvl="2" indent="-182563" algn="just" eaLnBrk="1" hangingPunct="1"/>
            <a:r>
              <a:rPr lang="en-US" altLang="id-ID" sz="2000">
                <a:latin typeface="Tahoma" panose="020B0604030504040204" pitchFamily="34" charset="0"/>
              </a:rPr>
              <a:t>Menggambar, coret-coret dengan pulpen berwarna</a:t>
            </a:r>
          </a:p>
          <a:p>
            <a:pPr marL="715963" lvl="2" indent="-182563" algn="just" eaLnBrk="1" hangingPunct="1"/>
            <a:r>
              <a:rPr lang="en-US" altLang="id-ID" sz="2000">
                <a:latin typeface="Tahoma" panose="020B0604030504040204" pitchFamily="34" charset="0"/>
              </a:rPr>
              <a:t>Bersifat masa bodoh</a:t>
            </a:r>
          </a:p>
          <a:p>
            <a:pPr marL="715963" lvl="2" indent="-182563" algn="just" eaLnBrk="1" hangingPunct="1"/>
            <a:r>
              <a:rPr lang="en-US" altLang="id-ID" sz="2000">
                <a:latin typeface="Tahoma" panose="020B0604030504040204" pitchFamily="34" charset="0"/>
              </a:rPr>
              <a:t>Berkhayal untuk membangun suatu yang sulit dan berpikir jauh ke depan</a:t>
            </a:r>
          </a:p>
          <a:p>
            <a:pPr marL="715963" lvl="2" indent="-182563" algn="just" eaLnBrk="1" hangingPunct="1"/>
            <a:r>
              <a:rPr lang="en-US" altLang="id-ID" sz="2000">
                <a:latin typeface="Tahoma" panose="020B0604030504040204" pitchFamily="34" charset="0"/>
              </a:rPr>
              <a:t>Semua ide yang berhasil dikumpulkan kemudian diorganisasikan dan dipilih salah satu yang terbaik dan diimplementasikan</a:t>
            </a:r>
          </a:p>
        </p:txBody>
      </p:sp>
      <p:sp>
        <p:nvSpPr>
          <p:cNvPr id="32772" name="Slide Number Placeholder 3">
            <a:extLst>
              <a:ext uri="{FF2B5EF4-FFF2-40B4-BE49-F238E27FC236}">
                <a16:creationId xmlns:a16="http://schemas.microsoft.com/office/drawing/2014/main" id="{13E75563-591C-4E02-9018-0AEC2A195F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85D888-7D33-4926-B736-84DE70AF9CBE}" type="slidenum">
              <a:rPr lang="en-US" altLang="id-ID" smtClean="0">
                <a:solidFill>
                  <a:schemeClr val="tx2"/>
                </a:solidFill>
                <a:latin typeface="Garamond" panose="02020404030301010803" pitchFamily="18" charset="0"/>
              </a:rPr>
              <a:pPr/>
              <a:t>23</a:t>
            </a:fld>
            <a:endParaRPr lang="en-US" altLang="id-ID">
              <a:solidFill>
                <a:schemeClr val="tx2"/>
              </a:solidFill>
              <a:latin typeface="Garamond" panose="020204040303010108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3525456F-5BEF-4E23-8DDC-703307B972AB}"/>
              </a:ext>
            </a:extLst>
          </p:cNvPr>
          <p:cNvSpPr>
            <a:spLocks noGrp="1" noRot="1" noChangeArrowheads="1"/>
          </p:cNvSpPr>
          <p:nvPr>
            <p:ph type="title"/>
          </p:nvPr>
        </p:nvSpPr>
        <p:spPr>
          <a:xfrm>
            <a:off x="457200" y="274638"/>
            <a:ext cx="8534400" cy="11430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2200" dirty="0">
                <a:solidFill>
                  <a:schemeClr val="tx2">
                    <a:satMod val="200000"/>
                  </a:schemeClr>
                </a:solidFill>
              </a:rPr>
            </a:br>
            <a:r>
              <a:rPr lang="en-US" sz="2800" dirty="0" err="1">
                <a:solidFill>
                  <a:schemeClr val="tx2">
                    <a:satMod val="200000"/>
                  </a:schemeClr>
                </a:solidFill>
              </a:rPr>
              <a:t>Kekuatan</a:t>
            </a:r>
            <a:r>
              <a:rPr lang="en-US" sz="2800" dirty="0">
                <a:solidFill>
                  <a:schemeClr val="tx2">
                    <a:satMod val="200000"/>
                  </a:schemeClr>
                </a:solidFill>
              </a:rPr>
              <a:t> Persona </a:t>
            </a:r>
            <a:r>
              <a:rPr lang="en-US" sz="2800" dirty="0" err="1">
                <a:solidFill>
                  <a:schemeClr val="tx2">
                    <a:satMod val="200000"/>
                  </a:schemeClr>
                </a:solidFill>
              </a:rPr>
              <a:t>Sebagai</a:t>
            </a:r>
            <a:r>
              <a:rPr lang="en-US" sz="2800" dirty="0">
                <a:solidFill>
                  <a:schemeClr val="tx2">
                    <a:satMod val="200000"/>
                  </a:schemeClr>
                </a:solidFill>
              </a:rPr>
              <a:t> </a:t>
            </a:r>
            <a:r>
              <a:rPr lang="en-US" sz="2800" dirty="0" err="1">
                <a:solidFill>
                  <a:schemeClr val="tx2">
                    <a:satMod val="200000"/>
                  </a:schemeClr>
                </a:solidFill>
              </a:rPr>
              <a:t>Suatu</a:t>
            </a:r>
            <a:r>
              <a:rPr lang="en-US" sz="2800" dirty="0">
                <a:solidFill>
                  <a:schemeClr val="tx2">
                    <a:satMod val="200000"/>
                  </a:schemeClr>
                </a:solidFill>
              </a:rPr>
              <a:t> </a:t>
            </a:r>
            <a:r>
              <a:rPr lang="en-US" sz="2800" dirty="0" err="1">
                <a:solidFill>
                  <a:schemeClr val="tx2">
                    <a:satMod val="200000"/>
                  </a:schemeClr>
                </a:solidFill>
              </a:rPr>
              <a:t>Alat</a:t>
            </a:r>
            <a:r>
              <a:rPr lang="en-US" sz="2800" dirty="0">
                <a:solidFill>
                  <a:schemeClr val="tx2">
                    <a:satMod val="200000"/>
                  </a:schemeClr>
                </a:solidFill>
              </a:rPr>
              <a:t> </a:t>
            </a:r>
            <a:r>
              <a:rPr lang="en-US" sz="2800" dirty="0" err="1">
                <a:solidFill>
                  <a:schemeClr val="tx2">
                    <a:satMod val="200000"/>
                  </a:schemeClr>
                </a:solidFill>
              </a:rPr>
              <a:t>Desain</a:t>
            </a:r>
            <a:endParaRPr lang="en-US" sz="2800" dirty="0">
              <a:solidFill>
                <a:schemeClr val="tx2">
                  <a:satMod val="200000"/>
                </a:schemeClr>
              </a:solidFill>
            </a:endParaRPr>
          </a:p>
        </p:txBody>
      </p:sp>
      <p:pic>
        <p:nvPicPr>
          <p:cNvPr id="33795" name="Picture 5" descr="scan">
            <a:extLst>
              <a:ext uri="{FF2B5EF4-FFF2-40B4-BE49-F238E27FC236}">
                <a16:creationId xmlns:a16="http://schemas.microsoft.com/office/drawing/2014/main" id="{9A09DD8C-B403-438E-8158-3AB5A4895E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057400"/>
            <a:ext cx="8229600" cy="3810000"/>
          </a:xfrm>
          <a:noFill/>
        </p:spPr>
      </p:pic>
      <p:sp>
        <p:nvSpPr>
          <p:cNvPr id="33796" name="Slide Number Placeholder 3">
            <a:extLst>
              <a:ext uri="{FF2B5EF4-FFF2-40B4-BE49-F238E27FC236}">
                <a16:creationId xmlns:a16="http://schemas.microsoft.com/office/drawing/2014/main" id="{F254FB6D-2E1E-4F5A-9C0A-CC14301F67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8E5E8D-1A59-46CA-AF7B-D25FDB229A31}" type="slidenum">
              <a:rPr lang="en-US" altLang="id-ID" smtClean="0">
                <a:solidFill>
                  <a:schemeClr val="tx2"/>
                </a:solidFill>
                <a:latin typeface="Garamond" panose="02020404030301010803" pitchFamily="18" charset="0"/>
              </a:rPr>
              <a:pPr/>
              <a:t>24</a:t>
            </a:fld>
            <a:endParaRPr lang="en-US" altLang="id-ID">
              <a:solidFill>
                <a:schemeClr val="tx2"/>
              </a:solidFill>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a:extLst>
              <a:ext uri="{FF2B5EF4-FFF2-40B4-BE49-F238E27FC236}">
                <a16:creationId xmlns:a16="http://schemas.microsoft.com/office/drawing/2014/main" id="{DF9043E9-440C-409F-8C5A-A8129C082CE4}"/>
              </a:ext>
            </a:extLst>
          </p:cNvPr>
          <p:cNvSpPr>
            <a:spLocks noGrp="1" noRot="1" noChangeArrowheads="1"/>
          </p:cNvSpPr>
          <p:nvPr>
            <p:ph type="title"/>
          </p:nvPr>
        </p:nvSpPr>
        <p:spPr>
          <a:xfrm>
            <a:off x="457200" y="152400"/>
            <a:ext cx="8686800" cy="10668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2200" dirty="0">
                <a:solidFill>
                  <a:schemeClr val="tx2">
                    <a:satMod val="200000"/>
                  </a:schemeClr>
                </a:solidFill>
              </a:rPr>
            </a:br>
            <a:r>
              <a:rPr lang="en-US" sz="2800" dirty="0" err="1">
                <a:solidFill>
                  <a:schemeClr val="tx2">
                    <a:satMod val="200000"/>
                  </a:schemeClr>
                </a:solidFill>
              </a:rPr>
              <a:t>Kekuatan</a:t>
            </a:r>
            <a:r>
              <a:rPr lang="en-US" sz="2800" dirty="0">
                <a:solidFill>
                  <a:schemeClr val="tx2">
                    <a:satMod val="200000"/>
                  </a:schemeClr>
                </a:solidFill>
              </a:rPr>
              <a:t> Persona </a:t>
            </a:r>
            <a:r>
              <a:rPr lang="en-US" sz="2800" dirty="0" err="1">
                <a:solidFill>
                  <a:schemeClr val="tx2">
                    <a:satMod val="200000"/>
                  </a:schemeClr>
                </a:solidFill>
              </a:rPr>
              <a:t>Sebagai</a:t>
            </a:r>
            <a:r>
              <a:rPr lang="en-US" sz="2800" dirty="0">
                <a:solidFill>
                  <a:schemeClr val="tx2">
                    <a:satMod val="200000"/>
                  </a:schemeClr>
                </a:solidFill>
              </a:rPr>
              <a:t> </a:t>
            </a:r>
            <a:r>
              <a:rPr lang="en-US" sz="2800" dirty="0" err="1">
                <a:solidFill>
                  <a:schemeClr val="tx2">
                    <a:satMod val="200000"/>
                  </a:schemeClr>
                </a:solidFill>
              </a:rPr>
              <a:t>Suatu</a:t>
            </a:r>
            <a:r>
              <a:rPr lang="en-US" sz="2800" dirty="0">
                <a:solidFill>
                  <a:schemeClr val="tx2">
                    <a:satMod val="200000"/>
                  </a:schemeClr>
                </a:solidFill>
              </a:rPr>
              <a:t> </a:t>
            </a:r>
            <a:r>
              <a:rPr lang="en-US" sz="2800" dirty="0" err="1">
                <a:solidFill>
                  <a:schemeClr val="tx2">
                    <a:satMod val="200000"/>
                  </a:schemeClr>
                </a:solidFill>
              </a:rPr>
              <a:t>Alat</a:t>
            </a:r>
            <a:r>
              <a:rPr lang="en-US" sz="2800" dirty="0">
                <a:solidFill>
                  <a:schemeClr val="tx2">
                    <a:satMod val="200000"/>
                  </a:schemeClr>
                </a:solidFill>
              </a:rPr>
              <a:t> </a:t>
            </a:r>
            <a:r>
              <a:rPr lang="en-US" sz="2800" dirty="0" err="1">
                <a:solidFill>
                  <a:schemeClr val="tx2">
                    <a:satMod val="200000"/>
                  </a:schemeClr>
                </a:solidFill>
              </a:rPr>
              <a:t>Desain</a:t>
            </a:r>
            <a:endParaRPr lang="en-US" sz="2800" dirty="0">
              <a:solidFill>
                <a:schemeClr val="tx2">
                  <a:satMod val="200000"/>
                </a:schemeClr>
              </a:solidFill>
            </a:endParaRPr>
          </a:p>
        </p:txBody>
      </p:sp>
      <p:sp>
        <p:nvSpPr>
          <p:cNvPr id="34819" name="Rectangle 2">
            <a:extLst>
              <a:ext uri="{FF2B5EF4-FFF2-40B4-BE49-F238E27FC236}">
                <a16:creationId xmlns:a16="http://schemas.microsoft.com/office/drawing/2014/main" id="{071A7E43-7A78-444B-8313-CA434A22EF84}"/>
              </a:ext>
            </a:extLst>
          </p:cNvPr>
          <p:cNvSpPr>
            <a:spLocks noGrp="1"/>
          </p:cNvSpPr>
          <p:nvPr>
            <p:ph idx="1"/>
          </p:nvPr>
        </p:nvSpPr>
        <p:spPr>
          <a:xfrm>
            <a:off x="457200" y="1447800"/>
            <a:ext cx="8382000" cy="4953000"/>
          </a:xfrm>
        </p:spPr>
        <p:txBody>
          <a:bodyPr/>
          <a:lstStyle/>
          <a:p>
            <a:pPr algn="just" eaLnBrk="1" hangingPunct="1"/>
            <a:r>
              <a:rPr lang="en-US" altLang="id-ID" sz="2200">
                <a:latin typeface="Tahoma" panose="020B0604030504040204" pitchFamily="34" charset="0"/>
              </a:rPr>
              <a:t>Aturan waktu melakukan brainstorming :</a:t>
            </a:r>
          </a:p>
          <a:p>
            <a:pPr lvl="1" algn="just" eaLnBrk="1" hangingPunct="1"/>
            <a:r>
              <a:rPr lang="en-US" altLang="id-ID" sz="2200">
                <a:latin typeface="Tahoma" panose="020B0604030504040204" pitchFamily="34" charset="0"/>
              </a:rPr>
              <a:t>Semua ide dikumpulkan dari semua orang dalam tim dan tidak boleh dikritik oleh orang lain</a:t>
            </a:r>
          </a:p>
          <a:p>
            <a:pPr lvl="1" algn="just" eaLnBrk="1" hangingPunct="1"/>
            <a:r>
              <a:rPr lang="en-US" altLang="id-ID" sz="2200">
                <a:latin typeface="Tahoma" panose="020B0604030504040204" pitchFamily="34" charset="0"/>
              </a:rPr>
              <a:t>Semua ide yang masuk, baik yang masuk akal maupun tidak harus diterima. Semakin banyak ide yang masuk semakin baik</a:t>
            </a:r>
          </a:p>
          <a:p>
            <a:pPr lvl="1" algn="just" eaLnBrk="1" hangingPunct="1"/>
            <a:r>
              <a:rPr lang="en-US" altLang="id-ID" sz="2200">
                <a:latin typeface="Tahoma" panose="020B0604030504040204" pitchFamily="34" charset="0"/>
              </a:rPr>
              <a:t>Tidak boleh ada diskusi selama brainstorming berjalan karena diskusi akan dilakukan setelah brainstorming selesai</a:t>
            </a:r>
          </a:p>
          <a:p>
            <a:pPr lvl="1" algn="just" eaLnBrk="1" hangingPunct="1"/>
            <a:r>
              <a:rPr lang="en-US" altLang="id-ID" sz="2200">
                <a:latin typeface="Tahoma" panose="020B0604030504040204" pitchFamily="34" charset="0"/>
              </a:rPr>
              <a:t>Jangan mengkritik, menghakimi atau mentertawakan ide yang dikemukakan peserta</a:t>
            </a:r>
          </a:p>
          <a:p>
            <a:pPr lvl="1" algn="just" eaLnBrk="1" hangingPunct="1"/>
            <a:r>
              <a:rPr lang="en-US" altLang="id-ID" sz="2200">
                <a:latin typeface="Tahoma" panose="020B0604030504040204" pitchFamily="34" charset="0"/>
              </a:rPr>
              <a:t>Tulis semua ide pada papan tulis sehingga tim bisa melihat</a:t>
            </a:r>
          </a:p>
          <a:p>
            <a:pPr lvl="1" algn="just" eaLnBrk="1" hangingPunct="1"/>
            <a:r>
              <a:rPr lang="en-US" altLang="id-ID" sz="2200">
                <a:latin typeface="Tahoma" panose="020B0604030504040204" pitchFamily="34" charset="0"/>
              </a:rPr>
              <a:t>Atur waktu untuk aktivitas brainstorming misalnya 30 menit atau lebih</a:t>
            </a:r>
          </a:p>
        </p:txBody>
      </p:sp>
      <p:sp>
        <p:nvSpPr>
          <p:cNvPr id="34820" name="Slide Number Placeholder 3">
            <a:extLst>
              <a:ext uri="{FF2B5EF4-FFF2-40B4-BE49-F238E27FC236}">
                <a16:creationId xmlns:a16="http://schemas.microsoft.com/office/drawing/2014/main" id="{44FEFD08-7AE7-4AAC-81F1-7D46882A82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039B76D-E936-4DE4-8ECC-52CF3B814B1C}" type="slidenum">
              <a:rPr lang="en-US" altLang="id-ID" smtClean="0">
                <a:solidFill>
                  <a:schemeClr val="tx2"/>
                </a:solidFill>
                <a:latin typeface="Garamond" panose="02020404030301010803" pitchFamily="18" charset="0"/>
              </a:rPr>
              <a:pPr/>
              <a:t>25</a:t>
            </a:fld>
            <a:endParaRPr lang="en-US" altLang="id-ID">
              <a:solidFill>
                <a:schemeClr val="tx2"/>
              </a:solidFill>
              <a:latin typeface="Garamond" panose="020204040303010108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a:extLst>
              <a:ext uri="{FF2B5EF4-FFF2-40B4-BE49-F238E27FC236}">
                <a16:creationId xmlns:a16="http://schemas.microsoft.com/office/drawing/2014/main" id="{C93DC52F-7798-4C90-8D10-28C763A1F360}"/>
              </a:ext>
            </a:extLst>
          </p:cNvPr>
          <p:cNvSpPr>
            <a:spLocks noGrp="1" noRot="1" noChangeArrowheads="1"/>
          </p:cNvSpPr>
          <p:nvPr>
            <p:ph type="title"/>
          </p:nvPr>
        </p:nvSpPr>
        <p:spPr>
          <a:xfrm>
            <a:off x="381000" y="152400"/>
            <a:ext cx="8763000" cy="1066800"/>
          </a:xfrm>
        </p:spPr>
        <p:txBody>
          <a:bodyPr/>
          <a:lstStyle/>
          <a:p>
            <a:pPr eaLnBrk="1" fontAlgn="auto" hangingPunct="1">
              <a:spcAft>
                <a:spcPts val="0"/>
              </a:spcAft>
              <a:defRPr/>
            </a:pPr>
            <a:r>
              <a:rPr lang="en-US" dirty="0" err="1">
                <a:solidFill>
                  <a:schemeClr val="tx2">
                    <a:satMod val="200000"/>
                  </a:schemeClr>
                </a:solidFill>
              </a:rPr>
              <a:t>Proses</a:t>
            </a:r>
            <a:r>
              <a:rPr lang="en-US" dirty="0">
                <a:solidFill>
                  <a:schemeClr val="tx2">
                    <a:satMod val="200000"/>
                  </a:schemeClr>
                </a:solidFill>
              </a:rPr>
              <a:t> </a:t>
            </a:r>
            <a:r>
              <a:rPr lang="en-US" dirty="0" err="1">
                <a:solidFill>
                  <a:schemeClr val="tx2">
                    <a:satMod val="200000"/>
                  </a:schemeClr>
                </a:solidFill>
              </a:rPr>
              <a:t>Desain</a:t>
            </a:r>
            <a:r>
              <a:rPr lang="en-US" dirty="0">
                <a:solidFill>
                  <a:schemeClr val="tx2">
                    <a:satMod val="200000"/>
                  </a:schemeClr>
                </a:solidFill>
              </a:rPr>
              <a:t> </a:t>
            </a:r>
            <a:r>
              <a:rPr lang="en-US" dirty="0" err="1">
                <a:solidFill>
                  <a:schemeClr val="tx2">
                    <a:satMod val="200000"/>
                  </a:schemeClr>
                </a:solidFill>
              </a:rPr>
              <a:t>Interaksi</a:t>
            </a:r>
            <a:br>
              <a:rPr lang="id-ID" sz="2200" dirty="0">
                <a:solidFill>
                  <a:schemeClr val="tx2">
                    <a:satMod val="200000"/>
                  </a:schemeClr>
                </a:solidFill>
              </a:rPr>
            </a:br>
            <a:r>
              <a:rPr lang="en-US" sz="2800" dirty="0" err="1">
                <a:solidFill>
                  <a:schemeClr val="tx2">
                    <a:satMod val="200000"/>
                  </a:schemeClr>
                </a:solidFill>
              </a:rPr>
              <a:t>Kekuatan</a:t>
            </a:r>
            <a:r>
              <a:rPr lang="en-US" sz="2800" dirty="0">
                <a:solidFill>
                  <a:schemeClr val="tx2">
                    <a:satMod val="200000"/>
                  </a:schemeClr>
                </a:solidFill>
              </a:rPr>
              <a:t> Persona </a:t>
            </a:r>
            <a:r>
              <a:rPr lang="en-US" sz="2800" dirty="0" err="1">
                <a:solidFill>
                  <a:schemeClr val="tx2">
                    <a:satMod val="200000"/>
                  </a:schemeClr>
                </a:solidFill>
              </a:rPr>
              <a:t>Sebagai</a:t>
            </a:r>
            <a:r>
              <a:rPr lang="en-US" sz="2800" dirty="0">
                <a:solidFill>
                  <a:schemeClr val="tx2">
                    <a:satMod val="200000"/>
                  </a:schemeClr>
                </a:solidFill>
              </a:rPr>
              <a:t> </a:t>
            </a:r>
            <a:r>
              <a:rPr lang="en-US" sz="2800" dirty="0" err="1">
                <a:solidFill>
                  <a:schemeClr val="tx2">
                    <a:satMod val="200000"/>
                  </a:schemeClr>
                </a:solidFill>
              </a:rPr>
              <a:t>Suatu</a:t>
            </a:r>
            <a:r>
              <a:rPr lang="en-US" sz="2800" dirty="0">
                <a:solidFill>
                  <a:schemeClr val="tx2">
                    <a:satMod val="200000"/>
                  </a:schemeClr>
                </a:solidFill>
              </a:rPr>
              <a:t> </a:t>
            </a:r>
            <a:r>
              <a:rPr lang="en-US" sz="2800" dirty="0" err="1">
                <a:solidFill>
                  <a:schemeClr val="tx2">
                    <a:satMod val="200000"/>
                  </a:schemeClr>
                </a:solidFill>
              </a:rPr>
              <a:t>Alat</a:t>
            </a:r>
            <a:r>
              <a:rPr lang="en-US" sz="2800" dirty="0">
                <a:solidFill>
                  <a:schemeClr val="tx2">
                    <a:satMod val="200000"/>
                  </a:schemeClr>
                </a:solidFill>
              </a:rPr>
              <a:t> </a:t>
            </a:r>
            <a:r>
              <a:rPr lang="en-US" sz="2800" dirty="0" err="1">
                <a:solidFill>
                  <a:schemeClr val="tx2">
                    <a:satMod val="200000"/>
                  </a:schemeClr>
                </a:solidFill>
              </a:rPr>
              <a:t>Desain</a:t>
            </a:r>
            <a:endParaRPr lang="en-US" sz="2800" dirty="0">
              <a:solidFill>
                <a:schemeClr val="tx2">
                  <a:satMod val="200000"/>
                </a:schemeClr>
              </a:solidFill>
            </a:endParaRPr>
          </a:p>
        </p:txBody>
      </p:sp>
      <p:sp>
        <p:nvSpPr>
          <p:cNvPr id="86018" name="Rectangle 2">
            <a:extLst>
              <a:ext uri="{FF2B5EF4-FFF2-40B4-BE49-F238E27FC236}">
                <a16:creationId xmlns:a16="http://schemas.microsoft.com/office/drawing/2014/main" id="{5B7C5013-F741-44BF-BA4C-656E11E11912}"/>
              </a:ext>
            </a:extLst>
          </p:cNvPr>
          <p:cNvSpPr>
            <a:spLocks noGrp="1" noChangeArrowheads="1"/>
          </p:cNvSpPr>
          <p:nvPr>
            <p:ph idx="1"/>
          </p:nvPr>
        </p:nvSpPr>
        <p:spPr>
          <a:xfrm>
            <a:off x="457200" y="1524000"/>
            <a:ext cx="8382000" cy="4876800"/>
          </a:xfrm>
        </p:spPr>
        <p:txBody>
          <a:bodyPr>
            <a:normAutofit lnSpcReduction="10000"/>
          </a:bodyPr>
          <a:lstStyle/>
          <a:p>
            <a:pPr marL="411480" algn="just" eaLnBrk="1" fontAlgn="auto" hangingPunct="1">
              <a:spcAft>
                <a:spcPts val="0"/>
              </a:spcAft>
              <a:buFont typeface="Wingdings"/>
              <a:buChar char=""/>
              <a:defRPr/>
            </a:pPr>
            <a:r>
              <a:rPr lang="en-US" sz="2200" dirty="0" err="1">
                <a:latin typeface="Tahoma" charset="0"/>
              </a:rPr>
              <a:t>Urutan</a:t>
            </a:r>
            <a:r>
              <a:rPr lang="en-US" sz="2200" dirty="0">
                <a:latin typeface="Tahoma" charset="0"/>
              </a:rPr>
              <a:t> </a:t>
            </a:r>
            <a:r>
              <a:rPr lang="en-US" sz="2200" dirty="0" err="1">
                <a:latin typeface="Tahoma" charset="0"/>
              </a:rPr>
              <a:t>dalam</a:t>
            </a:r>
            <a:r>
              <a:rPr lang="en-US" sz="2200" dirty="0">
                <a:latin typeface="Tahoma" charset="0"/>
              </a:rPr>
              <a:t> brainstorming :</a:t>
            </a:r>
          </a:p>
          <a:p>
            <a:pPr marL="740664" lvl="1" algn="just" eaLnBrk="1" fontAlgn="auto" hangingPunct="1">
              <a:spcAft>
                <a:spcPts val="0"/>
              </a:spcAft>
              <a:buFont typeface="Wingdings"/>
              <a:buChar char=""/>
              <a:defRPr/>
            </a:pPr>
            <a:r>
              <a:rPr lang="en-US" sz="2000" dirty="0" err="1">
                <a:latin typeface="Tahoma" charset="0"/>
              </a:rPr>
              <a:t>Salah</a:t>
            </a:r>
            <a:r>
              <a:rPr lang="en-US" sz="2000" dirty="0">
                <a:latin typeface="Tahoma" charset="0"/>
              </a:rPr>
              <a:t> </a:t>
            </a:r>
            <a:r>
              <a:rPr lang="en-US" sz="2000" dirty="0" err="1">
                <a:latin typeface="Tahoma" charset="0"/>
              </a:rPr>
              <a:t>satu</a:t>
            </a:r>
            <a:r>
              <a:rPr lang="en-US" sz="2000" dirty="0">
                <a:latin typeface="Tahoma" charset="0"/>
              </a:rPr>
              <a:t> </a:t>
            </a:r>
            <a:r>
              <a:rPr lang="en-US" sz="2000" dirty="0" err="1">
                <a:latin typeface="Tahoma" charset="0"/>
              </a:rPr>
              <a:t>tim</a:t>
            </a:r>
            <a:r>
              <a:rPr lang="en-US" sz="2000" dirty="0">
                <a:latin typeface="Tahoma" charset="0"/>
              </a:rPr>
              <a:t> </a:t>
            </a:r>
            <a:r>
              <a:rPr lang="en-US" sz="2000" dirty="0" err="1">
                <a:latin typeface="Tahoma" charset="0"/>
              </a:rPr>
              <a:t>harus</a:t>
            </a:r>
            <a:r>
              <a:rPr lang="en-US" sz="2000" dirty="0">
                <a:latin typeface="Tahoma" charset="0"/>
              </a:rPr>
              <a:t> me-review </a:t>
            </a:r>
            <a:r>
              <a:rPr lang="en-US" sz="2000" dirty="0" err="1">
                <a:latin typeface="Tahoma" charset="0"/>
              </a:rPr>
              <a:t>topik</a:t>
            </a:r>
            <a:r>
              <a:rPr lang="en-US" sz="2000" dirty="0">
                <a:latin typeface="Tahoma" charset="0"/>
              </a:rPr>
              <a:t> yang </a:t>
            </a:r>
            <a:r>
              <a:rPr lang="en-US" sz="2000" dirty="0" err="1">
                <a:latin typeface="Tahoma" charset="0"/>
              </a:rPr>
              <a:t>digunakan</a:t>
            </a:r>
            <a:r>
              <a:rPr lang="en-US" sz="2000" dirty="0">
                <a:latin typeface="Tahoma" charset="0"/>
              </a:rPr>
              <a:t> </a:t>
            </a:r>
            <a:r>
              <a:rPr lang="en-US" sz="2000" dirty="0" err="1">
                <a:latin typeface="Tahoma" charset="0"/>
              </a:rPr>
              <a:t>dengan</a:t>
            </a:r>
            <a:r>
              <a:rPr lang="en-US" sz="2000" dirty="0">
                <a:latin typeface="Tahoma" charset="0"/>
              </a:rPr>
              <a:t> </a:t>
            </a:r>
            <a:r>
              <a:rPr lang="en-US" sz="2000" dirty="0" err="1">
                <a:latin typeface="Tahoma" charset="0"/>
              </a:rPr>
              <a:t>pertanyaan</a:t>
            </a:r>
            <a:r>
              <a:rPr lang="en-US" sz="2000" dirty="0">
                <a:latin typeface="Tahoma" charset="0"/>
              </a:rPr>
              <a:t> Why, How </a:t>
            </a:r>
            <a:r>
              <a:rPr lang="en-US" sz="2000" dirty="0" err="1">
                <a:latin typeface="Tahoma" charset="0"/>
              </a:rPr>
              <a:t>atau</a:t>
            </a:r>
            <a:r>
              <a:rPr lang="en-US" sz="2000" dirty="0">
                <a:latin typeface="Tahoma" charset="0"/>
              </a:rPr>
              <a:t> What</a:t>
            </a:r>
          </a:p>
          <a:p>
            <a:pPr marL="740664" lvl="1" algn="just" eaLnBrk="1" fontAlgn="auto" hangingPunct="1">
              <a:spcAft>
                <a:spcPts val="0"/>
              </a:spcAft>
              <a:buFont typeface="Wingdings"/>
              <a:buChar char=""/>
              <a:defRPr/>
            </a:pPr>
            <a:r>
              <a:rPr lang="en-US" sz="2000" dirty="0" err="1">
                <a:latin typeface="Tahoma" charset="0"/>
              </a:rPr>
              <a:t>Setiap</a:t>
            </a:r>
            <a:r>
              <a:rPr lang="en-US" sz="2000" dirty="0">
                <a:latin typeface="Tahoma" charset="0"/>
              </a:rPr>
              <a:t> </a:t>
            </a:r>
            <a:r>
              <a:rPr lang="en-US" sz="2000" dirty="0" err="1">
                <a:latin typeface="Tahoma" charset="0"/>
              </a:rPr>
              <a:t>anggota</a:t>
            </a:r>
            <a:r>
              <a:rPr lang="en-US" sz="2000" dirty="0">
                <a:latin typeface="Tahoma" charset="0"/>
              </a:rPr>
              <a:t> </a:t>
            </a:r>
            <a:r>
              <a:rPr lang="en-US" sz="2000" dirty="0" err="1">
                <a:latin typeface="Tahoma" charset="0"/>
              </a:rPr>
              <a:t>tim</a:t>
            </a:r>
            <a:r>
              <a:rPr lang="en-US" sz="2000" dirty="0">
                <a:latin typeface="Tahoma" charset="0"/>
              </a:rPr>
              <a:t> </a:t>
            </a:r>
            <a:r>
              <a:rPr lang="en-US" sz="2000" dirty="0" err="1">
                <a:latin typeface="Tahoma" charset="0"/>
              </a:rPr>
              <a:t>harus</a:t>
            </a:r>
            <a:r>
              <a:rPr lang="en-US" sz="2000" dirty="0">
                <a:latin typeface="Tahoma" charset="0"/>
              </a:rPr>
              <a:t> </a:t>
            </a:r>
            <a:r>
              <a:rPr lang="en-US" sz="2000" dirty="0" err="1">
                <a:latin typeface="Tahoma" charset="0"/>
              </a:rPr>
              <a:t>memikirkan</a:t>
            </a:r>
            <a:r>
              <a:rPr lang="en-US" sz="2000" dirty="0">
                <a:latin typeface="Tahoma" charset="0"/>
              </a:rPr>
              <a:t> </a:t>
            </a:r>
            <a:r>
              <a:rPr lang="en-US" sz="2000" dirty="0" err="1">
                <a:latin typeface="Tahoma" charset="0"/>
              </a:rPr>
              <a:t>jawaban</a:t>
            </a:r>
            <a:r>
              <a:rPr lang="en-US" sz="2000" dirty="0">
                <a:latin typeface="Tahoma" charset="0"/>
              </a:rPr>
              <a:t> </a:t>
            </a:r>
            <a:r>
              <a:rPr lang="en-US" sz="2000" dirty="0" err="1">
                <a:latin typeface="Tahoma" charset="0"/>
              </a:rPr>
              <a:t>atas</a:t>
            </a:r>
            <a:r>
              <a:rPr lang="en-US" sz="2000" dirty="0">
                <a:latin typeface="Tahoma" charset="0"/>
              </a:rPr>
              <a:t> </a:t>
            </a:r>
            <a:r>
              <a:rPr lang="en-US" sz="2000" dirty="0" err="1">
                <a:latin typeface="Tahoma" charset="0"/>
              </a:rPr>
              <a:t>pertanyaan</a:t>
            </a:r>
            <a:r>
              <a:rPr lang="en-US" sz="2000" dirty="0">
                <a:latin typeface="Tahoma" charset="0"/>
              </a:rPr>
              <a:t> </a:t>
            </a:r>
            <a:r>
              <a:rPr lang="en-US" sz="2000" dirty="0" err="1">
                <a:latin typeface="Tahoma" charset="0"/>
              </a:rPr>
              <a:t>untuk</a:t>
            </a:r>
            <a:r>
              <a:rPr lang="en-US" sz="2000" dirty="0">
                <a:latin typeface="Tahoma" charset="0"/>
              </a:rPr>
              <a:t> </a:t>
            </a:r>
            <a:r>
              <a:rPr lang="en-US" sz="2000" dirty="0" err="1">
                <a:latin typeface="Tahoma" charset="0"/>
              </a:rPr>
              <a:t>beberapa</a:t>
            </a:r>
            <a:r>
              <a:rPr lang="en-US" sz="2000" dirty="0">
                <a:latin typeface="Tahoma" charset="0"/>
              </a:rPr>
              <a:t> </a:t>
            </a:r>
            <a:r>
              <a:rPr lang="en-US" sz="2000" dirty="0" err="1">
                <a:latin typeface="Tahoma" charset="0"/>
              </a:rPr>
              <a:t>saat</a:t>
            </a:r>
            <a:r>
              <a:rPr lang="en-US" sz="2000" dirty="0">
                <a:latin typeface="Tahoma" charset="0"/>
              </a:rPr>
              <a:t> </a:t>
            </a:r>
            <a:r>
              <a:rPr lang="en-US" sz="2000" dirty="0" err="1">
                <a:latin typeface="Tahoma" charset="0"/>
              </a:rPr>
              <a:t>dan</a:t>
            </a:r>
            <a:r>
              <a:rPr lang="en-US" sz="2000" dirty="0">
                <a:latin typeface="Tahoma" charset="0"/>
              </a:rPr>
              <a:t> </a:t>
            </a:r>
            <a:r>
              <a:rPr lang="en-US" sz="2000" dirty="0" err="1">
                <a:latin typeface="Tahoma" charset="0"/>
              </a:rPr>
              <a:t>mencatatnya</a:t>
            </a:r>
            <a:r>
              <a:rPr lang="en-US" sz="2000" dirty="0">
                <a:latin typeface="Tahoma" charset="0"/>
              </a:rPr>
              <a:t> </a:t>
            </a:r>
            <a:r>
              <a:rPr lang="en-US" sz="2000" dirty="0" err="1">
                <a:latin typeface="Tahoma" charset="0"/>
              </a:rPr>
              <a:t>di</a:t>
            </a:r>
            <a:r>
              <a:rPr lang="en-US" sz="2000" dirty="0">
                <a:latin typeface="Tahoma" charset="0"/>
              </a:rPr>
              <a:t> </a:t>
            </a:r>
            <a:r>
              <a:rPr lang="en-US" sz="2000" dirty="0" err="1">
                <a:latin typeface="Tahoma" charset="0"/>
              </a:rPr>
              <a:t>kertas</a:t>
            </a:r>
            <a:endParaRPr lang="en-US" sz="2000" dirty="0">
              <a:latin typeface="Tahoma" charset="0"/>
            </a:endParaRPr>
          </a:p>
          <a:p>
            <a:pPr marL="740664" lvl="1" algn="just" eaLnBrk="1" fontAlgn="auto" hangingPunct="1">
              <a:spcAft>
                <a:spcPts val="0"/>
              </a:spcAft>
              <a:buFont typeface="Wingdings"/>
              <a:buChar char=""/>
              <a:defRPr/>
            </a:pPr>
            <a:r>
              <a:rPr lang="en-US" sz="2000" dirty="0" err="1">
                <a:latin typeface="Tahoma" charset="0"/>
              </a:rPr>
              <a:t>Setiap</a:t>
            </a:r>
            <a:r>
              <a:rPr lang="en-US" sz="2000" dirty="0">
                <a:latin typeface="Tahoma" charset="0"/>
              </a:rPr>
              <a:t> </a:t>
            </a:r>
            <a:r>
              <a:rPr lang="en-US" sz="2000" dirty="0" err="1">
                <a:latin typeface="Tahoma" charset="0"/>
              </a:rPr>
              <a:t>orang</a:t>
            </a:r>
            <a:r>
              <a:rPr lang="en-US" sz="2000" dirty="0">
                <a:latin typeface="Tahoma" charset="0"/>
              </a:rPr>
              <a:t> </a:t>
            </a:r>
            <a:r>
              <a:rPr lang="en-US" sz="2000" dirty="0" err="1">
                <a:latin typeface="Tahoma" charset="0"/>
              </a:rPr>
              <a:t>membacakan</a:t>
            </a:r>
            <a:r>
              <a:rPr lang="en-US" sz="2000" dirty="0">
                <a:latin typeface="Tahoma" charset="0"/>
              </a:rPr>
              <a:t> </a:t>
            </a:r>
            <a:r>
              <a:rPr lang="en-US" sz="2000" dirty="0" err="1">
                <a:latin typeface="Tahoma" charset="0"/>
              </a:rPr>
              <a:t>idenya</a:t>
            </a:r>
            <a:r>
              <a:rPr lang="en-US" sz="2000" dirty="0">
                <a:latin typeface="Tahoma" charset="0"/>
              </a:rPr>
              <a:t> </a:t>
            </a:r>
            <a:r>
              <a:rPr lang="en-US" sz="2000" dirty="0" err="1">
                <a:latin typeface="Tahoma" charset="0"/>
              </a:rPr>
              <a:t>atau</a:t>
            </a:r>
            <a:r>
              <a:rPr lang="en-US" sz="2000" dirty="0">
                <a:latin typeface="Tahoma" charset="0"/>
              </a:rPr>
              <a:t> </a:t>
            </a:r>
            <a:r>
              <a:rPr lang="en-US" sz="2000" dirty="0" err="1">
                <a:latin typeface="Tahoma" charset="0"/>
              </a:rPr>
              <a:t>semua</a:t>
            </a:r>
            <a:r>
              <a:rPr lang="en-US" sz="2000" dirty="0">
                <a:latin typeface="Tahoma" charset="0"/>
              </a:rPr>
              <a:t> </a:t>
            </a:r>
            <a:r>
              <a:rPr lang="en-US" sz="2000" dirty="0" err="1">
                <a:latin typeface="Tahoma" charset="0"/>
              </a:rPr>
              <a:t>ide</a:t>
            </a:r>
            <a:r>
              <a:rPr lang="en-US" sz="2000" dirty="0">
                <a:latin typeface="Tahoma" charset="0"/>
              </a:rPr>
              <a:t> </a:t>
            </a:r>
            <a:r>
              <a:rPr lang="en-US" sz="2000" dirty="0" err="1">
                <a:latin typeface="Tahoma" charset="0"/>
              </a:rPr>
              <a:t>ditulis</a:t>
            </a:r>
            <a:r>
              <a:rPr lang="en-US" sz="2000" dirty="0">
                <a:latin typeface="Tahoma" charset="0"/>
              </a:rPr>
              <a:t> </a:t>
            </a:r>
            <a:r>
              <a:rPr lang="en-US" sz="2000" dirty="0" err="1">
                <a:latin typeface="Tahoma" charset="0"/>
              </a:rPr>
              <a:t>di</a:t>
            </a:r>
            <a:r>
              <a:rPr lang="en-US" sz="2000" dirty="0">
                <a:latin typeface="Tahoma" charset="0"/>
              </a:rPr>
              <a:t> </a:t>
            </a:r>
            <a:r>
              <a:rPr lang="en-US" sz="2000" dirty="0" err="1">
                <a:latin typeface="Tahoma" charset="0"/>
              </a:rPr>
              <a:t>papan</a:t>
            </a:r>
            <a:r>
              <a:rPr lang="en-US" sz="2000" dirty="0">
                <a:latin typeface="Tahoma" charset="0"/>
              </a:rPr>
              <a:t> </a:t>
            </a:r>
            <a:r>
              <a:rPr lang="en-US" sz="2000" dirty="0" err="1">
                <a:latin typeface="Tahoma" charset="0"/>
              </a:rPr>
              <a:t>tulis</a:t>
            </a:r>
            <a:endParaRPr lang="en-US" sz="2000" dirty="0">
              <a:latin typeface="Tahoma" charset="0"/>
            </a:endParaRPr>
          </a:p>
          <a:p>
            <a:pPr marL="740664" lvl="1" algn="just" eaLnBrk="1" fontAlgn="auto" hangingPunct="1">
              <a:spcAft>
                <a:spcPts val="0"/>
              </a:spcAft>
              <a:buFont typeface="Wingdings" panose="05000000000000000000" pitchFamily="2" charset="2"/>
              <a:buNone/>
              <a:defRPr/>
            </a:pPr>
            <a:endParaRPr lang="en-US" sz="2000" dirty="0">
              <a:latin typeface="Tahoma" charset="0"/>
            </a:endParaRPr>
          </a:p>
          <a:p>
            <a:pPr marL="411480" algn="just" eaLnBrk="1" fontAlgn="auto" hangingPunct="1">
              <a:spcAft>
                <a:spcPts val="0"/>
              </a:spcAft>
              <a:buFont typeface="Wingdings"/>
              <a:buChar char=""/>
              <a:defRPr/>
            </a:pPr>
            <a:r>
              <a:rPr lang="en-US" sz="2200" dirty="0" err="1">
                <a:latin typeface="Tahoma" charset="0"/>
              </a:rPr>
              <a:t>Membuat</a:t>
            </a:r>
            <a:r>
              <a:rPr lang="en-US" sz="2200" dirty="0">
                <a:latin typeface="Tahoma" charset="0"/>
              </a:rPr>
              <a:t> </a:t>
            </a:r>
            <a:r>
              <a:rPr lang="en-US" sz="2200" dirty="0" err="1">
                <a:latin typeface="Tahoma" charset="0"/>
              </a:rPr>
              <a:t>pilihan</a:t>
            </a:r>
            <a:r>
              <a:rPr lang="en-US" sz="2200" dirty="0">
                <a:latin typeface="Tahoma" charset="0"/>
              </a:rPr>
              <a:t> </a:t>
            </a:r>
            <a:r>
              <a:rPr lang="en-US" sz="2200" dirty="0" err="1">
                <a:latin typeface="Tahoma" charset="0"/>
              </a:rPr>
              <a:t>akhir</a:t>
            </a:r>
            <a:r>
              <a:rPr lang="en-US" sz="2200" dirty="0">
                <a:latin typeface="Tahoma" charset="0"/>
              </a:rPr>
              <a:t> :</a:t>
            </a:r>
          </a:p>
          <a:p>
            <a:pPr marL="740664" lvl="1" algn="just" eaLnBrk="1" fontAlgn="auto" hangingPunct="1">
              <a:spcAft>
                <a:spcPts val="0"/>
              </a:spcAft>
              <a:buFont typeface="Wingdings"/>
              <a:buChar char=""/>
              <a:defRPr/>
            </a:pPr>
            <a:r>
              <a:rPr lang="en-US" sz="2000" dirty="0" err="1">
                <a:latin typeface="Tahoma" charset="0"/>
              </a:rPr>
              <a:t>Bila</a:t>
            </a:r>
            <a:r>
              <a:rPr lang="en-US" sz="2000" dirty="0">
                <a:latin typeface="Tahoma" charset="0"/>
              </a:rPr>
              <a:t> </a:t>
            </a:r>
            <a:r>
              <a:rPr lang="en-US" sz="2000" dirty="0" err="1">
                <a:latin typeface="Tahoma" charset="0"/>
              </a:rPr>
              <a:t>semua</a:t>
            </a:r>
            <a:r>
              <a:rPr lang="en-US" sz="2000" dirty="0">
                <a:latin typeface="Tahoma" charset="0"/>
              </a:rPr>
              <a:t> </a:t>
            </a:r>
            <a:r>
              <a:rPr lang="en-US" sz="2000" dirty="0" err="1">
                <a:latin typeface="Tahoma" charset="0"/>
              </a:rPr>
              <a:t>ide</a:t>
            </a:r>
            <a:r>
              <a:rPr lang="en-US" sz="2000" dirty="0">
                <a:latin typeface="Tahoma" charset="0"/>
              </a:rPr>
              <a:t> </a:t>
            </a:r>
            <a:r>
              <a:rPr lang="en-US" sz="2000" dirty="0" err="1">
                <a:latin typeface="Tahoma" charset="0"/>
              </a:rPr>
              <a:t>telah</a:t>
            </a:r>
            <a:r>
              <a:rPr lang="en-US" sz="2000" dirty="0">
                <a:latin typeface="Tahoma" charset="0"/>
              </a:rPr>
              <a:t> </a:t>
            </a:r>
            <a:r>
              <a:rPr lang="en-US" sz="2000" dirty="0" err="1">
                <a:latin typeface="Tahoma" charset="0"/>
              </a:rPr>
              <a:t>dicatat</a:t>
            </a:r>
            <a:r>
              <a:rPr lang="en-US" sz="2000" dirty="0">
                <a:latin typeface="Tahoma" charset="0"/>
              </a:rPr>
              <a:t> </a:t>
            </a:r>
            <a:r>
              <a:rPr lang="en-US" sz="2000" dirty="0" err="1">
                <a:latin typeface="Tahoma" charset="0"/>
              </a:rPr>
              <a:t>dan</a:t>
            </a:r>
            <a:r>
              <a:rPr lang="en-US" sz="2000" dirty="0">
                <a:latin typeface="Tahoma" charset="0"/>
              </a:rPr>
              <a:t> </a:t>
            </a:r>
            <a:r>
              <a:rPr lang="en-US" sz="2000" dirty="0" err="1">
                <a:latin typeface="Tahoma" charset="0"/>
              </a:rPr>
              <a:t>dikombinasikan</a:t>
            </a:r>
            <a:r>
              <a:rPr lang="en-US" sz="2000" dirty="0">
                <a:latin typeface="Tahoma" charset="0"/>
              </a:rPr>
              <a:t> </a:t>
            </a:r>
            <a:r>
              <a:rPr lang="en-US" sz="2000" dirty="0" err="1">
                <a:latin typeface="Tahoma" charset="0"/>
              </a:rPr>
              <a:t>dengan</a:t>
            </a:r>
            <a:r>
              <a:rPr lang="en-US" sz="2000" dirty="0">
                <a:latin typeface="Tahoma" charset="0"/>
              </a:rPr>
              <a:t> </a:t>
            </a:r>
            <a:r>
              <a:rPr lang="en-US" sz="2000" dirty="0" err="1">
                <a:latin typeface="Tahoma" charset="0"/>
              </a:rPr>
              <a:t>ide-ide</a:t>
            </a:r>
            <a:r>
              <a:rPr lang="en-US" sz="2000" dirty="0">
                <a:latin typeface="Tahoma" charset="0"/>
              </a:rPr>
              <a:t> yang </a:t>
            </a:r>
            <a:r>
              <a:rPr lang="en-US" sz="2000" dirty="0" err="1">
                <a:latin typeface="Tahoma" charset="0"/>
              </a:rPr>
              <a:t>mungkin</a:t>
            </a:r>
            <a:r>
              <a:rPr lang="en-US" sz="2000" dirty="0">
                <a:latin typeface="Tahoma" charset="0"/>
              </a:rPr>
              <a:t>, </a:t>
            </a:r>
            <a:r>
              <a:rPr lang="en-US" sz="2000" dirty="0" err="1">
                <a:latin typeface="Tahoma" charset="0"/>
              </a:rPr>
              <a:t>kategori</a:t>
            </a:r>
            <a:r>
              <a:rPr lang="en-US" sz="2000" dirty="0">
                <a:latin typeface="Tahoma" charset="0"/>
              </a:rPr>
              <a:t> </a:t>
            </a:r>
            <a:r>
              <a:rPr lang="en-US" sz="2000" dirty="0" err="1">
                <a:latin typeface="Tahoma" charset="0"/>
              </a:rPr>
              <a:t>awal</a:t>
            </a:r>
            <a:r>
              <a:rPr lang="en-US" sz="2000" dirty="0">
                <a:latin typeface="Tahoma" charset="0"/>
              </a:rPr>
              <a:t> </a:t>
            </a:r>
            <a:r>
              <a:rPr lang="en-US" sz="2000" dirty="0" err="1">
                <a:latin typeface="Tahoma" charset="0"/>
              </a:rPr>
              <a:t>harus</a:t>
            </a:r>
            <a:r>
              <a:rPr lang="en-US" sz="2000" dirty="0">
                <a:latin typeface="Tahoma" charset="0"/>
              </a:rPr>
              <a:t> </a:t>
            </a:r>
            <a:r>
              <a:rPr lang="en-US" sz="2000" dirty="0" err="1">
                <a:latin typeface="Tahoma" charset="0"/>
              </a:rPr>
              <a:t>tetap</a:t>
            </a:r>
            <a:r>
              <a:rPr lang="en-US" sz="2000" dirty="0">
                <a:latin typeface="Tahoma" charset="0"/>
              </a:rPr>
              <a:t> </a:t>
            </a:r>
            <a:r>
              <a:rPr lang="en-US" sz="2000" dirty="0" err="1">
                <a:latin typeface="Tahoma" charset="0"/>
              </a:rPr>
              <a:t>disepakati</a:t>
            </a:r>
            <a:endParaRPr lang="en-US" sz="2000" dirty="0">
              <a:latin typeface="Tahoma" charset="0"/>
            </a:endParaRPr>
          </a:p>
          <a:p>
            <a:pPr marL="740664" lvl="1" algn="just" eaLnBrk="1" fontAlgn="auto" hangingPunct="1">
              <a:spcAft>
                <a:spcPts val="0"/>
              </a:spcAft>
              <a:buFont typeface="Wingdings"/>
              <a:buChar char=""/>
              <a:defRPr/>
            </a:pPr>
            <a:r>
              <a:rPr lang="en-US" sz="2000" dirty="0" err="1">
                <a:latin typeface="Tahoma" charset="0"/>
              </a:rPr>
              <a:t>Jumlah</a:t>
            </a:r>
            <a:r>
              <a:rPr lang="en-US" sz="2000" dirty="0">
                <a:latin typeface="Tahoma" charset="0"/>
              </a:rPr>
              <a:t> </a:t>
            </a:r>
            <a:r>
              <a:rPr lang="en-US" sz="2000" dirty="0" err="1">
                <a:latin typeface="Tahoma" charset="0"/>
              </a:rPr>
              <a:t>ide</a:t>
            </a:r>
            <a:r>
              <a:rPr lang="en-US" sz="2000" dirty="0">
                <a:latin typeface="Tahoma" charset="0"/>
              </a:rPr>
              <a:t> yang </a:t>
            </a:r>
            <a:r>
              <a:rPr lang="en-US" sz="2000" dirty="0" err="1">
                <a:latin typeface="Tahoma" charset="0"/>
              </a:rPr>
              <a:t>ada</a:t>
            </a:r>
            <a:endParaRPr lang="en-US" sz="2000" dirty="0">
              <a:latin typeface="Tahoma" charset="0"/>
            </a:endParaRPr>
          </a:p>
          <a:p>
            <a:pPr marL="740664" lvl="1" algn="just" eaLnBrk="1" fontAlgn="auto" hangingPunct="1">
              <a:spcAft>
                <a:spcPts val="0"/>
              </a:spcAft>
              <a:buFont typeface="Wingdings"/>
              <a:buChar char=""/>
              <a:defRPr/>
            </a:pPr>
            <a:r>
              <a:rPr lang="en-US" sz="2000" dirty="0">
                <a:latin typeface="Tahoma" charset="0"/>
              </a:rPr>
              <a:t>Voting </a:t>
            </a:r>
            <a:r>
              <a:rPr lang="en-US" sz="2000" dirty="0" err="1">
                <a:latin typeface="Tahoma" charset="0"/>
              </a:rPr>
              <a:t>anggota</a:t>
            </a:r>
            <a:r>
              <a:rPr lang="en-US" sz="2000" dirty="0">
                <a:latin typeface="Tahoma" charset="0"/>
              </a:rPr>
              <a:t> </a:t>
            </a:r>
            <a:r>
              <a:rPr lang="en-US" sz="2000" dirty="0" err="1">
                <a:latin typeface="Tahoma" charset="0"/>
              </a:rPr>
              <a:t>digunakan</a:t>
            </a:r>
            <a:r>
              <a:rPr lang="en-US" sz="2000" dirty="0">
                <a:latin typeface="Tahoma" charset="0"/>
              </a:rPr>
              <a:t> </a:t>
            </a:r>
            <a:r>
              <a:rPr lang="en-US" sz="2000" dirty="0" err="1">
                <a:latin typeface="Tahoma" charset="0"/>
              </a:rPr>
              <a:t>untuk</a:t>
            </a:r>
            <a:r>
              <a:rPr lang="en-US" sz="2000" dirty="0">
                <a:latin typeface="Tahoma" charset="0"/>
              </a:rPr>
              <a:t> </a:t>
            </a:r>
            <a:r>
              <a:rPr lang="en-US" sz="2000" dirty="0" err="1">
                <a:latin typeface="Tahoma" charset="0"/>
              </a:rPr>
              <a:t>membuat</a:t>
            </a:r>
            <a:r>
              <a:rPr lang="en-US" sz="2000" dirty="0">
                <a:latin typeface="Tahoma" charset="0"/>
              </a:rPr>
              <a:t> </a:t>
            </a:r>
            <a:r>
              <a:rPr lang="en-US" sz="2000" dirty="0" err="1">
                <a:latin typeface="Tahoma" charset="0"/>
              </a:rPr>
              <a:t>sejumlah</a:t>
            </a:r>
            <a:r>
              <a:rPr lang="en-US" sz="2000" dirty="0">
                <a:latin typeface="Tahoma" charset="0"/>
              </a:rPr>
              <a:t> </a:t>
            </a:r>
            <a:r>
              <a:rPr lang="en-US" sz="2000" dirty="0" err="1">
                <a:latin typeface="Tahoma" charset="0"/>
              </a:rPr>
              <a:t>ide</a:t>
            </a:r>
            <a:r>
              <a:rPr lang="en-US" sz="2000" dirty="0">
                <a:latin typeface="Tahoma" charset="0"/>
              </a:rPr>
              <a:t> yang </a:t>
            </a:r>
            <a:r>
              <a:rPr lang="en-US" sz="2000" dirty="0" err="1">
                <a:latin typeface="Tahoma" charset="0"/>
              </a:rPr>
              <a:t>akan</a:t>
            </a:r>
            <a:r>
              <a:rPr lang="en-US" sz="2000" dirty="0">
                <a:latin typeface="Tahoma" charset="0"/>
              </a:rPr>
              <a:t> </a:t>
            </a:r>
            <a:r>
              <a:rPr lang="en-US" sz="2000" dirty="0" err="1">
                <a:latin typeface="Tahoma" charset="0"/>
              </a:rPr>
              <a:t>didiskusikan</a:t>
            </a:r>
            <a:r>
              <a:rPr lang="en-US" sz="2000" dirty="0">
                <a:latin typeface="Tahoma" charset="0"/>
              </a:rPr>
              <a:t>. </a:t>
            </a:r>
            <a:r>
              <a:rPr lang="en-US" sz="2000" dirty="0" err="1">
                <a:latin typeface="Tahoma" charset="0"/>
              </a:rPr>
              <a:t>Isi</a:t>
            </a:r>
            <a:r>
              <a:rPr lang="en-US" sz="2000" dirty="0">
                <a:latin typeface="Tahoma" charset="0"/>
              </a:rPr>
              <a:t> </a:t>
            </a:r>
            <a:r>
              <a:rPr lang="en-US" sz="2000" dirty="0" err="1">
                <a:latin typeface="Tahoma" charset="0"/>
              </a:rPr>
              <a:t>daftar</a:t>
            </a:r>
            <a:r>
              <a:rPr lang="en-US" sz="2000" dirty="0">
                <a:latin typeface="Tahoma" charset="0"/>
              </a:rPr>
              <a:t> </a:t>
            </a:r>
            <a:r>
              <a:rPr lang="en-US" sz="2000" dirty="0" err="1">
                <a:latin typeface="Tahoma" charset="0"/>
              </a:rPr>
              <a:t>tidak</a:t>
            </a:r>
            <a:r>
              <a:rPr lang="en-US" sz="2000" dirty="0">
                <a:latin typeface="Tahoma" charset="0"/>
              </a:rPr>
              <a:t> </a:t>
            </a:r>
            <a:r>
              <a:rPr lang="en-US" sz="2000" dirty="0" err="1">
                <a:latin typeface="Tahoma" charset="0"/>
              </a:rPr>
              <a:t>boleh</a:t>
            </a:r>
            <a:r>
              <a:rPr lang="en-US" sz="2000" dirty="0">
                <a:latin typeface="Tahoma" charset="0"/>
              </a:rPr>
              <a:t> </a:t>
            </a:r>
            <a:r>
              <a:rPr lang="en-US" sz="2000" dirty="0" err="1">
                <a:latin typeface="Tahoma" charset="0"/>
              </a:rPr>
              <a:t>lebih</a:t>
            </a:r>
            <a:r>
              <a:rPr lang="en-US" sz="2000" dirty="0">
                <a:latin typeface="Tahoma" charset="0"/>
              </a:rPr>
              <a:t> </a:t>
            </a:r>
            <a:r>
              <a:rPr lang="en-US" sz="2000" dirty="0" err="1">
                <a:latin typeface="Tahoma" charset="0"/>
              </a:rPr>
              <a:t>dari</a:t>
            </a:r>
            <a:r>
              <a:rPr lang="en-US" sz="2000" dirty="0">
                <a:latin typeface="Tahoma" charset="0"/>
              </a:rPr>
              <a:t> </a:t>
            </a:r>
            <a:r>
              <a:rPr lang="en-US" sz="2000" dirty="0" err="1">
                <a:latin typeface="Tahoma" charset="0"/>
              </a:rPr>
              <a:t>sepertiga</a:t>
            </a:r>
            <a:r>
              <a:rPr lang="en-US" sz="2000" dirty="0">
                <a:latin typeface="Tahoma" charset="0"/>
              </a:rPr>
              <a:t> </a:t>
            </a:r>
            <a:r>
              <a:rPr lang="en-US" sz="2000" dirty="0" err="1">
                <a:latin typeface="Tahoma" charset="0"/>
              </a:rPr>
              <a:t>jumlah</a:t>
            </a:r>
            <a:r>
              <a:rPr lang="en-US" sz="2000" dirty="0">
                <a:latin typeface="Tahoma" charset="0"/>
              </a:rPr>
              <a:t> </a:t>
            </a:r>
            <a:r>
              <a:rPr lang="en-US" sz="2000" dirty="0" err="1">
                <a:latin typeface="Tahoma" charset="0"/>
              </a:rPr>
              <a:t>ide</a:t>
            </a:r>
            <a:endParaRPr lang="en-US" sz="2000" dirty="0">
              <a:latin typeface="Tahoma" charset="0"/>
            </a:endParaRPr>
          </a:p>
        </p:txBody>
      </p:sp>
      <p:sp>
        <p:nvSpPr>
          <p:cNvPr id="35844" name="Slide Number Placeholder 3">
            <a:extLst>
              <a:ext uri="{FF2B5EF4-FFF2-40B4-BE49-F238E27FC236}">
                <a16:creationId xmlns:a16="http://schemas.microsoft.com/office/drawing/2014/main" id="{C78CE3D5-8BC6-4D4C-A0ED-C6C905E863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7D77E5-6D78-478E-9189-1EBA6D3BAA41}" type="slidenum">
              <a:rPr lang="en-US" altLang="id-ID" smtClean="0">
                <a:solidFill>
                  <a:schemeClr val="tx2"/>
                </a:solidFill>
                <a:latin typeface="Garamond" panose="02020404030301010803" pitchFamily="18" charset="0"/>
              </a:rPr>
              <a:pPr/>
              <a:t>26</a:t>
            </a:fld>
            <a:endParaRPr lang="en-US" altLang="id-ID">
              <a:solidFill>
                <a:schemeClr val="tx2"/>
              </a:solidFill>
              <a:latin typeface="Garamond" panose="020204040303010108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A9741BD-90B5-4937-B02E-7E7CF48CB908}"/>
              </a:ext>
            </a:extLst>
          </p:cNvPr>
          <p:cNvSpPr>
            <a:spLocks noGrp="1" noRot="1" noChangeArrowheads="1"/>
          </p:cNvSpPr>
          <p:nvPr>
            <p:ph type="title"/>
          </p:nvPr>
        </p:nvSpPr>
        <p:spPr/>
        <p:txBody>
          <a:bodyPr/>
          <a:lstStyle/>
          <a:p>
            <a:pPr eaLnBrk="1" fontAlgn="auto" hangingPunct="1">
              <a:spcAft>
                <a:spcPts val="0"/>
              </a:spcAft>
              <a:defRPr/>
            </a:pPr>
            <a:endParaRPr lang="en-US" dirty="0">
              <a:solidFill>
                <a:schemeClr val="tx2">
                  <a:satMod val="200000"/>
                </a:schemeClr>
              </a:solidFill>
            </a:endParaRPr>
          </a:p>
        </p:txBody>
      </p:sp>
      <p:sp>
        <p:nvSpPr>
          <p:cNvPr id="36867" name="Rectangle 3">
            <a:extLst>
              <a:ext uri="{FF2B5EF4-FFF2-40B4-BE49-F238E27FC236}">
                <a16:creationId xmlns:a16="http://schemas.microsoft.com/office/drawing/2014/main" id="{C83F09E6-BE36-4815-BF07-224F4F3F5617}"/>
              </a:ext>
            </a:extLst>
          </p:cNvPr>
          <p:cNvSpPr>
            <a:spLocks noGrp="1"/>
          </p:cNvSpPr>
          <p:nvPr>
            <p:ph type="body" idx="1"/>
          </p:nvPr>
        </p:nvSpPr>
        <p:spPr/>
        <p:txBody>
          <a:bodyPr/>
          <a:lstStyle/>
          <a:p>
            <a:pPr eaLnBrk="1" hangingPunct="1"/>
            <a:endParaRPr lang="en-US" altLang="id-ID"/>
          </a:p>
          <a:p>
            <a:pPr algn="ctr" eaLnBrk="1" hangingPunct="1">
              <a:buFont typeface="Wingdings" panose="05000000000000000000" pitchFamily="2" charset="2"/>
              <a:buNone/>
            </a:pPr>
            <a:r>
              <a:rPr lang="id-ID" altLang="id-ID" sz="11000">
                <a:solidFill>
                  <a:schemeClr val="hlink"/>
                </a:solidFill>
              </a:rPr>
              <a:t>design</a:t>
            </a:r>
            <a:endParaRPr lang="en-US" altLang="id-ID" sz="11000">
              <a:solidFill>
                <a:schemeClr val="hlink"/>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4168DD2-220E-4197-A5EF-1573EFD87609}"/>
              </a:ext>
            </a:extLst>
          </p:cNvPr>
          <p:cNvSpPr>
            <a:spLocks noGrp="1" noRot="1" noChangeArrowheads="1"/>
          </p:cNvSpPr>
          <p:nvPr>
            <p:ph type="title"/>
          </p:nvPr>
        </p:nvSpPr>
        <p:spPr/>
        <p:txBody>
          <a:bodyPr/>
          <a:lstStyle/>
          <a:p>
            <a:pPr eaLnBrk="1" fontAlgn="auto" hangingPunct="1">
              <a:spcAft>
                <a:spcPts val="0"/>
              </a:spcAft>
              <a:defRPr/>
            </a:pPr>
            <a:r>
              <a:rPr lang="en-US" dirty="0">
                <a:solidFill>
                  <a:schemeClr val="tx2">
                    <a:satMod val="200000"/>
                  </a:schemeClr>
                </a:solidFill>
              </a:rPr>
              <a:t>beware the big button trap</a:t>
            </a:r>
            <a:endParaRPr lang="en-GB" dirty="0">
              <a:solidFill>
                <a:schemeClr val="tx2">
                  <a:satMod val="200000"/>
                </a:schemeClr>
              </a:solidFill>
            </a:endParaRPr>
          </a:p>
        </p:txBody>
      </p:sp>
      <p:sp>
        <p:nvSpPr>
          <p:cNvPr id="37891" name="Rectangle 3">
            <a:extLst>
              <a:ext uri="{FF2B5EF4-FFF2-40B4-BE49-F238E27FC236}">
                <a16:creationId xmlns:a16="http://schemas.microsoft.com/office/drawing/2014/main" id="{51B02596-B953-4600-A620-DF5CC318E8EA}"/>
              </a:ext>
            </a:extLst>
          </p:cNvPr>
          <p:cNvSpPr>
            <a:spLocks noGrp="1"/>
          </p:cNvSpPr>
          <p:nvPr>
            <p:ph type="body" idx="1"/>
          </p:nvPr>
        </p:nvSpPr>
        <p:spPr>
          <a:xfrm>
            <a:off x="457200" y="5119688"/>
            <a:ext cx="8229600" cy="1006475"/>
          </a:xfrm>
        </p:spPr>
        <p:txBody>
          <a:bodyPr/>
          <a:lstStyle/>
          <a:p>
            <a:pPr eaLnBrk="1" hangingPunct="1">
              <a:lnSpc>
                <a:spcPct val="90000"/>
              </a:lnSpc>
            </a:pPr>
            <a:r>
              <a:rPr lang="en-GB" altLang="id-ID"/>
              <a:t>where do they go?</a:t>
            </a:r>
          </a:p>
          <a:p>
            <a:pPr lvl="1" eaLnBrk="1" hangingPunct="1">
              <a:lnSpc>
                <a:spcPct val="90000"/>
              </a:lnSpc>
            </a:pPr>
            <a:r>
              <a:rPr lang="en-GB" altLang="id-ID"/>
              <a:t>lots of room for extra text!</a:t>
            </a:r>
          </a:p>
        </p:txBody>
      </p:sp>
      <p:grpSp>
        <p:nvGrpSpPr>
          <p:cNvPr id="37892" name="Group 4">
            <a:extLst>
              <a:ext uri="{FF2B5EF4-FFF2-40B4-BE49-F238E27FC236}">
                <a16:creationId xmlns:a16="http://schemas.microsoft.com/office/drawing/2014/main" id="{E292B66B-57D6-4C82-8FEE-6215DDAB4E87}"/>
              </a:ext>
            </a:extLst>
          </p:cNvPr>
          <p:cNvGrpSpPr>
            <a:grpSpLocks/>
          </p:cNvGrpSpPr>
          <p:nvPr/>
        </p:nvGrpSpPr>
        <p:grpSpPr bwMode="auto">
          <a:xfrm>
            <a:off x="2019300" y="1790700"/>
            <a:ext cx="5143500" cy="3162300"/>
            <a:chOff x="984" y="1296"/>
            <a:chExt cx="3240" cy="1992"/>
          </a:xfrm>
        </p:grpSpPr>
        <p:sp>
          <p:nvSpPr>
            <p:cNvPr id="37893" name="AutoShape 5">
              <a:extLst>
                <a:ext uri="{FF2B5EF4-FFF2-40B4-BE49-F238E27FC236}">
                  <a16:creationId xmlns:a16="http://schemas.microsoft.com/office/drawing/2014/main" id="{9A062FE1-0E41-4A95-AD4A-EFEB8143C15E}"/>
                </a:ext>
              </a:extLst>
            </p:cNvPr>
            <p:cNvSpPr>
              <a:spLocks noChangeArrowheads="1"/>
            </p:cNvSpPr>
            <p:nvPr/>
          </p:nvSpPr>
          <p:spPr bwMode="auto">
            <a:xfrm>
              <a:off x="984" y="1296"/>
              <a:ext cx="1392" cy="864"/>
            </a:xfrm>
            <a:prstGeom prst="bevel">
              <a:avLst>
                <a:gd name="adj" fmla="val 12500"/>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id-ID" sz="2400">
                  <a:latin typeface="Times New Roman" panose="02020603050405020304" pitchFamily="18" charset="0"/>
                </a:rPr>
                <a:t>things</a:t>
              </a:r>
            </a:p>
          </p:txBody>
        </p:sp>
        <p:sp>
          <p:nvSpPr>
            <p:cNvPr id="37894" name="AutoShape 6">
              <a:extLst>
                <a:ext uri="{FF2B5EF4-FFF2-40B4-BE49-F238E27FC236}">
                  <a16:creationId xmlns:a16="http://schemas.microsoft.com/office/drawing/2014/main" id="{B409F017-D59F-4B16-922E-2B7BAEF6D285}"/>
                </a:ext>
              </a:extLst>
            </p:cNvPr>
            <p:cNvSpPr>
              <a:spLocks noChangeArrowheads="1"/>
            </p:cNvSpPr>
            <p:nvPr/>
          </p:nvSpPr>
          <p:spPr bwMode="auto">
            <a:xfrm>
              <a:off x="2832" y="2424"/>
              <a:ext cx="1392" cy="864"/>
            </a:xfrm>
            <a:prstGeom prst="bevel">
              <a:avLst>
                <a:gd name="adj" fmla="val 12500"/>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id-ID" sz="2400">
                  <a:latin typeface="Times New Roman" panose="02020603050405020304" pitchFamily="18" charset="0"/>
                </a:rPr>
                <a:t>the thing from</a:t>
              </a:r>
            </a:p>
            <a:p>
              <a:pPr algn="ctr" eaLnBrk="1" hangingPunct="1">
                <a:spcBef>
                  <a:spcPct val="0"/>
                </a:spcBef>
                <a:buClrTx/>
                <a:buSzTx/>
                <a:buFontTx/>
                <a:buNone/>
              </a:pPr>
              <a:r>
                <a:rPr lang="en-US" altLang="id-ID" sz="2400">
                  <a:latin typeface="Times New Roman" panose="02020603050405020304" pitchFamily="18" charset="0"/>
                </a:rPr>
                <a:t>outer space</a:t>
              </a:r>
            </a:p>
          </p:txBody>
        </p:sp>
        <p:sp>
          <p:nvSpPr>
            <p:cNvPr id="37895" name="AutoShape 7">
              <a:extLst>
                <a:ext uri="{FF2B5EF4-FFF2-40B4-BE49-F238E27FC236}">
                  <a16:creationId xmlns:a16="http://schemas.microsoft.com/office/drawing/2014/main" id="{80652E5B-EC7D-4F6D-891B-11AF81ABF7D5}"/>
                </a:ext>
              </a:extLst>
            </p:cNvPr>
            <p:cNvSpPr>
              <a:spLocks noChangeArrowheads="1"/>
            </p:cNvSpPr>
            <p:nvPr/>
          </p:nvSpPr>
          <p:spPr bwMode="auto">
            <a:xfrm>
              <a:off x="984" y="2424"/>
              <a:ext cx="1392" cy="864"/>
            </a:xfrm>
            <a:prstGeom prst="bevel">
              <a:avLst>
                <a:gd name="adj" fmla="val 12500"/>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id-ID" sz="2400">
                  <a:latin typeface="Times New Roman" panose="02020603050405020304" pitchFamily="18" charset="0"/>
                </a:rPr>
                <a:t>more things</a:t>
              </a:r>
            </a:p>
          </p:txBody>
        </p:sp>
        <p:sp>
          <p:nvSpPr>
            <p:cNvPr id="37896" name="AutoShape 8">
              <a:extLst>
                <a:ext uri="{FF2B5EF4-FFF2-40B4-BE49-F238E27FC236}">
                  <a16:creationId xmlns:a16="http://schemas.microsoft.com/office/drawing/2014/main" id="{986DD8BB-6A84-408D-AFA4-6FF89F62800C}"/>
                </a:ext>
              </a:extLst>
            </p:cNvPr>
            <p:cNvSpPr>
              <a:spLocks noChangeArrowheads="1"/>
            </p:cNvSpPr>
            <p:nvPr/>
          </p:nvSpPr>
          <p:spPr bwMode="auto">
            <a:xfrm>
              <a:off x="2832" y="1296"/>
              <a:ext cx="1392" cy="864"/>
            </a:xfrm>
            <a:prstGeom prst="bevel">
              <a:avLst>
                <a:gd name="adj" fmla="val 12500"/>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id-ID" sz="2400">
                  <a:latin typeface="Times New Roman" panose="02020603050405020304" pitchFamily="18" charset="0"/>
                </a:rPr>
                <a:t>other things</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C988853-13A8-4E71-A6F4-B241503AEC85}"/>
              </a:ext>
            </a:extLst>
          </p:cNvPr>
          <p:cNvSpPr>
            <a:spLocks noGrp="1" noRot="1" noChangeArrowheads="1"/>
          </p:cNvSpPr>
          <p:nvPr>
            <p:ph type="title"/>
          </p:nvPr>
        </p:nvSpPr>
        <p:spPr/>
        <p:txBody>
          <a:bodyPr/>
          <a:lstStyle/>
          <a:p>
            <a:pPr eaLnBrk="1" fontAlgn="auto" hangingPunct="1">
              <a:spcAft>
                <a:spcPts val="0"/>
              </a:spcAft>
              <a:defRPr/>
            </a:pPr>
            <a:r>
              <a:rPr lang="en-GB">
                <a:solidFill>
                  <a:schemeClr val="tx2">
                    <a:satMod val="200000"/>
                  </a:schemeClr>
                </a:solidFill>
              </a:rPr>
              <a:t>modes</a:t>
            </a:r>
          </a:p>
        </p:txBody>
      </p:sp>
      <p:sp>
        <p:nvSpPr>
          <p:cNvPr id="38915" name="Rectangle 3">
            <a:extLst>
              <a:ext uri="{FF2B5EF4-FFF2-40B4-BE49-F238E27FC236}">
                <a16:creationId xmlns:a16="http://schemas.microsoft.com/office/drawing/2014/main" id="{2504C16D-289A-4572-A9DA-934C38829B59}"/>
              </a:ext>
            </a:extLst>
          </p:cNvPr>
          <p:cNvSpPr>
            <a:spLocks noGrp="1"/>
          </p:cNvSpPr>
          <p:nvPr>
            <p:ph type="body" idx="1"/>
          </p:nvPr>
        </p:nvSpPr>
        <p:spPr/>
        <p:txBody>
          <a:bodyPr/>
          <a:lstStyle/>
          <a:p>
            <a:pPr eaLnBrk="1" hangingPunct="1">
              <a:lnSpc>
                <a:spcPct val="90000"/>
              </a:lnSpc>
            </a:pPr>
            <a:r>
              <a:rPr lang="en-GB" altLang="id-ID"/>
              <a:t>lock to prevent accidental use …</a:t>
            </a:r>
          </a:p>
          <a:p>
            <a:pPr lvl="1" eaLnBrk="1" hangingPunct="1">
              <a:lnSpc>
                <a:spcPct val="90000"/>
              </a:lnSpc>
            </a:pPr>
            <a:r>
              <a:rPr lang="en-GB" altLang="id-ID"/>
              <a:t>remove lock - ‘c’ + ‘yes’ to confirm</a:t>
            </a:r>
          </a:p>
          <a:p>
            <a:pPr lvl="1" eaLnBrk="1" hangingPunct="1">
              <a:lnSpc>
                <a:spcPct val="90000"/>
              </a:lnSpc>
            </a:pPr>
            <a:r>
              <a:rPr lang="en-GB" altLang="id-ID"/>
              <a:t>frequent practiced action</a:t>
            </a:r>
          </a:p>
          <a:p>
            <a:pPr eaLnBrk="1" hangingPunct="1">
              <a:lnSpc>
                <a:spcPct val="90000"/>
              </a:lnSpc>
            </a:pPr>
            <a:r>
              <a:rPr lang="en-GB" altLang="id-ID"/>
              <a:t>if lock forgotten</a:t>
            </a:r>
          </a:p>
          <a:p>
            <a:pPr lvl="1" eaLnBrk="1" hangingPunct="1">
              <a:lnSpc>
                <a:spcPct val="90000"/>
              </a:lnSpc>
            </a:pPr>
            <a:r>
              <a:rPr lang="en-GB" altLang="id-ID"/>
              <a:t>in pocket ‘yes’ gets pressed</a:t>
            </a:r>
          </a:p>
          <a:p>
            <a:pPr lvl="1" eaLnBrk="1" hangingPunct="1">
              <a:lnSpc>
                <a:spcPct val="90000"/>
              </a:lnSpc>
            </a:pPr>
            <a:r>
              <a:rPr lang="en-GB" altLang="id-ID"/>
              <a:t>goes to phone book</a:t>
            </a:r>
          </a:p>
          <a:p>
            <a:pPr lvl="1" eaLnBrk="1" hangingPunct="1">
              <a:lnSpc>
                <a:spcPct val="90000"/>
              </a:lnSpc>
            </a:pPr>
            <a:r>
              <a:rPr lang="en-GB" altLang="id-ID"/>
              <a:t>in phone book …</a:t>
            </a:r>
            <a:br>
              <a:rPr lang="en-GB" altLang="id-ID"/>
            </a:br>
            <a:r>
              <a:rPr lang="en-GB" altLang="id-ID"/>
              <a:t>  ‘c’ – delete entry</a:t>
            </a:r>
            <a:br>
              <a:rPr lang="en-GB" altLang="id-ID"/>
            </a:br>
            <a:r>
              <a:rPr lang="en-GB" altLang="id-ID"/>
              <a:t>  ‘yes’ – confirm</a:t>
            </a:r>
            <a:br>
              <a:rPr lang="en-GB" altLang="id-ID"/>
            </a:br>
            <a:r>
              <a:rPr lang="en-GB" altLang="id-ID"/>
              <a:t>… oops !</a:t>
            </a:r>
          </a:p>
        </p:txBody>
      </p:sp>
      <p:pic>
        <p:nvPicPr>
          <p:cNvPr id="38916" name="Picture 5">
            <a:extLst>
              <a:ext uri="{FF2B5EF4-FFF2-40B4-BE49-F238E27FC236}">
                <a16:creationId xmlns:a16="http://schemas.microsoft.com/office/drawing/2014/main" id="{36219561-676C-4C0E-B718-D7FB5C602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94200"/>
            <a:ext cx="3665538"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a:extLst>
              <a:ext uri="{FF2B5EF4-FFF2-40B4-BE49-F238E27FC236}">
                <a16:creationId xmlns:a16="http://schemas.microsoft.com/office/drawing/2014/main" id="{BE7993E4-B3F3-4394-A8A7-4740D108B9D9}"/>
              </a:ext>
            </a:extLst>
          </p:cNvPr>
          <p:cNvGrpSpPr>
            <a:grpSpLocks/>
          </p:cNvGrpSpPr>
          <p:nvPr/>
        </p:nvGrpSpPr>
        <p:grpSpPr bwMode="auto">
          <a:xfrm>
            <a:off x="5360988" y="4810125"/>
            <a:ext cx="3074987" cy="1577975"/>
            <a:chOff x="3552" y="3120"/>
            <a:chExt cx="1776" cy="912"/>
          </a:xfrm>
        </p:grpSpPr>
        <p:sp>
          <p:nvSpPr>
            <p:cNvPr id="38919" name="Oval 7">
              <a:extLst>
                <a:ext uri="{FF2B5EF4-FFF2-40B4-BE49-F238E27FC236}">
                  <a16:creationId xmlns:a16="http://schemas.microsoft.com/office/drawing/2014/main" id="{F94CA7A7-9367-41E4-8EC9-1D0E27719DCD}"/>
                </a:ext>
              </a:extLst>
            </p:cNvPr>
            <p:cNvSpPr>
              <a:spLocks noChangeArrowheads="1"/>
            </p:cNvSpPr>
            <p:nvPr/>
          </p:nvSpPr>
          <p:spPr bwMode="auto">
            <a:xfrm>
              <a:off x="4704" y="3456"/>
              <a:ext cx="624" cy="576"/>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8920" name="Oval 8">
              <a:extLst>
                <a:ext uri="{FF2B5EF4-FFF2-40B4-BE49-F238E27FC236}">
                  <a16:creationId xmlns:a16="http://schemas.microsoft.com/office/drawing/2014/main" id="{A89A93B5-1AF9-4332-A091-9B0DD90EFAD2}"/>
                </a:ext>
              </a:extLst>
            </p:cNvPr>
            <p:cNvSpPr>
              <a:spLocks noChangeArrowheads="1"/>
            </p:cNvSpPr>
            <p:nvPr/>
          </p:nvSpPr>
          <p:spPr bwMode="auto">
            <a:xfrm>
              <a:off x="3552" y="3120"/>
              <a:ext cx="720" cy="624"/>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8921" name="Arc 9">
              <a:extLst>
                <a:ext uri="{FF2B5EF4-FFF2-40B4-BE49-F238E27FC236}">
                  <a16:creationId xmlns:a16="http://schemas.microsoft.com/office/drawing/2014/main" id="{6D298586-D69E-4135-B16D-4C42FDD42A70}"/>
                </a:ext>
              </a:extLst>
            </p:cNvPr>
            <p:cNvSpPr>
              <a:spLocks/>
            </p:cNvSpPr>
            <p:nvPr/>
          </p:nvSpPr>
          <p:spPr bwMode="auto">
            <a:xfrm>
              <a:off x="4560" y="3120"/>
              <a:ext cx="432" cy="768"/>
            </a:xfrm>
            <a:custGeom>
              <a:avLst/>
              <a:gdLst>
                <a:gd name="T0" fmla="*/ 0 w 17599"/>
                <a:gd name="T1" fmla="*/ 0 h 21599"/>
                <a:gd name="T2" fmla="*/ 0 w 17599"/>
                <a:gd name="T3" fmla="*/ 0 h 21599"/>
                <a:gd name="T4" fmla="*/ 0 w 17599"/>
                <a:gd name="T5" fmla="*/ 0 h 21599"/>
                <a:gd name="T6" fmla="*/ 0 60000 65536"/>
                <a:gd name="T7" fmla="*/ 0 60000 65536"/>
                <a:gd name="T8" fmla="*/ 0 60000 65536"/>
                <a:gd name="T9" fmla="*/ 0 w 17599"/>
                <a:gd name="T10" fmla="*/ 0 h 21599"/>
                <a:gd name="T11" fmla="*/ 17599 w 17599"/>
                <a:gd name="T12" fmla="*/ 21599 h 21599"/>
              </a:gdLst>
              <a:ahLst/>
              <a:cxnLst>
                <a:cxn ang="T6">
                  <a:pos x="T0" y="T1"/>
                </a:cxn>
                <a:cxn ang="T7">
                  <a:pos x="T2" y="T3"/>
                </a:cxn>
                <a:cxn ang="T8">
                  <a:pos x="T4" y="T5"/>
                </a:cxn>
              </a:cxnLst>
              <a:rect l="T9" t="T10" r="T11" b="T12"/>
              <a:pathLst>
                <a:path w="17599" h="21599" fill="none" extrusionOk="0">
                  <a:moveTo>
                    <a:pt x="196" y="-1"/>
                  </a:moveTo>
                  <a:cubicBezTo>
                    <a:pt x="7116" y="62"/>
                    <a:pt x="13587" y="3437"/>
                    <a:pt x="17599" y="9076"/>
                  </a:cubicBezTo>
                </a:path>
                <a:path w="17599" h="21599" stroke="0" extrusionOk="0">
                  <a:moveTo>
                    <a:pt x="196" y="-1"/>
                  </a:moveTo>
                  <a:cubicBezTo>
                    <a:pt x="7116" y="62"/>
                    <a:pt x="13587" y="3437"/>
                    <a:pt x="17599" y="9076"/>
                  </a:cubicBezTo>
                  <a:lnTo>
                    <a:pt x="0" y="21599"/>
                  </a:lnTo>
                  <a:lnTo>
                    <a:pt x="196" y="-1"/>
                  </a:ln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D"/>
            </a:p>
          </p:txBody>
        </p:sp>
        <p:sp>
          <p:nvSpPr>
            <p:cNvPr id="38922" name="Arc 10">
              <a:extLst>
                <a:ext uri="{FF2B5EF4-FFF2-40B4-BE49-F238E27FC236}">
                  <a16:creationId xmlns:a16="http://schemas.microsoft.com/office/drawing/2014/main" id="{F9EEAFDA-6EB2-4001-8239-86B5BFA8C722}"/>
                </a:ext>
              </a:extLst>
            </p:cNvPr>
            <p:cNvSpPr>
              <a:spLocks/>
            </p:cNvSpPr>
            <p:nvPr/>
          </p:nvSpPr>
          <p:spPr bwMode="auto">
            <a:xfrm flipH="1">
              <a:off x="4196" y="3120"/>
              <a:ext cx="412" cy="412"/>
            </a:xfrm>
            <a:custGeom>
              <a:avLst/>
              <a:gdLst>
                <a:gd name="T0" fmla="*/ 0 w 15946"/>
                <a:gd name="T1" fmla="*/ 0 h 21600"/>
                <a:gd name="T2" fmla="*/ 0 w 15946"/>
                <a:gd name="T3" fmla="*/ 0 h 21600"/>
                <a:gd name="T4" fmla="*/ 0 w 15946"/>
                <a:gd name="T5" fmla="*/ 0 h 21600"/>
                <a:gd name="T6" fmla="*/ 0 60000 65536"/>
                <a:gd name="T7" fmla="*/ 0 60000 65536"/>
                <a:gd name="T8" fmla="*/ 0 60000 65536"/>
                <a:gd name="T9" fmla="*/ 0 w 15946"/>
                <a:gd name="T10" fmla="*/ 0 h 21600"/>
                <a:gd name="T11" fmla="*/ 15946 w 15946"/>
                <a:gd name="T12" fmla="*/ 21600 h 21600"/>
              </a:gdLst>
              <a:ahLst/>
              <a:cxnLst>
                <a:cxn ang="T6">
                  <a:pos x="T0" y="T1"/>
                </a:cxn>
                <a:cxn ang="T7">
                  <a:pos x="T2" y="T3"/>
                </a:cxn>
                <a:cxn ang="T8">
                  <a:pos x="T4" y="T5"/>
                </a:cxn>
              </a:cxnLst>
              <a:rect l="T9" t="T10" r="T11" b="T12"/>
              <a:pathLst>
                <a:path w="15946" h="21600" fill="none" extrusionOk="0">
                  <a:moveTo>
                    <a:pt x="-1" y="7"/>
                  </a:moveTo>
                  <a:cubicBezTo>
                    <a:pt x="188" y="2"/>
                    <a:pt x="377" y="-1"/>
                    <a:pt x="567" y="0"/>
                  </a:cubicBezTo>
                  <a:cubicBezTo>
                    <a:pt x="6347" y="0"/>
                    <a:pt x="11887" y="2317"/>
                    <a:pt x="15946" y="6433"/>
                  </a:cubicBezTo>
                </a:path>
                <a:path w="15946" h="21600" stroke="0" extrusionOk="0">
                  <a:moveTo>
                    <a:pt x="-1" y="7"/>
                  </a:moveTo>
                  <a:cubicBezTo>
                    <a:pt x="188" y="2"/>
                    <a:pt x="377" y="-1"/>
                    <a:pt x="567" y="0"/>
                  </a:cubicBezTo>
                  <a:cubicBezTo>
                    <a:pt x="6347" y="0"/>
                    <a:pt x="11887" y="2317"/>
                    <a:pt x="15946" y="6433"/>
                  </a:cubicBezTo>
                  <a:lnTo>
                    <a:pt x="567" y="21600"/>
                  </a:lnTo>
                  <a:lnTo>
                    <a:pt x="-1" y="7"/>
                  </a:lnTo>
                  <a:close/>
                </a:path>
              </a:pathLst>
            </a:cu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D"/>
            </a:p>
          </p:txBody>
        </p:sp>
      </p:grpSp>
      <p:sp>
        <p:nvSpPr>
          <p:cNvPr id="41995" name="AutoShape 11">
            <a:extLst>
              <a:ext uri="{FF2B5EF4-FFF2-40B4-BE49-F238E27FC236}">
                <a16:creationId xmlns:a16="http://schemas.microsoft.com/office/drawing/2014/main" id="{D16B6791-E989-4FEF-8E24-08FFFE2ACC7B}"/>
              </a:ext>
            </a:extLst>
          </p:cNvPr>
          <p:cNvSpPr>
            <a:spLocks noChangeArrowheads="1"/>
          </p:cNvSpPr>
          <p:nvPr/>
        </p:nvSpPr>
        <p:spPr bwMode="auto">
          <a:xfrm>
            <a:off x="3048000" y="5867400"/>
            <a:ext cx="609600" cy="609600"/>
          </a:xfrm>
          <a:prstGeom prst="smileyFace">
            <a:avLst>
              <a:gd name="adj" fmla="val -4653"/>
            </a:avLst>
          </a:prstGeom>
          <a:solidFill>
            <a:srgbClr val="FF0000"/>
          </a:solidFill>
          <a:ln w="28575">
            <a:solidFill>
              <a:schemeClr val="tx1"/>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D6783-E285-490E-8F45-25343A6FE62E}"/>
              </a:ext>
            </a:extLst>
          </p:cNvPr>
          <p:cNvSpPr>
            <a:spLocks noGrp="1"/>
          </p:cNvSpPr>
          <p:nvPr>
            <p:ph type="title"/>
          </p:nvPr>
        </p:nvSpPr>
        <p:spPr/>
        <p:txBody>
          <a:bodyPr/>
          <a:lstStyle/>
          <a:p>
            <a:pPr eaLnBrk="1" fontAlgn="auto" hangingPunct="1">
              <a:spcAft>
                <a:spcPts val="0"/>
              </a:spcAft>
              <a:defRPr/>
            </a:pPr>
            <a:r>
              <a:rPr lang="id-ID" dirty="0">
                <a:solidFill>
                  <a:schemeClr val="tx2">
                    <a:satMod val="200000"/>
                  </a:schemeClr>
                </a:solidFill>
              </a:rPr>
              <a:t>Penilaian user</a:t>
            </a:r>
          </a:p>
        </p:txBody>
      </p:sp>
      <p:sp>
        <p:nvSpPr>
          <p:cNvPr id="11267" name="Content Placeholder 2">
            <a:extLst>
              <a:ext uri="{FF2B5EF4-FFF2-40B4-BE49-F238E27FC236}">
                <a16:creationId xmlns:a16="http://schemas.microsoft.com/office/drawing/2014/main" id="{007DEEB3-9F73-4798-BC18-60A0DA0929E1}"/>
              </a:ext>
            </a:extLst>
          </p:cNvPr>
          <p:cNvSpPr>
            <a:spLocks noGrp="1"/>
          </p:cNvSpPr>
          <p:nvPr>
            <p:ph idx="1"/>
          </p:nvPr>
        </p:nvSpPr>
        <p:spPr/>
        <p:txBody>
          <a:bodyPr/>
          <a:lstStyle/>
          <a:p>
            <a:pPr eaLnBrk="1" hangingPunct="1"/>
            <a:r>
              <a:rPr lang="id-ID" altLang="id-ID"/>
              <a:t>Kasus pada aplikasi Microsoft Word</a:t>
            </a:r>
          </a:p>
          <a:p>
            <a:pPr eaLnBrk="1" hangingPunct="1"/>
            <a:r>
              <a:rPr lang="id-ID" altLang="id-ID"/>
              <a:t>Ada beberapa hal yang berpengaruh terhadap penilaian user kepada Microsoft Word :</a:t>
            </a:r>
          </a:p>
          <a:p>
            <a:pPr lvl="1" eaLnBrk="1" hangingPunct="1"/>
            <a:r>
              <a:rPr lang="id-ID" altLang="id-ID"/>
              <a:t>Pengalaman</a:t>
            </a:r>
          </a:p>
          <a:p>
            <a:pPr lvl="1" eaLnBrk="1" hangingPunct="1"/>
            <a:r>
              <a:rPr lang="id-ID" altLang="id-ID"/>
              <a:t>Kebiasaan</a:t>
            </a:r>
          </a:p>
          <a:p>
            <a:pPr lvl="1" eaLnBrk="1" hangingPunct="1"/>
            <a:r>
              <a:rPr lang="id-ID" altLang="id-ID"/>
              <a:t>Lama belajar</a:t>
            </a:r>
          </a:p>
          <a:p>
            <a:pPr lvl="1" eaLnBrk="1" hangingPunct="1"/>
            <a:r>
              <a:rPr lang="id-ID" altLang="id-ID"/>
              <a:t>Kemudahan panduan</a:t>
            </a:r>
          </a:p>
          <a:p>
            <a:pPr lvl="1" eaLnBrk="1" hangingPunct="1"/>
            <a:endParaRPr lang="id-ID" altLang="id-I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E1CA762-F102-4B8F-993B-BB4C9C226205}"/>
              </a:ext>
            </a:extLst>
          </p:cNvPr>
          <p:cNvSpPr>
            <a:spLocks noGrp="1" noChangeArrowheads="1"/>
          </p:cNvSpPr>
          <p:nvPr>
            <p:ph type="ctrTitle"/>
          </p:nvPr>
        </p:nvSpPr>
        <p:spPr>
          <a:xfrm>
            <a:off x="685800" y="2286000"/>
            <a:ext cx="7772400" cy="1144588"/>
          </a:xfrm>
        </p:spPr>
        <p:txBody>
          <a:bodyPr/>
          <a:lstStyle/>
          <a:p>
            <a:pPr eaLnBrk="1" fontAlgn="auto" hangingPunct="1">
              <a:spcAft>
                <a:spcPts val="0"/>
              </a:spcAft>
              <a:defRPr/>
            </a:pPr>
            <a:r>
              <a:rPr lang="en-US">
                <a:solidFill>
                  <a:schemeClr val="tx1"/>
                </a:solidFill>
              </a:rPr>
              <a:t>screen design and layout</a:t>
            </a:r>
            <a:endParaRPr lang="en-GB">
              <a:solidFill>
                <a:schemeClr val="tx1"/>
              </a:solidFill>
            </a:endParaRPr>
          </a:p>
        </p:txBody>
      </p:sp>
      <p:sp>
        <p:nvSpPr>
          <p:cNvPr id="39939" name="Rectangle 3">
            <a:extLst>
              <a:ext uri="{FF2B5EF4-FFF2-40B4-BE49-F238E27FC236}">
                <a16:creationId xmlns:a16="http://schemas.microsoft.com/office/drawing/2014/main" id="{B01DA27C-E384-43F7-804D-554450FEBE7B}"/>
              </a:ext>
            </a:extLst>
          </p:cNvPr>
          <p:cNvSpPr>
            <a:spLocks noGrp="1"/>
          </p:cNvSpPr>
          <p:nvPr>
            <p:ph type="subTitle" idx="1"/>
          </p:nvPr>
        </p:nvSpPr>
        <p:spPr>
          <a:xfrm>
            <a:off x="914400" y="2835275"/>
            <a:ext cx="7772400" cy="1508125"/>
          </a:xfrm>
        </p:spPr>
        <p:txBody>
          <a:bodyPr/>
          <a:lstStyle/>
          <a:p>
            <a:pPr eaLnBrk="1" hangingPunct="1">
              <a:spcBef>
                <a:spcPct val="0"/>
              </a:spcBef>
              <a:buClr>
                <a:schemeClr val="tx1"/>
              </a:buClr>
            </a:pPr>
            <a:r>
              <a:rPr lang="en-US" altLang="id-ID"/>
              <a:t>basic principles</a:t>
            </a:r>
          </a:p>
          <a:p>
            <a:pPr eaLnBrk="1" hangingPunct="1">
              <a:spcBef>
                <a:spcPct val="0"/>
              </a:spcBef>
              <a:buClr>
                <a:schemeClr val="tx1"/>
              </a:buClr>
            </a:pPr>
            <a:r>
              <a:rPr lang="en-US" altLang="id-ID"/>
              <a:t>grouping, structure, order</a:t>
            </a:r>
          </a:p>
          <a:p>
            <a:pPr eaLnBrk="1" hangingPunct="1">
              <a:spcBef>
                <a:spcPct val="0"/>
              </a:spcBef>
              <a:buClr>
                <a:schemeClr val="tx1"/>
              </a:buClr>
            </a:pPr>
            <a:r>
              <a:rPr lang="en-US" altLang="id-ID"/>
              <a:t>alignment</a:t>
            </a:r>
          </a:p>
          <a:p>
            <a:pPr eaLnBrk="1" hangingPunct="1">
              <a:spcBef>
                <a:spcPct val="0"/>
              </a:spcBef>
              <a:buClr>
                <a:schemeClr val="tx1"/>
              </a:buClr>
            </a:pPr>
            <a:r>
              <a:rPr lang="en-US" altLang="id-ID"/>
              <a:t>use of white space</a:t>
            </a:r>
            <a:endParaRPr lang="en-GB" altLang="id-ID"/>
          </a:p>
        </p:txBody>
      </p:sp>
      <p:grpSp>
        <p:nvGrpSpPr>
          <p:cNvPr id="39940" name="Group 4">
            <a:extLst>
              <a:ext uri="{FF2B5EF4-FFF2-40B4-BE49-F238E27FC236}">
                <a16:creationId xmlns:a16="http://schemas.microsoft.com/office/drawing/2014/main" id="{3969734A-0B68-4440-B3FA-006DE92ECFD4}"/>
              </a:ext>
            </a:extLst>
          </p:cNvPr>
          <p:cNvGrpSpPr>
            <a:grpSpLocks/>
          </p:cNvGrpSpPr>
          <p:nvPr/>
        </p:nvGrpSpPr>
        <p:grpSpPr bwMode="auto">
          <a:xfrm>
            <a:off x="838200" y="285750"/>
            <a:ext cx="3305175" cy="1571625"/>
            <a:chOff x="1056" y="1440"/>
            <a:chExt cx="1584" cy="912"/>
          </a:xfrm>
        </p:grpSpPr>
        <p:sp>
          <p:nvSpPr>
            <p:cNvPr id="39955" name="Rectangle 5">
              <a:extLst>
                <a:ext uri="{FF2B5EF4-FFF2-40B4-BE49-F238E27FC236}">
                  <a16:creationId xmlns:a16="http://schemas.microsoft.com/office/drawing/2014/main" id="{86FA8BFF-BBE9-4271-A915-FFBC3013525F}"/>
                </a:ext>
              </a:extLst>
            </p:cNvPr>
            <p:cNvSpPr>
              <a:spLocks noChangeArrowheads="1"/>
            </p:cNvSpPr>
            <p:nvPr/>
          </p:nvSpPr>
          <p:spPr bwMode="auto">
            <a:xfrm>
              <a:off x="1056" y="1872"/>
              <a:ext cx="912" cy="48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9956" name="Rectangle 6">
              <a:extLst>
                <a:ext uri="{FF2B5EF4-FFF2-40B4-BE49-F238E27FC236}">
                  <a16:creationId xmlns:a16="http://schemas.microsoft.com/office/drawing/2014/main" id="{4205BB57-CED6-422C-A090-A7D30D29985C}"/>
                </a:ext>
              </a:extLst>
            </p:cNvPr>
            <p:cNvSpPr>
              <a:spLocks noChangeArrowheads="1"/>
            </p:cNvSpPr>
            <p:nvPr/>
          </p:nvSpPr>
          <p:spPr bwMode="auto">
            <a:xfrm>
              <a:off x="2064" y="1872"/>
              <a:ext cx="576" cy="48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9957" name="Rectangle 7">
              <a:extLst>
                <a:ext uri="{FF2B5EF4-FFF2-40B4-BE49-F238E27FC236}">
                  <a16:creationId xmlns:a16="http://schemas.microsoft.com/office/drawing/2014/main" id="{BFFC363C-C62D-41B4-B158-F2D306AE8FC1}"/>
                </a:ext>
              </a:extLst>
            </p:cNvPr>
            <p:cNvSpPr>
              <a:spLocks noChangeArrowheads="1"/>
            </p:cNvSpPr>
            <p:nvPr/>
          </p:nvSpPr>
          <p:spPr bwMode="auto">
            <a:xfrm>
              <a:off x="1056" y="1440"/>
              <a:ext cx="1584" cy="3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grpSp>
        <p:nvGrpSpPr>
          <p:cNvPr id="39941" name="Group 8">
            <a:extLst>
              <a:ext uri="{FF2B5EF4-FFF2-40B4-BE49-F238E27FC236}">
                <a16:creationId xmlns:a16="http://schemas.microsoft.com/office/drawing/2014/main" id="{FE1D41C2-9D9B-474E-B8F3-025FB22F4701}"/>
              </a:ext>
            </a:extLst>
          </p:cNvPr>
          <p:cNvGrpSpPr>
            <a:grpSpLocks/>
          </p:cNvGrpSpPr>
          <p:nvPr/>
        </p:nvGrpSpPr>
        <p:grpSpPr bwMode="auto">
          <a:xfrm>
            <a:off x="1000125" y="4714875"/>
            <a:ext cx="3429000" cy="1428750"/>
            <a:chOff x="1584" y="2448"/>
            <a:chExt cx="3408" cy="1632"/>
          </a:xfrm>
        </p:grpSpPr>
        <p:sp>
          <p:nvSpPr>
            <p:cNvPr id="39945" name="Rectangle 9">
              <a:extLst>
                <a:ext uri="{FF2B5EF4-FFF2-40B4-BE49-F238E27FC236}">
                  <a16:creationId xmlns:a16="http://schemas.microsoft.com/office/drawing/2014/main" id="{80545DCE-B10C-458A-86A5-3E16FD13877C}"/>
                </a:ext>
              </a:extLst>
            </p:cNvPr>
            <p:cNvSpPr>
              <a:spLocks noChangeArrowheads="1"/>
            </p:cNvSpPr>
            <p:nvPr/>
          </p:nvSpPr>
          <p:spPr bwMode="auto">
            <a:xfrm>
              <a:off x="1584" y="2448"/>
              <a:ext cx="3408" cy="1632"/>
            </a:xfrm>
            <a:prstGeom prst="rect">
              <a:avLst/>
            </a:prstGeom>
            <a:solidFill>
              <a:schemeClr val="bg1"/>
            </a:solidFill>
            <a:ln w="28575">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id-ID" altLang="id-ID" sz="900">
                <a:latin typeface="Times New Roman" panose="02020603050405020304" pitchFamily="18" charset="0"/>
              </a:endParaRPr>
            </a:p>
          </p:txBody>
        </p:sp>
        <p:sp>
          <p:nvSpPr>
            <p:cNvPr id="39946" name="Rectangle 10">
              <a:extLst>
                <a:ext uri="{FF2B5EF4-FFF2-40B4-BE49-F238E27FC236}">
                  <a16:creationId xmlns:a16="http://schemas.microsoft.com/office/drawing/2014/main" id="{9CB9204B-3F40-43B3-9516-62E5F9AAFD8F}"/>
                </a:ext>
              </a:extLst>
            </p:cNvPr>
            <p:cNvSpPr>
              <a:spLocks noChangeArrowheads="1"/>
            </p:cNvSpPr>
            <p:nvPr/>
          </p:nvSpPr>
          <p:spPr bwMode="auto">
            <a:xfrm>
              <a:off x="1680" y="2544"/>
              <a:ext cx="1536" cy="720"/>
            </a:xfrm>
            <a:prstGeom prst="rect">
              <a:avLst/>
            </a:prstGeom>
            <a:solidFill>
              <a:schemeClr val="bg1"/>
            </a:solidFill>
            <a:ln w="57150" cmpd="thinThick">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9947" name="Rectangle 11">
              <a:extLst>
                <a:ext uri="{FF2B5EF4-FFF2-40B4-BE49-F238E27FC236}">
                  <a16:creationId xmlns:a16="http://schemas.microsoft.com/office/drawing/2014/main" id="{6043B28B-3040-479F-8418-D2ECD7E544DC}"/>
                </a:ext>
              </a:extLst>
            </p:cNvPr>
            <p:cNvSpPr>
              <a:spLocks noChangeArrowheads="1"/>
            </p:cNvSpPr>
            <p:nvPr/>
          </p:nvSpPr>
          <p:spPr bwMode="auto">
            <a:xfrm>
              <a:off x="1680" y="3360"/>
              <a:ext cx="3216" cy="624"/>
            </a:xfrm>
            <a:prstGeom prst="rect">
              <a:avLst/>
            </a:prstGeom>
            <a:solidFill>
              <a:schemeClr val="bg1"/>
            </a:solidFill>
            <a:ln w="57150" cmpd="thinThick">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id-ID" sz="900">
                  <a:latin typeface="Abadi MT Condensed" pitchFamily="34" charset="0"/>
                </a:rPr>
                <a:t>A</a:t>
              </a:r>
              <a:r>
                <a:rPr lang="en-US" altLang="id-ID" sz="900">
                  <a:latin typeface="Arial" panose="020B0604020202020204" pitchFamily="34" charset="0"/>
                </a:rPr>
                <a:t>B</a:t>
              </a:r>
              <a:r>
                <a:rPr lang="en-US" altLang="id-ID" sz="900">
                  <a:latin typeface="Arial Black" panose="020B0A04020102020204" pitchFamily="34" charset="0"/>
                </a:rPr>
                <a:t>C</a:t>
              </a:r>
              <a:r>
                <a:rPr lang="en-US" altLang="id-ID" sz="900">
                  <a:latin typeface="Arial Narrow" panose="020B0606020202030204" pitchFamily="34" charset="0"/>
                </a:rPr>
                <a:t>D</a:t>
              </a:r>
              <a:r>
                <a:rPr lang="en-US" altLang="id-ID" sz="900">
                  <a:latin typeface="Book Antiqua" panose="02040602050305030304" pitchFamily="18" charset="0"/>
                </a:rPr>
                <a:t>E</a:t>
              </a:r>
              <a:r>
                <a:rPr lang="en-US" altLang="id-ID" sz="900">
                  <a:latin typeface="Bookman Old Style" panose="02050604050505020204" pitchFamily="18" charset="0"/>
                </a:rPr>
                <a:t>F</a:t>
              </a:r>
              <a:r>
                <a:rPr lang="en-US" altLang="id-ID" sz="900">
                  <a:latin typeface="Bookshelf Symbol 1" pitchFamily="34" charset="2"/>
                </a:rPr>
                <a:t>G</a:t>
              </a:r>
              <a:r>
                <a:rPr lang="en-US" altLang="id-ID" sz="900">
                  <a:latin typeface="Century Gothic" panose="020B0502020202020204" pitchFamily="34" charset="0"/>
                </a:rPr>
                <a:t>H</a:t>
              </a:r>
              <a:r>
                <a:rPr lang="en-US" altLang="id-ID" sz="900">
                  <a:latin typeface="Comic Sans MS" panose="030F0702030302020204" pitchFamily="66" charset="0"/>
                </a:rPr>
                <a:t>I</a:t>
              </a:r>
              <a:r>
                <a:rPr lang="en-US" altLang="id-ID" sz="900">
                  <a:latin typeface="Century Schoolbook" panose="02040604050505020304" pitchFamily="18" charset="0"/>
                </a:rPr>
                <a:t>J</a:t>
              </a:r>
              <a:r>
                <a:rPr lang="en-US" altLang="id-ID" sz="900">
                  <a:latin typeface="Courier New" panose="02070309020205020404" pitchFamily="49" charset="0"/>
                </a:rPr>
                <a:t>K</a:t>
              </a:r>
              <a:r>
                <a:rPr lang="en-US" altLang="id-ID" sz="900"/>
                <a:t>L</a:t>
              </a:r>
              <a:r>
                <a:rPr lang="en-US" altLang="id-ID" sz="900">
                  <a:latin typeface="Georgia" panose="02040502050405020303" pitchFamily="18" charset="0"/>
                </a:rPr>
                <a:t>M</a:t>
              </a:r>
              <a:endParaRPr lang="en-US" altLang="id-ID" sz="900">
                <a:latin typeface="Times New Roman" panose="02020603050405020304" pitchFamily="18" charset="0"/>
              </a:endParaRPr>
            </a:p>
            <a:p>
              <a:pPr algn="ctr" eaLnBrk="1" hangingPunct="1">
                <a:spcBef>
                  <a:spcPct val="0"/>
                </a:spcBef>
                <a:buClrTx/>
                <a:buSzTx/>
                <a:buFontTx/>
                <a:buNone/>
              </a:pPr>
              <a:r>
                <a:rPr lang="en-US" altLang="id-ID" sz="900">
                  <a:latin typeface="Haettenschweiler" pitchFamily="34" charset="0"/>
                </a:rPr>
                <a:t>N</a:t>
              </a:r>
              <a:r>
                <a:rPr lang="en-US" altLang="id-ID" sz="900">
                  <a:latin typeface="Impact" panose="020B0806030902050204" pitchFamily="34" charset="0"/>
                </a:rPr>
                <a:t>O</a:t>
              </a:r>
              <a:r>
                <a:rPr lang="en-US" altLang="id-ID" sz="900">
                  <a:latin typeface="Letter Gothic MT" charset="0"/>
                </a:rPr>
                <a:t>P</a:t>
              </a:r>
              <a:r>
                <a:rPr lang="en-US" altLang="id-ID" sz="900">
                  <a:latin typeface="Lucida Console" panose="020B0609040504020204" pitchFamily="49" charset="0"/>
                </a:rPr>
                <a:t>Q</a:t>
              </a:r>
              <a:r>
                <a:rPr lang="en-US" altLang="id-ID" sz="900">
                  <a:latin typeface="Lucida Sans Unicode" panose="020B0602030504020204" pitchFamily="34" charset="0"/>
                </a:rPr>
                <a:t>R</a:t>
              </a:r>
              <a:r>
                <a:rPr lang="en-US" altLang="id-ID" sz="900">
                  <a:latin typeface="Modern" pitchFamily="50"/>
                </a:rPr>
                <a:t>S</a:t>
              </a:r>
              <a:r>
                <a:rPr lang="en-US" altLang="id-ID" sz="900">
                  <a:latin typeface="Roman" pitchFamily="18"/>
                </a:rPr>
                <a:t>T</a:t>
              </a:r>
              <a:r>
                <a:rPr lang="en-US" altLang="id-ID" sz="900">
                  <a:latin typeface="Script" pitchFamily="66"/>
                </a:rPr>
                <a:t>U</a:t>
              </a:r>
              <a:r>
                <a:rPr lang="en-US" altLang="id-ID" sz="900">
                  <a:latin typeface="Tahoma" panose="020B0604030504040204" pitchFamily="34" charset="0"/>
                </a:rPr>
                <a:t>V</a:t>
              </a:r>
              <a:r>
                <a:rPr lang="en-US" altLang="id-ID" sz="900">
                  <a:latin typeface="Times New Roman MT Extra Bold" charset="0"/>
                </a:rPr>
                <a:t>W</a:t>
              </a:r>
              <a:r>
                <a:rPr lang="en-US" altLang="id-ID" sz="900">
                  <a:latin typeface="Trebuchet MS" panose="020B0603020202020204" pitchFamily="34" charset="0"/>
                </a:rPr>
                <a:t>X</a:t>
              </a:r>
              <a:r>
                <a:rPr lang="en-US" altLang="id-ID" sz="900">
                  <a:latin typeface="Verdana" panose="020B0604030504040204" pitchFamily="34" charset="0"/>
                </a:rPr>
                <a:t>Y</a:t>
              </a:r>
              <a:r>
                <a:rPr lang="en-US" altLang="id-ID" sz="900">
                  <a:latin typeface="Times New Roman" panose="02020603050405020304" pitchFamily="18" charset="0"/>
                </a:rPr>
                <a:t>Z</a:t>
              </a:r>
            </a:p>
          </p:txBody>
        </p:sp>
        <p:sp>
          <p:nvSpPr>
            <p:cNvPr id="39948" name="Rectangle 12">
              <a:extLst>
                <a:ext uri="{FF2B5EF4-FFF2-40B4-BE49-F238E27FC236}">
                  <a16:creationId xmlns:a16="http://schemas.microsoft.com/office/drawing/2014/main" id="{18E89A9F-E9E6-4359-960D-A148265794C6}"/>
                </a:ext>
              </a:extLst>
            </p:cNvPr>
            <p:cNvSpPr>
              <a:spLocks noChangeArrowheads="1"/>
            </p:cNvSpPr>
            <p:nvPr/>
          </p:nvSpPr>
          <p:spPr bwMode="auto">
            <a:xfrm>
              <a:off x="3360" y="2544"/>
              <a:ext cx="480" cy="672"/>
            </a:xfrm>
            <a:prstGeom prst="rect">
              <a:avLst/>
            </a:prstGeom>
            <a:solidFill>
              <a:schemeClr val="bg1"/>
            </a:solidFill>
            <a:ln w="38100" cmpd="dbl">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9949" name="Rectangle 13">
              <a:extLst>
                <a:ext uri="{FF2B5EF4-FFF2-40B4-BE49-F238E27FC236}">
                  <a16:creationId xmlns:a16="http://schemas.microsoft.com/office/drawing/2014/main" id="{5AB1C7C1-8634-418C-A596-F97D72317E00}"/>
                </a:ext>
              </a:extLst>
            </p:cNvPr>
            <p:cNvSpPr>
              <a:spLocks noChangeArrowheads="1"/>
            </p:cNvSpPr>
            <p:nvPr/>
          </p:nvSpPr>
          <p:spPr bwMode="auto">
            <a:xfrm>
              <a:off x="3888" y="2544"/>
              <a:ext cx="480" cy="672"/>
            </a:xfrm>
            <a:prstGeom prst="rect">
              <a:avLst/>
            </a:prstGeom>
            <a:solidFill>
              <a:schemeClr val="bg1"/>
            </a:solidFill>
            <a:ln w="38100" cmpd="dbl">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9950" name="Rectangle 14">
              <a:extLst>
                <a:ext uri="{FF2B5EF4-FFF2-40B4-BE49-F238E27FC236}">
                  <a16:creationId xmlns:a16="http://schemas.microsoft.com/office/drawing/2014/main" id="{EA711FFF-9C3C-4D39-A5B5-AC904EA08DE6}"/>
                </a:ext>
              </a:extLst>
            </p:cNvPr>
            <p:cNvSpPr>
              <a:spLocks noChangeArrowheads="1"/>
            </p:cNvSpPr>
            <p:nvPr/>
          </p:nvSpPr>
          <p:spPr bwMode="auto">
            <a:xfrm>
              <a:off x="4416" y="2544"/>
              <a:ext cx="480" cy="672"/>
            </a:xfrm>
            <a:prstGeom prst="rect">
              <a:avLst/>
            </a:prstGeom>
            <a:solidFill>
              <a:schemeClr val="bg1"/>
            </a:solidFill>
            <a:ln w="38100" cmpd="dbl">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9951" name="Rectangle 15">
              <a:extLst>
                <a:ext uri="{FF2B5EF4-FFF2-40B4-BE49-F238E27FC236}">
                  <a16:creationId xmlns:a16="http://schemas.microsoft.com/office/drawing/2014/main" id="{AD88713B-C8E1-45C7-B56E-B45A6F696D47}"/>
                </a:ext>
              </a:extLst>
            </p:cNvPr>
            <p:cNvSpPr>
              <a:spLocks noChangeArrowheads="1"/>
            </p:cNvSpPr>
            <p:nvPr/>
          </p:nvSpPr>
          <p:spPr bwMode="auto">
            <a:xfrm>
              <a:off x="1776" y="2640"/>
              <a:ext cx="432" cy="288"/>
            </a:xfrm>
            <a:prstGeom prst="rect">
              <a:avLst/>
            </a:prstGeom>
            <a:solidFill>
              <a:schemeClr val="bg1"/>
            </a:solidFill>
            <a:ln w="19050">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9952" name="Rectangle 16">
              <a:extLst>
                <a:ext uri="{FF2B5EF4-FFF2-40B4-BE49-F238E27FC236}">
                  <a16:creationId xmlns:a16="http://schemas.microsoft.com/office/drawing/2014/main" id="{59D3BF0A-1336-4F63-855B-DC8612580D81}"/>
                </a:ext>
              </a:extLst>
            </p:cNvPr>
            <p:cNvSpPr>
              <a:spLocks noChangeArrowheads="1"/>
            </p:cNvSpPr>
            <p:nvPr/>
          </p:nvSpPr>
          <p:spPr bwMode="auto">
            <a:xfrm>
              <a:off x="2304" y="2640"/>
              <a:ext cx="432" cy="288"/>
            </a:xfrm>
            <a:prstGeom prst="rect">
              <a:avLst/>
            </a:prstGeom>
            <a:solidFill>
              <a:schemeClr val="bg1"/>
            </a:solidFill>
            <a:ln w="19050">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9953" name="Rectangle 17">
              <a:extLst>
                <a:ext uri="{FF2B5EF4-FFF2-40B4-BE49-F238E27FC236}">
                  <a16:creationId xmlns:a16="http://schemas.microsoft.com/office/drawing/2014/main" id="{5320CB49-BF1A-49F7-BCEB-2B29ADD0BF9C}"/>
                </a:ext>
              </a:extLst>
            </p:cNvPr>
            <p:cNvSpPr>
              <a:spLocks noChangeArrowheads="1"/>
            </p:cNvSpPr>
            <p:nvPr/>
          </p:nvSpPr>
          <p:spPr bwMode="auto">
            <a:xfrm>
              <a:off x="1776" y="3024"/>
              <a:ext cx="1344" cy="144"/>
            </a:xfrm>
            <a:prstGeom prst="rect">
              <a:avLst/>
            </a:prstGeom>
            <a:solidFill>
              <a:schemeClr val="bg1"/>
            </a:solidFill>
            <a:ln w="19050">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39954" name="Rectangle 18">
              <a:extLst>
                <a:ext uri="{FF2B5EF4-FFF2-40B4-BE49-F238E27FC236}">
                  <a16:creationId xmlns:a16="http://schemas.microsoft.com/office/drawing/2014/main" id="{B73C7909-862E-47AF-A1A3-F1D2BC3ABD10}"/>
                </a:ext>
              </a:extLst>
            </p:cNvPr>
            <p:cNvSpPr>
              <a:spLocks noChangeArrowheads="1"/>
            </p:cNvSpPr>
            <p:nvPr/>
          </p:nvSpPr>
          <p:spPr bwMode="auto">
            <a:xfrm>
              <a:off x="2832" y="2640"/>
              <a:ext cx="240" cy="288"/>
            </a:xfrm>
            <a:prstGeom prst="rect">
              <a:avLst/>
            </a:prstGeom>
            <a:solidFill>
              <a:schemeClr val="bg1"/>
            </a:solidFill>
            <a:ln w="19050">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grpSp>
        <p:nvGrpSpPr>
          <p:cNvPr id="39942" name="Group 19">
            <a:extLst>
              <a:ext uri="{FF2B5EF4-FFF2-40B4-BE49-F238E27FC236}">
                <a16:creationId xmlns:a16="http://schemas.microsoft.com/office/drawing/2014/main" id="{845F7912-DA8C-4EE1-AADD-D7B1489F6C3B}"/>
              </a:ext>
            </a:extLst>
          </p:cNvPr>
          <p:cNvGrpSpPr>
            <a:grpSpLocks/>
          </p:cNvGrpSpPr>
          <p:nvPr/>
        </p:nvGrpSpPr>
        <p:grpSpPr bwMode="auto">
          <a:xfrm>
            <a:off x="6096000" y="76200"/>
            <a:ext cx="2284413" cy="1871663"/>
            <a:chOff x="3120" y="117"/>
            <a:chExt cx="1439" cy="1179"/>
          </a:xfrm>
        </p:grpSpPr>
        <p:sp>
          <p:nvSpPr>
            <p:cNvPr id="39943" name="Text Box 20">
              <a:extLst>
                <a:ext uri="{FF2B5EF4-FFF2-40B4-BE49-F238E27FC236}">
                  <a16:creationId xmlns:a16="http://schemas.microsoft.com/office/drawing/2014/main" id="{6FF7976B-F2E0-4BF6-B189-D819CFDBA227}"/>
                </a:ext>
              </a:extLst>
            </p:cNvPr>
            <p:cNvSpPr txBox="1">
              <a:spLocks noChangeArrowheads="1"/>
            </p:cNvSpPr>
            <p:nvPr/>
          </p:nvSpPr>
          <p:spPr bwMode="auto">
            <a:xfrm>
              <a:off x="3120" y="528"/>
              <a:ext cx="1110" cy="768"/>
            </a:xfrm>
            <a:prstGeom prst="rect">
              <a:avLst/>
            </a:prstGeom>
            <a:solidFill>
              <a:schemeClr val="bg1"/>
            </a:solidFill>
            <a:ln w="28575">
              <a:solidFill>
                <a:schemeClr val="accent2"/>
              </a:solidFill>
              <a:miter lim="800000"/>
              <a:headEnd/>
              <a:tailEnd/>
            </a:ln>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1800">
                  <a:latin typeface="Times New Roman" panose="02020603050405020304" pitchFamily="18" charset="0"/>
                </a:rPr>
                <a:t>Dix , Alan</a:t>
              </a:r>
            </a:p>
            <a:p>
              <a:pPr eaLnBrk="1" hangingPunct="1">
                <a:spcBef>
                  <a:spcPct val="0"/>
                </a:spcBef>
                <a:buClrTx/>
                <a:buSzTx/>
                <a:buFontTx/>
                <a:buNone/>
              </a:pPr>
              <a:r>
                <a:rPr lang="en-US" altLang="id-ID" sz="1800">
                  <a:latin typeface="Times New Roman" panose="02020603050405020304" pitchFamily="18" charset="0"/>
                </a:rPr>
                <a:t>Finlay, Janet</a:t>
              </a:r>
            </a:p>
            <a:p>
              <a:pPr eaLnBrk="1" hangingPunct="1">
                <a:spcBef>
                  <a:spcPct val="0"/>
                </a:spcBef>
                <a:buClrTx/>
                <a:buSzTx/>
                <a:buFontTx/>
                <a:buNone/>
              </a:pPr>
              <a:r>
                <a:rPr lang="en-US" altLang="id-ID" sz="1800">
                  <a:latin typeface="Times New Roman" panose="02020603050405020304" pitchFamily="18" charset="0"/>
                </a:rPr>
                <a:t>Abowd, Gregory</a:t>
              </a:r>
            </a:p>
            <a:p>
              <a:pPr eaLnBrk="1" hangingPunct="1">
                <a:spcBef>
                  <a:spcPct val="0"/>
                </a:spcBef>
                <a:buClrTx/>
                <a:buSzTx/>
                <a:buFontTx/>
                <a:buNone/>
              </a:pPr>
              <a:r>
                <a:rPr lang="en-US" altLang="id-ID" sz="1800">
                  <a:latin typeface="Times New Roman" panose="02020603050405020304" pitchFamily="18" charset="0"/>
                </a:rPr>
                <a:t>Beale, Russell</a:t>
              </a:r>
            </a:p>
          </p:txBody>
        </p:sp>
        <p:sp>
          <p:nvSpPr>
            <p:cNvPr id="39944" name="Text Box 21">
              <a:extLst>
                <a:ext uri="{FF2B5EF4-FFF2-40B4-BE49-F238E27FC236}">
                  <a16:creationId xmlns:a16="http://schemas.microsoft.com/office/drawing/2014/main" id="{9B410B61-9AC4-4F37-9F24-0B7F37609461}"/>
                </a:ext>
              </a:extLst>
            </p:cNvPr>
            <p:cNvSpPr txBox="1">
              <a:spLocks noChangeArrowheads="1"/>
            </p:cNvSpPr>
            <p:nvPr/>
          </p:nvSpPr>
          <p:spPr bwMode="auto">
            <a:xfrm>
              <a:off x="3840" y="117"/>
              <a:ext cx="719"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9600">
                  <a:solidFill>
                    <a:srgbClr val="66FF33"/>
                  </a:solidFill>
                  <a:latin typeface="Times New Roman" panose="02020603050405020304" pitchFamily="18" charset="0"/>
                  <a:sym typeface="Wingdings" panose="05000000000000000000" pitchFamily="2" charset="2"/>
                </a:rPr>
                <a:t></a:t>
              </a:r>
              <a:endParaRPr lang="en-US" altLang="id-ID" sz="9600">
                <a:solidFill>
                  <a:srgbClr val="66FF33"/>
                </a:solidFill>
                <a:latin typeface="Times New Roman" panose="02020603050405020304" pitchFamily="18" charset="0"/>
                <a:sym typeface="Wingdings 2" panose="05020102010507070707" pitchFamily="18" charset="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C9E5ECF-0502-40F3-AABA-80D0E65FB419}"/>
              </a:ext>
            </a:extLst>
          </p:cNvPr>
          <p:cNvSpPr>
            <a:spLocks noGrp="1" noRot="1" noChangeArrowheads="1"/>
          </p:cNvSpPr>
          <p:nvPr>
            <p:ph type="title"/>
          </p:nvPr>
        </p:nvSpPr>
        <p:spPr/>
        <p:txBody>
          <a:bodyPr/>
          <a:lstStyle/>
          <a:p>
            <a:pPr eaLnBrk="1" fontAlgn="auto" hangingPunct="1">
              <a:spcAft>
                <a:spcPts val="0"/>
              </a:spcAft>
              <a:defRPr/>
            </a:pPr>
            <a:r>
              <a:rPr lang="en-US" dirty="0">
                <a:solidFill>
                  <a:schemeClr val="tx1"/>
                </a:solidFill>
              </a:rPr>
              <a:t>basic principles</a:t>
            </a:r>
          </a:p>
        </p:txBody>
      </p:sp>
      <p:sp>
        <p:nvSpPr>
          <p:cNvPr id="40963" name="Rectangle 3">
            <a:extLst>
              <a:ext uri="{FF2B5EF4-FFF2-40B4-BE49-F238E27FC236}">
                <a16:creationId xmlns:a16="http://schemas.microsoft.com/office/drawing/2014/main" id="{1B558B65-4253-48EC-898F-F005EF5937BF}"/>
              </a:ext>
            </a:extLst>
          </p:cNvPr>
          <p:cNvSpPr>
            <a:spLocks noGrp="1"/>
          </p:cNvSpPr>
          <p:nvPr>
            <p:ph type="body" idx="1"/>
          </p:nvPr>
        </p:nvSpPr>
        <p:spPr/>
        <p:txBody>
          <a:bodyPr/>
          <a:lstStyle/>
          <a:p>
            <a:pPr eaLnBrk="1" hangingPunct="1"/>
            <a:r>
              <a:rPr lang="en-US" altLang="id-ID" sz="4000"/>
              <a:t>ask</a:t>
            </a:r>
          </a:p>
          <a:p>
            <a:pPr marL="1438275" lvl="1" eaLnBrk="1" hangingPunct="1"/>
            <a:r>
              <a:rPr lang="en-US" altLang="id-ID"/>
              <a:t>what is the user doing?</a:t>
            </a:r>
            <a:endParaRPr lang="en-US" altLang="id-ID" sz="3200"/>
          </a:p>
          <a:p>
            <a:pPr eaLnBrk="1" hangingPunct="1"/>
            <a:r>
              <a:rPr lang="en-US" altLang="id-ID" sz="4000"/>
              <a:t>think</a:t>
            </a:r>
          </a:p>
          <a:p>
            <a:pPr marL="1438275" lvl="1" eaLnBrk="1" hangingPunct="1"/>
            <a:r>
              <a:rPr lang="en-US" altLang="id-ID"/>
              <a:t>what information, comparisons, order</a:t>
            </a:r>
            <a:endParaRPr lang="en-US" altLang="id-ID" sz="3600"/>
          </a:p>
          <a:p>
            <a:pPr eaLnBrk="1" hangingPunct="1"/>
            <a:r>
              <a:rPr lang="en-US" altLang="id-ID" sz="4000"/>
              <a:t>design</a:t>
            </a:r>
          </a:p>
          <a:p>
            <a:pPr marL="1438275" lvl="1" eaLnBrk="1" hangingPunct="1"/>
            <a:r>
              <a:rPr lang="en-US" altLang="id-ID"/>
              <a:t>form follows function</a:t>
            </a:r>
            <a:endParaRPr lang="en-US" altLang="id-ID"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21E0EC8-0307-47D2-9A9C-FF5CCAAB2B9E}"/>
              </a:ext>
            </a:extLst>
          </p:cNvPr>
          <p:cNvSpPr>
            <a:spLocks noGrp="1" noRot="1" noChangeArrowheads="1"/>
          </p:cNvSpPr>
          <p:nvPr>
            <p:ph type="title"/>
          </p:nvPr>
        </p:nvSpPr>
        <p:spPr/>
        <p:txBody>
          <a:bodyPr/>
          <a:lstStyle/>
          <a:p>
            <a:pPr eaLnBrk="1" fontAlgn="auto" hangingPunct="1">
              <a:spcAft>
                <a:spcPts val="0"/>
              </a:spcAft>
              <a:defRPr/>
            </a:pPr>
            <a:r>
              <a:rPr lang="en-US" dirty="0">
                <a:solidFill>
                  <a:schemeClr val="tx1"/>
                </a:solidFill>
              </a:rPr>
              <a:t>available tools</a:t>
            </a:r>
          </a:p>
        </p:txBody>
      </p:sp>
      <p:sp>
        <p:nvSpPr>
          <p:cNvPr id="41987" name="Rectangle 3">
            <a:extLst>
              <a:ext uri="{FF2B5EF4-FFF2-40B4-BE49-F238E27FC236}">
                <a16:creationId xmlns:a16="http://schemas.microsoft.com/office/drawing/2014/main" id="{DB1D7504-569A-4F01-8563-950CB1149C57}"/>
              </a:ext>
            </a:extLst>
          </p:cNvPr>
          <p:cNvSpPr>
            <a:spLocks noGrp="1"/>
          </p:cNvSpPr>
          <p:nvPr>
            <p:ph type="body" idx="1"/>
          </p:nvPr>
        </p:nvSpPr>
        <p:spPr/>
        <p:txBody>
          <a:bodyPr/>
          <a:lstStyle/>
          <a:p>
            <a:pPr eaLnBrk="1" hangingPunct="1"/>
            <a:r>
              <a:rPr lang="en-US" altLang="id-ID" sz="3600"/>
              <a:t>grouping of items</a:t>
            </a:r>
          </a:p>
          <a:p>
            <a:pPr eaLnBrk="1" hangingPunct="1"/>
            <a:r>
              <a:rPr lang="en-US" altLang="id-ID" sz="3600"/>
              <a:t>order of items </a:t>
            </a:r>
          </a:p>
          <a:p>
            <a:pPr eaLnBrk="1" hangingPunct="1"/>
            <a:r>
              <a:rPr lang="en-US" altLang="id-ID" sz="3600"/>
              <a:t>decoration - fonts, boxes etc.</a:t>
            </a:r>
          </a:p>
          <a:p>
            <a:pPr eaLnBrk="1" hangingPunct="1"/>
            <a:r>
              <a:rPr lang="en-US" altLang="id-ID" sz="3600"/>
              <a:t>alignment of items</a:t>
            </a:r>
          </a:p>
          <a:p>
            <a:pPr eaLnBrk="1" hangingPunct="1"/>
            <a:r>
              <a:rPr lang="en-US" altLang="id-ID" sz="3600"/>
              <a:t>white space between items</a:t>
            </a:r>
          </a:p>
          <a:p>
            <a:pPr eaLnBrk="1" hangingPunct="1"/>
            <a:endParaRPr lang="en-US" altLang="id-ID" sz="3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59E9F50-01E4-433F-8F9C-EEC1A3695221}"/>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grouping and structure</a:t>
            </a:r>
          </a:p>
        </p:txBody>
      </p:sp>
      <p:sp>
        <p:nvSpPr>
          <p:cNvPr id="43011" name="Rectangle 3">
            <a:extLst>
              <a:ext uri="{FF2B5EF4-FFF2-40B4-BE49-F238E27FC236}">
                <a16:creationId xmlns:a16="http://schemas.microsoft.com/office/drawing/2014/main" id="{1D0A5F28-94C1-4C89-A3AA-083F4D0E4A8E}"/>
              </a:ext>
            </a:extLst>
          </p:cNvPr>
          <p:cNvSpPr>
            <a:spLocks noGrp="1"/>
          </p:cNvSpPr>
          <p:nvPr>
            <p:ph type="body" idx="1"/>
          </p:nvPr>
        </p:nvSpPr>
        <p:spPr/>
        <p:txBody>
          <a:bodyPr/>
          <a:lstStyle/>
          <a:p>
            <a:pPr algn="ctr" eaLnBrk="1" hangingPunct="1">
              <a:buClr>
                <a:schemeClr val="tx1"/>
              </a:buClr>
              <a:buFont typeface="Wingdings" panose="05000000000000000000" pitchFamily="2" charset="2"/>
              <a:buNone/>
            </a:pPr>
            <a:r>
              <a:rPr lang="en-US" altLang="id-ID" sz="2800"/>
              <a:t>logically together  </a:t>
            </a:r>
            <a:r>
              <a:rPr lang="en-US" altLang="id-ID" sz="2800">
                <a:sym typeface="Symbol" panose="05050102010706020507" pitchFamily="18" charset="2"/>
              </a:rPr>
              <a:t> </a:t>
            </a:r>
            <a:r>
              <a:rPr lang="en-US" altLang="id-ID" sz="2800"/>
              <a:t> physically together</a:t>
            </a:r>
            <a:endParaRPr lang="en-US" altLang="id-ID" sz="2400"/>
          </a:p>
          <a:p>
            <a:pPr eaLnBrk="1" hangingPunct="1"/>
            <a:endParaRPr lang="en-US" altLang="id-ID"/>
          </a:p>
        </p:txBody>
      </p:sp>
      <p:grpSp>
        <p:nvGrpSpPr>
          <p:cNvPr id="43012" name="Group 4">
            <a:extLst>
              <a:ext uri="{FF2B5EF4-FFF2-40B4-BE49-F238E27FC236}">
                <a16:creationId xmlns:a16="http://schemas.microsoft.com/office/drawing/2014/main" id="{FA5886D0-1E5E-406B-98B6-9CAECFE60597}"/>
              </a:ext>
            </a:extLst>
          </p:cNvPr>
          <p:cNvGrpSpPr>
            <a:grpSpLocks/>
          </p:cNvGrpSpPr>
          <p:nvPr/>
        </p:nvGrpSpPr>
        <p:grpSpPr bwMode="auto">
          <a:xfrm>
            <a:off x="1143000" y="2895600"/>
            <a:ext cx="6781800" cy="3276600"/>
            <a:chOff x="720" y="1824"/>
            <a:chExt cx="4272" cy="2064"/>
          </a:xfrm>
        </p:grpSpPr>
        <p:sp>
          <p:nvSpPr>
            <p:cNvPr id="43013" name="Rectangle 5">
              <a:extLst>
                <a:ext uri="{FF2B5EF4-FFF2-40B4-BE49-F238E27FC236}">
                  <a16:creationId xmlns:a16="http://schemas.microsoft.com/office/drawing/2014/main" id="{90470612-8EF8-4228-BF47-633B401DD1A4}"/>
                </a:ext>
              </a:extLst>
            </p:cNvPr>
            <p:cNvSpPr>
              <a:spLocks noChangeArrowheads="1"/>
            </p:cNvSpPr>
            <p:nvPr/>
          </p:nvSpPr>
          <p:spPr bwMode="auto">
            <a:xfrm>
              <a:off x="720" y="1824"/>
              <a:ext cx="4272" cy="2064"/>
            </a:xfrm>
            <a:prstGeom prst="rect">
              <a:avLst/>
            </a:prstGeom>
            <a:solidFill>
              <a:schemeClr val="bg1"/>
            </a:solidFill>
            <a:ln w="28575">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43014" name="Text Box 6">
              <a:extLst>
                <a:ext uri="{FF2B5EF4-FFF2-40B4-BE49-F238E27FC236}">
                  <a16:creationId xmlns:a16="http://schemas.microsoft.com/office/drawing/2014/main" id="{0C784844-0F5E-4AE8-9FB4-7A743427FE17}"/>
                </a:ext>
              </a:extLst>
            </p:cNvPr>
            <p:cNvSpPr txBox="1">
              <a:spLocks noChangeArrowheads="1"/>
            </p:cNvSpPr>
            <p:nvPr/>
          </p:nvSpPr>
          <p:spPr bwMode="auto">
            <a:xfrm>
              <a:off x="768" y="1833"/>
              <a:ext cx="183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2000" b="1">
                  <a:latin typeface="Times New Roman" panose="02020603050405020304" pitchFamily="18" charset="0"/>
                </a:rPr>
                <a:t>Billing details</a:t>
              </a:r>
              <a:r>
                <a:rPr lang="en-US" altLang="id-ID" sz="2000">
                  <a:latin typeface="Times New Roman" panose="02020603050405020304" pitchFamily="18" charset="0"/>
                </a:rPr>
                <a:t>:</a:t>
              </a:r>
            </a:p>
            <a:p>
              <a:pPr eaLnBrk="1" hangingPunct="1">
                <a:spcBef>
                  <a:spcPct val="0"/>
                </a:spcBef>
                <a:buClrTx/>
                <a:buSzTx/>
                <a:buFontTx/>
                <a:buNone/>
              </a:pPr>
              <a:r>
                <a:rPr lang="en-US" altLang="id-ID" sz="2000">
                  <a:latin typeface="Times New Roman" panose="02020603050405020304" pitchFamily="18" charset="0"/>
                </a:rPr>
                <a:t>  Name</a:t>
              </a:r>
            </a:p>
            <a:p>
              <a:pPr eaLnBrk="1" hangingPunct="1">
                <a:spcBef>
                  <a:spcPct val="0"/>
                </a:spcBef>
                <a:buClrTx/>
                <a:buSzTx/>
                <a:buFontTx/>
                <a:buNone/>
              </a:pPr>
              <a:r>
                <a:rPr lang="en-US" altLang="id-ID" sz="2000">
                  <a:latin typeface="Times New Roman" panose="02020603050405020304" pitchFamily="18" charset="0"/>
                </a:rPr>
                <a:t>  Address: …</a:t>
              </a:r>
            </a:p>
            <a:p>
              <a:pPr eaLnBrk="1" hangingPunct="1">
                <a:spcBef>
                  <a:spcPct val="0"/>
                </a:spcBef>
                <a:buClrTx/>
                <a:buSzTx/>
                <a:buFontTx/>
                <a:buNone/>
              </a:pPr>
              <a:r>
                <a:rPr lang="en-US" altLang="id-ID" sz="2000">
                  <a:latin typeface="Times New Roman" panose="02020603050405020304" pitchFamily="18" charset="0"/>
                </a:rPr>
                <a:t>  Credit card no</a:t>
              </a:r>
            </a:p>
          </p:txBody>
        </p:sp>
        <p:sp>
          <p:nvSpPr>
            <p:cNvPr id="43015" name="Text Box 7">
              <a:extLst>
                <a:ext uri="{FF2B5EF4-FFF2-40B4-BE49-F238E27FC236}">
                  <a16:creationId xmlns:a16="http://schemas.microsoft.com/office/drawing/2014/main" id="{CCAD0AAC-3F41-41DD-8DD3-8F50B5F206B7}"/>
                </a:ext>
              </a:extLst>
            </p:cNvPr>
            <p:cNvSpPr txBox="1">
              <a:spLocks noChangeArrowheads="1"/>
            </p:cNvSpPr>
            <p:nvPr/>
          </p:nvSpPr>
          <p:spPr bwMode="auto">
            <a:xfrm>
              <a:off x="3024" y="1833"/>
              <a:ext cx="1834"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2000" b="1">
                  <a:latin typeface="Times New Roman" panose="02020603050405020304" pitchFamily="18" charset="0"/>
                </a:rPr>
                <a:t>Delivery details</a:t>
              </a:r>
              <a:r>
                <a:rPr lang="en-US" altLang="id-ID" sz="2000">
                  <a:latin typeface="Times New Roman" panose="02020603050405020304" pitchFamily="18" charset="0"/>
                </a:rPr>
                <a:t>:</a:t>
              </a:r>
            </a:p>
            <a:p>
              <a:pPr eaLnBrk="1" hangingPunct="1">
                <a:spcBef>
                  <a:spcPct val="0"/>
                </a:spcBef>
                <a:buClrTx/>
                <a:buSzTx/>
                <a:buFontTx/>
                <a:buNone/>
              </a:pPr>
              <a:r>
                <a:rPr lang="en-US" altLang="id-ID" sz="2000">
                  <a:latin typeface="Times New Roman" panose="02020603050405020304" pitchFamily="18" charset="0"/>
                </a:rPr>
                <a:t>  Name</a:t>
              </a:r>
            </a:p>
            <a:p>
              <a:pPr eaLnBrk="1" hangingPunct="1">
                <a:spcBef>
                  <a:spcPct val="0"/>
                </a:spcBef>
                <a:buClrTx/>
                <a:buSzTx/>
                <a:buFontTx/>
                <a:buNone/>
              </a:pPr>
              <a:r>
                <a:rPr lang="en-US" altLang="id-ID" sz="2000">
                  <a:latin typeface="Times New Roman" panose="02020603050405020304" pitchFamily="18" charset="0"/>
                </a:rPr>
                <a:t>  Address: …</a:t>
              </a:r>
            </a:p>
            <a:p>
              <a:pPr eaLnBrk="1" hangingPunct="1">
                <a:spcBef>
                  <a:spcPct val="0"/>
                </a:spcBef>
                <a:buClrTx/>
                <a:buSzTx/>
                <a:buFontTx/>
                <a:buNone/>
              </a:pPr>
              <a:r>
                <a:rPr lang="en-US" altLang="id-ID" sz="2000">
                  <a:latin typeface="Times New Roman" panose="02020603050405020304" pitchFamily="18" charset="0"/>
                </a:rPr>
                <a:t>  Delivery time</a:t>
              </a:r>
            </a:p>
          </p:txBody>
        </p:sp>
        <p:sp>
          <p:nvSpPr>
            <p:cNvPr id="43016" name="Line 8">
              <a:extLst>
                <a:ext uri="{FF2B5EF4-FFF2-40B4-BE49-F238E27FC236}">
                  <a16:creationId xmlns:a16="http://schemas.microsoft.com/office/drawing/2014/main" id="{AE476B4F-03D0-4D5B-B86B-DDC3E0BDB9F8}"/>
                </a:ext>
              </a:extLst>
            </p:cNvPr>
            <p:cNvSpPr>
              <a:spLocks noChangeShapeType="1"/>
            </p:cNvSpPr>
            <p:nvPr/>
          </p:nvSpPr>
          <p:spPr bwMode="auto">
            <a:xfrm>
              <a:off x="768" y="2784"/>
              <a:ext cx="417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43017" name="Text Box 9">
              <a:extLst>
                <a:ext uri="{FF2B5EF4-FFF2-40B4-BE49-F238E27FC236}">
                  <a16:creationId xmlns:a16="http://schemas.microsoft.com/office/drawing/2014/main" id="{ADAFEBBA-86EC-49FC-A744-52AEE7E0C913}"/>
                </a:ext>
              </a:extLst>
            </p:cNvPr>
            <p:cNvSpPr txBox="1">
              <a:spLocks noChangeArrowheads="1"/>
            </p:cNvSpPr>
            <p:nvPr/>
          </p:nvSpPr>
          <p:spPr bwMode="auto">
            <a:xfrm>
              <a:off x="768" y="2784"/>
              <a:ext cx="4224"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2000" b="1">
                  <a:latin typeface="Times New Roman" panose="02020603050405020304" pitchFamily="18" charset="0"/>
                </a:rPr>
                <a:t>Order details</a:t>
              </a:r>
              <a:r>
                <a:rPr lang="en-US" altLang="id-ID" sz="2000">
                  <a:latin typeface="Times New Roman" panose="02020603050405020304" pitchFamily="18" charset="0"/>
                </a:rPr>
                <a:t>:</a:t>
              </a:r>
            </a:p>
            <a:p>
              <a:pPr eaLnBrk="1" hangingPunct="1">
                <a:spcBef>
                  <a:spcPct val="0"/>
                </a:spcBef>
                <a:buClrTx/>
                <a:buSzTx/>
                <a:buFontTx/>
                <a:buNone/>
              </a:pPr>
              <a:r>
                <a:rPr lang="en-US" altLang="id-ID" sz="2000">
                  <a:latin typeface="Times New Roman" panose="02020603050405020304" pitchFamily="18" charset="0"/>
                </a:rPr>
                <a:t>  item                                               quantity  cost/item    cost</a:t>
              </a:r>
            </a:p>
            <a:p>
              <a:pPr eaLnBrk="1" hangingPunct="1">
                <a:spcBef>
                  <a:spcPct val="0"/>
                </a:spcBef>
                <a:buClrTx/>
                <a:buSzTx/>
                <a:buFontTx/>
                <a:buNone/>
              </a:pPr>
              <a:r>
                <a:rPr lang="en-US" altLang="id-ID" sz="2000">
                  <a:latin typeface="Times New Roman" panose="02020603050405020304" pitchFamily="18" charset="0"/>
                </a:rPr>
                <a:t>  </a:t>
              </a:r>
              <a:r>
                <a:rPr lang="en-US" altLang="id-ID" sz="1800">
                  <a:latin typeface="Courier New" panose="02070309020205020404" pitchFamily="49" charset="0"/>
                </a:rPr>
                <a:t>size 10 screws (boxes)      7    3.71   25.97</a:t>
              </a:r>
              <a:endParaRPr lang="en-US" altLang="id-ID" sz="2000">
                <a:latin typeface="Times New Roman" panose="02020603050405020304" pitchFamily="18" charset="0"/>
              </a:endParaRPr>
            </a:p>
            <a:p>
              <a:pPr eaLnBrk="1" hangingPunct="1">
                <a:spcBef>
                  <a:spcPct val="0"/>
                </a:spcBef>
                <a:buClrTx/>
                <a:buSzTx/>
                <a:buFontTx/>
                <a:buNone/>
              </a:pPr>
              <a:r>
                <a:rPr lang="en-US" altLang="id-ID" sz="2000">
                  <a:latin typeface="Times New Roman" panose="02020603050405020304" pitchFamily="18" charset="0"/>
                </a:rPr>
                <a:t>      ……			                    …	     …           …</a:t>
              </a:r>
            </a:p>
            <a:p>
              <a:pPr eaLnBrk="1" hangingPunct="1">
                <a:spcBef>
                  <a:spcPct val="0"/>
                </a:spcBef>
                <a:buClrTx/>
                <a:buSzTx/>
                <a:buFontTx/>
                <a:buNone/>
              </a:pPr>
              <a:endParaRPr lang="en-US" altLang="id-ID" sz="2000">
                <a:latin typeface="Times New Roman" panose="02020603050405020304" pitchFamily="18"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5F897D6-B9F3-4DEE-A3B4-C4E3A8461E61}"/>
              </a:ext>
            </a:extLst>
          </p:cNvPr>
          <p:cNvSpPr>
            <a:spLocks noGrp="1" noRot="1" noChangeArrowheads="1"/>
          </p:cNvSpPr>
          <p:nvPr>
            <p:ph type="title"/>
          </p:nvPr>
        </p:nvSpPr>
        <p:spPr/>
        <p:txBody>
          <a:bodyPr/>
          <a:lstStyle/>
          <a:p>
            <a:pPr eaLnBrk="1" fontAlgn="auto" hangingPunct="1">
              <a:spcAft>
                <a:spcPts val="0"/>
              </a:spcAft>
              <a:defRPr/>
            </a:pPr>
            <a:r>
              <a:rPr lang="en-US">
                <a:solidFill>
                  <a:schemeClr val="tx2">
                    <a:satMod val="200000"/>
                  </a:schemeClr>
                </a:solidFill>
              </a:rPr>
              <a:t>decoration</a:t>
            </a:r>
          </a:p>
        </p:txBody>
      </p:sp>
      <p:sp>
        <p:nvSpPr>
          <p:cNvPr id="44035" name="Rectangle 3">
            <a:extLst>
              <a:ext uri="{FF2B5EF4-FFF2-40B4-BE49-F238E27FC236}">
                <a16:creationId xmlns:a16="http://schemas.microsoft.com/office/drawing/2014/main" id="{B45E4215-B26E-4D14-9FDD-CF94EBBE82EF}"/>
              </a:ext>
            </a:extLst>
          </p:cNvPr>
          <p:cNvSpPr>
            <a:spLocks noGrp="1"/>
          </p:cNvSpPr>
          <p:nvPr>
            <p:ph type="body" idx="1"/>
          </p:nvPr>
        </p:nvSpPr>
        <p:spPr/>
        <p:txBody>
          <a:bodyPr/>
          <a:lstStyle/>
          <a:p>
            <a:pPr eaLnBrk="1" hangingPunct="1"/>
            <a:r>
              <a:rPr lang="en-US" altLang="id-ID"/>
              <a:t>use boxes to group logical items</a:t>
            </a:r>
          </a:p>
          <a:p>
            <a:pPr eaLnBrk="1" hangingPunct="1"/>
            <a:r>
              <a:rPr lang="en-US" altLang="id-ID"/>
              <a:t>use fonts for emphasis, headings</a:t>
            </a:r>
          </a:p>
          <a:p>
            <a:pPr eaLnBrk="1" hangingPunct="1"/>
            <a:r>
              <a:rPr lang="en-US" altLang="id-ID"/>
              <a:t>but not too many!!</a:t>
            </a:r>
          </a:p>
        </p:txBody>
      </p:sp>
      <p:grpSp>
        <p:nvGrpSpPr>
          <p:cNvPr id="44036" name="Group 4">
            <a:extLst>
              <a:ext uri="{FF2B5EF4-FFF2-40B4-BE49-F238E27FC236}">
                <a16:creationId xmlns:a16="http://schemas.microsoft.com/office/drawing/2014/main" id="{7E4EE1BD-C9D1-4977-85AD-EF5DDC655387}"/>
              </a:ext>
            </a:extLst>
          </p:cNvPr>
          <p:cNvGrpSpPr>
            <a:grpSpLocks/>
          </p:cNvGrpSpPr>
          <p:nvPr/>
        </p:nvGrpSpPr>
        <p:grpSpPr bwMode="auto">
          <a:xfrm>
            <a:off x="1214438" y="3886200"/>
            <a:ext cx="7072312" cy="2590800"/>
            <a:chOff x="1584" y="2448"/>
            <a:chExt cx="3408" cy="1632"/>
          </a:xfrm>
        </p:grpSpPr>
        <p:sp>
          <p:nvSpPr>
            <p:cNvPr id="44037" name="Rectangle 5">
              <a:extLst>
                <a:ext uri="{FF2B5EF4-FFF2-40B4-BE49-F238E27FC236}">
                  <a16:creationId xmlns:a16="http://schemas.microsoft.com/office/drawing/2014/main" id="{4E40616B-B84B-4253-9829-7D65A12F297C}"/>
                </a:ext>
              </a:extLst>
            </p:cNvPr>
            <p:cNvSpPr>
              <a:spLocks noChangeArrowheads="1"/>
            </p:cNvSpPr>
            <p:nvPr/>
          </p:nvSpPr>
          <p:spPr bwMode="auto">
            <a:xfrm>
              <a:off x="1584" y="2448"/>
              <a:ext cx="3408" cy="1632"/>
            </a:xfrm>
            <a:prstGeom prst="rect">
              <a:avLst/>
            </a:prstGeom>
            <a:solidFill>
              <a:schemeClr val="bg1"/>
            </a:solidFill>
            <a:ln w="28575">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id-ID" altLang="id-ID" sz="2400">
                <a:latin typeface="Times New Roman" panose="02020603050405020304" pitchFamily="18" charset="0"/>
              </a:endParaRPr>
            </a:p>
          </p:txBody>
        </p:sp>
        <p:sp>
          <p:nvSpPr>
            <p:cNvPr id="44038" name="Rectangle 6">
              <a:extLst>
                <a:ext uri="{FF2B5EF4-FFF2-40B4-BE49-F238E27FC236}">
                  <a16:creationId xmlns:a16="http://schemas.microsoft.com/office/drawing/2014/main" id="{8C5FACD0-A9DB-443C-AC79-EE9958CF64F2}"/>
                </a:ext>
              </a:extLst>
            </p:cNvPr>
            <p:cNvSpPr>
              <a:spLocks noChangeArrowheads="1"/>
            </p:cNvSpPr>
            <p:nvPr/>
          </p:nvSpPr>
          <p:spPr bwMode="auto">
            <a:xfrm>
              <a:off x="1680" y="2544"/>
              <a:ext cx="1536" cy="720"/>
            </a:xfrm>
            <a:prstGeom prst="rect">
              <a:avLst/>
            </a:prstGeom>
            <a:solidFill>
              <a:schemeClr val="bg1"/>
            </a:solidFill>
            <a:ln w="57150" cmpd="thinThick">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44039" name="Rectangle 7">
              <a:extLst>
                <a:ext uri="{FF2B5EF4-FFF2-40B4-BE49-F238E27FC236}">
                  <a16:creationId xmlns:a16="http://schemas.microsoft.com/office/drawing/2014/main" id="{A27F6B85-3552-4BCD-8EB1-784B465B9B91}"/>
                </a:ext>
              </a:extLst>
            </p:cNvPr>
            <p:cNvSpPr>
              <a:spLocks noChangeArrowheads="1"/>
            </p:cNvSpPr>
            <p:nvPr/>
          </p:nvSpPr>
          <p:spPr bwMode="auto">
            <a:xfrm>
              <a:off x="1680" y="3360"/>
              <a:ext cx="3216" cy="624"/>
            </a:xfrm>
            <a:prstGeom prst="rect">
              <a:avLst/>
            </a:prstGeom>
            <a:solidFill>
              <a:schemeClr val="bg1"/>
            </a:solidFill>
            <a:ln w="57150" cmpd="thinThick">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US" altLang="id-ID" sz="2400">
                  <a:latin typeface="Abadi MT Condensed" pitchFamily="34" charset="0"/>
                </a:rPr>
                <a:t>A</a:t>
              </a:r>
              <a:r>
                <a:rPr lang="en-US" altLang="id-ID" sz="2400">
                  <a:latin typeface="Arial" panose="020B0604020202020204" pitchFamily="34" charset="0"/>
                </a:rPr>
                <a:t>B</a:t>
              </a:r>
              <a:r>
                <a:rPr lang="en-US" altLang="id-ID" sz="2400">
                  <a:latin typeface="Arial Black" panose="020B0A04020102020204" pitchFamily="34" charset="0"/>
                </a:rPr>
                <a:t>C</a:t>
              </a:r>
              <a:r>
                <a:rPr lang="en-US" altLang="id-ID" sz="2400">
                  <a:latin typeface="Arial Narrow" panose="020B0606020202030204" pitchFamily="34" charset="0"/>
                </a:rPr>
                <a:t>D</a:t>
              </a:r>
              <a:r>
                <a:rPr lang="en-US" altLang="id-ID" sz="2400">
                  <a:latin typeface="Book Antiqua" panose="02040602050305030304" pitchFamily="18" charset="0"/>
                </a:rPr>
                <a:t>E</a:t>
              </a:r>
              <a:r>
                <a:rPr lang="en-US" altLang="id-ID" sz="2400">
                  <a:latin typeface="Bookman Old Style" panose="02050604050505020204" pitchFamily="18" charset="0"/>
                </a:rPr>
                <a:t>F</a:t>
              </a:r>
              <a:r>
                <a:rPr lang="en-US" altLang="id-ID" sz="2400">
                  <a:latin typeface="Bookshelf Symbol 1" pitchFamily="34" charset="2"/>
                </a:rPr>
                <a:t>G</a:t>
              </a:r>
              <a:r>
                <a:rPr lang="en-US" altLang="id-ID" sz="2400">
                  <a:latin typeface="Century Gothic" panose="020B0502020202020204" pitchFamily="34" charset="0"/>
                </a:rPr>
                <a:t>H</a:t>
              </a:r>
              <a:r>
                <a:rPr lang="en-US" altLang="id-ID" sz="2400">
                  <a:latin typeface="Comic Sans MS" panose="030F0702030302020204" pitchFamily="66" charset="0"/>
                </a:rPr>
                <a:t>I</a:t>
              </a:r>
              <a:r>
                <a:rPr lang="en-US" altLang="id-ID" sz="2400">
                  <a:latin typeface="Century Schoolbook" panose="02040604050505020304" pitchFamily="18" charset="0"/>
                </a:rPr>
                <a:t>J</a:t>
              </a:r>
              <a:r>
                <a:rPr lang="en-US" altLang="id-ID" sz="2400">
                  <a:latin typeface="Courier New" panose="02070309020205020404" pitchFamily="49" charset="0"/>
                </a:rPr>
                <a:t>K</a:t>
              </a:r>
              <a:r>
                <a:rPr lang="en-US" altLang="id-ID" sz="2400"/>
                <a:t>L</a:t>
              </a:r>
              <a:r>
                <a:rPr lang="en-US" altLang="id-ID" sz="2400">
                  <a:latin typeface="Georgia" panose="02040502050405020303" pitchFamily="18" charset="0"/>
                </a:rPr>
                <a:t>M</a:t>
              </a:r>
              <a:endParaRPr lang="en-US" altLang="id-ID" sz="2400">
                <a:latin typeface="Times New Roman" panose="02020603050405020304" pitchFamily="18" charset="0"/>
              </a:endParaRPr>
            </a:p>
            <a:p>
              <a:pPr algn="ctr" eaLnBrk="1" hangingPunct="1">
                <a:spcBef>
                  <a:spcPct val="0"/>
                </a:spcBef>
                <a:buClrTx/>
                <a:buSzTx/>
                <a:buFontTx/>
                <a:buNone/>
              </a:pPr>
              <a:r>
                <a:rPr lang="en-US" altLang="id-ID" sz="2400">
                  <a:latin typeface="Haettenschweiler" pitchFamily="34" charset="0"/>
                </a:rPr>
                <a:t>N</a:t>
              </a:r>
              <a:r>
                <a:rPr lang="en-US" altLang="id-ID" sz="2400">
                  <a:latin typeface="Impact" panose="020B0806030902050204" pitchFamily="34" charset="0"/>
                </a:rPr>
                <a:t>O</a:t>
              </a:r>
              <a:r>
                <a:rPr lang="en-US" altLang="id-ID" sz="2400">
                  <a:latin typeface="Letter Gothic MT" charset="0"/>
                </a:rPr>
                <a:t>P</a:t>
              </a:r>
              <a:r>
                <a:rPr lang="en-US" altLang="id-ID" sz="2400">
                  <a:latin typeface="Lucida Console" panose="020B0609040504020204" pitchFamily="49" charset="0"/>
                </a:rPr>
                <a:t>Q</a:t>
              </a:r>
              <a:r>
                <a:rPr lang="en-US" altLang="id-ID" sz="2400">
                  <a:latin typeface="Lucida Sans Unicode" panose="020B0602030504020204" pitchFamily="34" charset="0"/>
                </a:rPr>
                <a:t>R</a:t>
              </a:r>
              <a:r>
                <a:rPr lang="en-US" altLang="id-ID" sz="2400">
                  <a:latin typeface="Modern" pitchFamily="50"/>
                </a:rPr>
                <a:t>S</a:t>
              </a:r>
              <a:r>
                <a:rPr lang="en-US" altLang="id-ID" sz="2400">
                  <a:latin typeface="Roman" pitchFamily="18"/>
                </a:rPr>
                <a:t>T</a:t>
              </a:r>
              <a:r>
                <a:rPr lang="en-US" altLang="id-ID" sz="2400">
                  <a:latin typeface="Script" pitchFamily="66"/>
                </a:rPr>
                <a:t>U</a:t>
              </a:r>
              <a:r>
                <a:rPr lang="en-US" altLang="id-ID" sz="2400">
                  <a:latin typeface="Tahoma" panose="020B0604030504040204" pitchFamily="34" charset="0"/>
                </a:rPr>
                <a:t>V</a:t>
              </a:r>
              <a:r>
                <a:rPr lang="en-US" altLang="id-ID" sz="2400">
                  <a:latin typeface="Times New Roman MT Extra Bold" charset="0"/>
                </a:rPr>
                <a:t>W</a:t>
              </a:r>
              <a:r>
                <a:rPr lang="en-US" altLang="id-ID" sz="2400">
                  <a:latin typeface="Trebuchet MS" panose="020B0603020202020204" pitchFamily="34" charset="0"/>
                </a:rPr>
                <a:t>X</a:t>
              </a:r>
              <a:r>
                <a:rPr lang="en-US" altLang="id-ID" sz="2400">
                  <a:latin typeface="Verdana" panose="020B0604030504040204" pitchFamily="34" charset="0"/>
                </a:rPr>
                <a:t>Y</a:t>
              </a:r>
              <a:r>
                <a:rPr lang="en-US" altLang="id-ID" sz="2400">
                  <a:latin typeface="Times New Roman" panose="02020603050405020304" pitchFamily="18" charset="0"/>
                </a:rPr>
                <a:t>Z</a:t>
              </a:r>
            </a:p>
          </p:txBody>
        </p:sp>
        <p:sp>
          <p:nvSpPr>
            <p:cNvPr id="44040" name="Rectangle 8">
              <a:extLst>
                <a:ext uri="{FF2B5EF4-FFF2-40B4-BE49-F238E27FC236}">
                  <a16:creationId xmlns:a16="http://schemas.microsoft.com/office/drawing/2014/main" id="{BC2F5853-7754-472F-B0B0-5829BF62928B}"/>
                </a:ext>
              </a:extLst>
            </p:cNvPr>
            <p:cNvSpPr>
              <a:spLocks noChangeArrowheads="1"/>
            </p:cNvSpPr>
            <p:nvPr/>
          </p:nvSpPr>
          <p:spPr bwMode="auto">
            <a:xfrm>
              <a:off x="3360" y="2544"/>
              <a:ext cx="480" cy="672"/>
            </a:xfrm>
            <a:prstGeom prst="rect">
              <a:avLst/>
            </a:prstGeom>
            <a:solidFill>
              <a:schemeClr val="bg1"/>
            </a:solidFill>
            <a:ln w="38100" cmpd="dbl">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44041" name="Rectangle 9">
              <a:extLst>
                <a:ext uri="{FF2B5EF4-FFF2-40B4-BE49-F238E27FC236}">
                  <a16:creationId xmlns:a16="http://schemas.microsoft.com/office/drawing/2014/main" id="{F802EFEF-4EA8-467B-8609-DC06629F8B0D}"/>
                </a:ext>
              </a:extLst>
            </p:cNvPr>
            <p:cNvSpPr>
              <a:spLocks noChangeArrowheads="1"/>
            </p:cNvSpPr>
            <p:nvPr/>
          </p:nvSpPr>
          <p:spPr bwMode="auto">
            <a:xfrm>
              <a:off x="3888" y="2544"/>
              <a:ext cx="480" cy="672"/>
            </a:xfrm>
            <a:prstGeom prst="rect">
              <a:avLst/>
            </a:prstGeom>
            <a:solidFill>
              <a:schemeClr val="bg1"/>
            </a:solidFill>
            <a:ln w="38100" cmpd="dbl">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44042" name="Rectangle 10">
              <a:extLst>
                <a:ext uri="{FF2B5EF4-FFF2-40B4-BE49-F238E27FC236}">
                  <a16:creationId xmlns:a16="http://schemas.microsoft.com/office/drawing/2014/main" id="{1DC2DF63-8CF0-4BAD-AC61-05E78CBB8B40}"/>
                </a:ext>
              </a:extLst>
            </p:cNvPr>
            <p:cNvSpPr>
              <a:spLocks noChangeArrowheads="1"/>
            </p:cNvSpPr>
            <p:nvPr/>
          </p:nvSpPr>
          <p:spPr bwMode="auto">
            <a:xfrm>
              <a:off x="4416" y="2544"/>
              <a:ext cx="480" cy="672"/>
            </a:xfrm>
            <a:prstGeom prst="rect">
              <a:avLst/>
            </a:prstGeom>
            <a:solidFill>
              <a:schemeClr val="bg1"/>
            </a:solidFill>
            <a:ln w="38100" cmpd="dbl">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44043" name="Rectangle 11">
              <a:extLst>
                <a:ext uri="{FF2B5EF4-FFF2-40B4-BE49-F238E27FC236}">
                  <a16:creationId xmlns:a16="http://schemas.microsoft.com/office/drawing/2014/main" id="{7ED921C5-E8A3-4493-8902-0AC520475C85}"/>
                </a:ext>
              </a:extLst>
            </p:cNvPr>
            <p:cNvSpPr>
              <a:spLocks noChangeArrowheads="1"/>
            </p:cNvSpPr>
            <p:nvPr/>
          </p:nvSpPr>
          <p:spPr bwMode="auto">
            <a:xfrm>
              <a:off x="1776" y="2640"/>
              <a:ext cx="432" cy="288"/>
            </a:xfrm>
            <a:prstGeom prst="rect">
              <a:avLst/>
            </a:prstGeom>
            <a:solidFill>
              <a:schemeClr val="bg1"/>
            </a:solidFill>
            <a:ln w="19050">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44044" name="Rectangle 12">
              <a:extLst>
                <a:ext uri="{FF2B5EF4-FFF2-40B4-BE49-F238E27FC236}">
                  <a16:creationId xmlns:a16="http://schemas.microsoft.com/office/drawing/2014/main" id="{BDEC577C-BD6F-4BFA-A31F-C87DD21FAD7C}"/>
                </a:ext>
              </a:extLst>
            </p:cNvPr>
            <p:cNvSpPr>
              <a:spLocks noChangeArrowheads="1"/>
            </p:cNvSpPr>
            <p:nvPr/>
          </p:nvSpPr>
          <p:spPr bwMode="auto">
            <a:xfrm>
              <a:off x="2304" y="2640"/>
              <a:ext cx="432" cy="288"/>
            </a:xfrm>
            <a:prstGeom prst="rect">
              <a:avLst/>
            </a:prstGeom>
            <a:solidFill>
              <a:schemeClr val="bg1"/>
            </a:solidFill>
            <a:ln w="19050">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44045" name="Rectangle 13">
              <a:extLst>
                <a:ext uri="{FF2B5EF4-FFF2-40B4-BE49-F238E27FC236}">
                  <a16:creationId xmlns:a16="http://schemas.microsoft.com/office/drawing/2014/main" id="{1AEF1A2C-D894-482B-92D3-FB501FCA0817}"/>
                </a:ext>
              </a:extLst>
            </p:cNvPr>
            <p:cNvSpPr>
              <a:spLocks noChangeArrowheads="1"/>
            </p:cNvSpPr>
            <p:nvPr/>
          </p:nvSpPr>
          <p:spPr bwMode="auto">
            <a:xfrm>
              <a:off x="1776" y="3024"/>
              <a:ext cx="1344" cy="144"/>
            </a:xfrm>
            <a:prstGeom prst="rect">
              <a:avLst/>
            </a:prstGeom>
            <a:solidFill>
              <a:schemeClr val="bg1"/>
            </a:solidFill>
            <a:ln w="19050">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44046" name="Rectangle 14">
              <a:extLst>
                <a:ext uri="{FF2B5EF4-FFF2-40B4-BE49-F238E27FC236}">
                  <a16:creationId xmlns:a16="http://schemas.microsoft.com/office/drawing/2014/main" id="{0AA2A4DD-DFD4-47A7-9497-0561BF144717}"/>
                </a:ext>
              </a:extLst>
            </p:cNvPr>
            <p:cNvSpPr>
              <a:spLocks noChangeArrowheads="1"/>
            </p:cNvSpPr>
            <p:nvPr/>
          </p:nvSpPr>
          <p:spPr bwMode="auto">
            <a:xfrm>
              <a:off x="2832" y="2640"/>
              <a:ext cx="240" cy="288"/>
            </a:xfrm>
            <a:prstGeom prst="rect">
              <a:avLst/>
            </a:prstGeom>
            <a:solidFill>
              <a:schemeClr val="bg1"/>
            </a:solidFill>
            <a:ln w="19050">
              <a:solidFill>
                <a:schemeClr val="accent2"/>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7D2F0C4-0277-410F-9568-BB73A4DD4BA5}"/>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alignment - text</a:t>
            </a:r>
          </a:p>
        </p:txBody>
      </p:sp>
      <p:sp>
        <p:nvSpPr>
          <p:cNvPr id="45059" name="Rectangle 3">
            <a:extLst>
              <a:ext uri="{FF2B5EF4-FFF2-40B4-BE49-F238E27FC236}">
                <a16:creationId xmlns:a16="http://schemas.microsoft.com/office/drawing/2014/main" id="{B70C358D-0FA1-409A-8443-F500406BFD78}"/>
              </a:ext>
            </a:extLst>
          </p:cNvPr>
          <p:cNvSpPr>
            <a:spLocks noGrp="1"/>
          </p:cNvSpPr>
          <p:nvPr>
            <p:ph type="body" idx="1"/>
          </p:nvPr>
        </p:nvSpPr>
        <p:spPr/>
        <p:txBody>
          <a:bodyPr/>
          <a:lstStyle/>
          <a:p>
            <a:pPr eaLnBrk="1" hangingPunct="1"/>
            <a:r>
              <a:rPr lang="en-US" altLang="id-ID"/>
              <a:t>you read from left to right   </a:t>
            </a:r>
            <a:r>
              <a:rPr lang="en-US" altLang="id-ID" sz="2000"/>
              <a:t>(English and European)</a:t>
            </a:r>
            <a:r>
              <a:rPr lang="en-US" altLang="id-ID"/>
              <a:t>                        </a:t>
            </a:r>
          </a:p>
          <a:p>
            <a:pPr eaLnBrk="1" hangingPunct="1">
              <a:buClr>
                <a:schemeClr val="tx1"/>
              </a:buClr>
              <a:buFont typeface="Wingdings" panose="05000000000000000000" pitchFamily="2" charset="2"/>
              <a:buNone/>
            </a:pPr>
            <a:r>
              <a:rPr lang="en-US" altLang="id-ID">
                <a:sym typeface="Symbol" panose="05050102010706020507" pitchFamily="18" charset="2"/>
              </a:rPr>
              <a:t>			</a:t>
            </a:r>
            <a:r>
              <a:rPr lang="en-US" altLang="id-ID"/>
              <a:t>  align left hand side</a:t>
            </a:r>
          </a:p>
          <a:p>
            <a:pPr eaLnBrk="1" hangingPunct="1"/>
            <a:endParaRPr lang="en-US" altLang="id-ID"/>
          </a:p>
        </p:txBody>
      </p:sp>
      <p:sp>
        <p:nvSpPr>
          <p:cNvPr id="45060" name="Text Box 4">
            <a:extLst>
              <a:ext uri="{FF2B5EF4-FFF2-40B4-BE49-F238E27FC236}">
                <a16:creationId xmlns:a16="http://schemas.microsoft.com/office/drawing/2014/main" id="{E074779A-6E41-43D4-BF5B-79ABDDC24FDA}"/>
              </a:ext>
            </a:extLst>
          </p:cNvPr>
          <p:cNvSpPr txBox="1">
            <a:spLocks noChangeArrowheads="1"/>
          </p:cNvSpPr>
          <p:nvPr/>
        </p:nvSpPr>
        <p:spPr bwMode="auto">
          <a:xfrm>
            <a:off x="914400" y="3505200"/>
            <a:ext cx="388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1800">
                <a:latin typeface="Times New Roman" panose="02020603050405020304" pitchFamily="18" charset="0"/>
              </a:rPr>
              <a:t>Willy Wonka and the Chocolate Factory</a:t>
            </a:r>
          </a:p>
          <a:p>
            <a:pPr eaLnBrk="1" hangingPunct="1">
              <a:spcBef>
                <a:spcPct val="0"/>
              </a:spcBef>
              <a:buClrTx/>
              <a:buSzTx/>
              <a:buFontTx/>
              <a:buNone/>
            </a:pPr>
            <a:r>
              <a:rPr lang="en-US" altLang="id-ID" sz="1800">
                <a:latin typeface="Times New Roman" panose="02020603050405020304" pitchFamily="18" charset="0"/>
              </a:rPr>
              <a:t>Winston Churchill - A Biography</a:t>
            </a:r>
          </a:p>
          <a:p>
            <a:pPr eaLnBrk="1" hangingPunct="1">
              <a:spcBef>
                <a:spcPct val="0"/>
              </a:spcBef>
              <a:buClrTx/>
              <a:buSzTx/>
              <a:buFontTx/>
              <a:buNone/>
            </a:pPr>
            <a:r>
              <a:rPr lang="en-US" altLang="id-ID" sz="1800">
                <a:latin typeface="Times New Roman" panose="02020603050405020304" pitchFamily="18" charset="0"/>
              </a:rPr>
              <a:t>Wizard of Oz</a:t>
            </a:r>
          </a:p>
          <a:p>
            <a:pPr eaLnBrk="1" hangingPunct="1">
              <a:spcBef>
                <a:spcPct val="0"/>
              </a:spcBef>
              <a:buClrTx/>
              <a:buSzTx/>
              <a:buFontTx/>
              <a:buNone/>
            </a:pPr>
            <a:r>
              <a:rPr lang="en-US" altLang="id-ID" sz="1800">
                <a:latin typeface="Times New Roman" panose="02020603050405020304" pitchFamily="18" charset="0"/>
              </a:rPr>
              <a:t>Xena - Warrior Princess</a:t>
            </a:r>
            <a:endParaRPr lang="en-US" altLang="id-ID" sz="2400">
              <a:latin typeface="Times New Roman" panose="02020603050405020304" pitchFamily="18" charset="0"/>
            </a:endParaRPr>
          </a:p>
        </p:txBody>
      </p:sp>
      <p:sp>
        <p:nvSpPr>
          <p:cNvPr id="45061" name="Text Box 5">
            <a:extLst>
              <a:ext uri="{FF2B5EF4-FFF2-40B4-BE49-F238E27FC236}">
                <a16:creationId xmlns:a16="http://schemas.microsoft.com/office/drawing/2014/main" id="{7FB9810C-4BF3-4D62-934B-F94126D191EE}"/>
              </a:ext>
            </a:extLst>
          </p:cNvPr>
          <p:cNvSpPr txBox="1">
            <a:spLocks noChangeArrowheads="1"/>
          </p:cNvSpPr>
          <p:nvPr/>
        </p:nvSpPr>
        <p:spPr bwMode="auto">
          <a:xfrm>
            <a:off x="4648200" y="4953000"/>
            <a:ext cx="3886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r" eaLnBrk="1" hangingPunct="1">
              <a:spcBef>
                <a:spcPct val="0"/>
              </a:spcBef>
              <a:buClrTx/>
              <a:buSzTx/>
              <a:buFontTx/>
              <a:buNone/>
            </a:pPr>
            <a:r>
              <a:rPr lang="en-US" altLang="id-ID" sz="1800">
                <a:latin typeface="Times New Roman" panose="02020603050405020304" pitchFamily="18" charset="0"/>
              </a:rPr>
              <a:t>Willy Wonka and the Chocolate Factory</a:t>
            </a:r>
          </a:p>
          <a:p>
            <a:pPr algn="r" eaLnBrk="1" hangingPunct="1">
              <a:spcBef>
                <a:spcPct val="0"/>
              </a:spcBef>
              <a:buClrTx/>
              <a:buSzTx/>
              <a:buFontTx/>
              <a:buNone/>
            </a:pPr>
            <a:r>
              <a:rPr lang="en-US" altLang="id-ID" sz="1800">
                <a:latin typeface="Times New Roman" panose="02020603050405020304" pitchFamily="18" charset="0"/>
              </a:rPr>
              <a:t>Winston Churchill - A Biography</a:t>
            </a:r>
          </a:p>
          <a:p>
            <a:pPr algn="r" eaLnBrk="1" hangingPunct="1">
              <a:spcBef>
                <a:spcPct val="0"/>
              </a:spcBef>
              <a:buClrTx/>
              <a:buSzTx/>
              <a:buFontTx/>
              <a:buNone/>
            </a:pPr>
            <a:r>
              <a:rPr lang="en-US" altLang="id-ID" sz="1800">
                <a:latin typeface="Times New Roman" panose="02020603050405020304" pitchFamily="18" charset="0"/>
              </a:rPr>
              <a:t>Wizard of Oz</a:t>
            </a:r>
          </a:p>
          <a:p>
            <a:pPr algn="r" eaLnBrk="1" hangingPunct="1">
              <a:spcBef>
                <a:spcPct val="0"/>
              </a:spcBef>
              <a:buClrTx/>
              <a:buSzTx/>
              <a:buFontTx/>
              <a:buNone/>
            </a:pPr>
            <a:r>
              <a:rPr lang="en-US" altLang="id-ID" sz="1800">
                <a:latin typeface="Times New Roman" panose="02020603050405020304" pitchFamily="18" charset="0"/>
              </a:rPr>
              <a:t>Xena - Warrior Princess</a:t>
            </a:r>
            <a:endParaRPr lang="en-US" altLang="id-ID" sz="2400">
              <a:latin typeface="Times New Roman" panose="02020603050405020304" pitchFamily="18" charset="0"/>
            </a:endParaRPr>
          </a:p>
        </p:txBody>
      </p:sp>
      <p:sp>
        <p:nvSpPr>
          <p:cNvPr id="45062" name="Text Box 6">
            <a:extLst>
              <a:ext uri="{FF2B5EF4-FFF2-40B4-BE49-F238E27FC236}">
                <a16:creationId xmlns:a16="http://schemas.microsoft.com/office/drawing/2014/main" id="{5CC313A2-362B-46B3-A900-0C1E89D7B57B}"/>
              </a:ext>
            </a:extLst>
          </p:cNvPr>
          <p:cNvSpPr txBox="1">
            <a:spLocks noChangeArrowheads="1"/>
          </p:cNvSpPr>
          <p:nvPr/>
        </p:nvSpPr>
        <p:spPr bwMode="auto">
          <a:xfrm>
            <a:off x="838200" y="5562600"/>
            <a:ext cx="3048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2400">
                <a:latin typeface="Times New Roman" panose="02020603050405020304" pitchFamily="18" charset="0"/>
              </a:rPr>
              <a:t>fine for special effects but hard to scan</a:t>
            </a:r>
          </a:p>
        </p:txBody>
      </p:sp>
      <p:sp>
        <p:nvSpPr>
          <p:cNvPr id="45063" name="AutoShape 7">
            <a:extLst>
              <a:ext uri="{FF2B5EF4-FFF2-40B4-BE49-F238E27FC236}">
                <a16:creationId xmlns:a16="http://schemas.microsoft.com/office/drawing/2014/main" id="{BD37025A-B30E-4B5D-BFEC-367E837BE3D2}"/>
              </a:ext>
            </a:extLst>
          </p:cNvPr>
          <p:cNvSpPr>
            <a:spLocks noChangeArrowheads="1"/>
          </p:cNvSpPr>
          <p:nvPr/>
        </p:nvSpPr>
        <p:spPr bwMode="auto">
          <a:xfrm rot="-838425">
            <a:off x="3810000" y="5638800"/>
            <a:ext cx="1143000" cy="304800"/>
          </a:xfrm>
          <a:prstGeom prst="rightArrow">
            <a:avLst>
              <a:gd name="adj1" fmla="val 50000"/>
              <a:gd name="adj2" fmla="val 93750"/>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45064" name="Text Box 8">
            <a:extLst>
              <a:ext uri="{FF2B5EF4-FFF2-40B4-BE49-F238E27FC236}">
                <a16:creationId xmlns:a16="http://schemas.microsoft.com/office/drawing/2014/main" id="{5598F196-9DC2-45AD-9C69-701DBCF8E819}"/>
              </a:ext>
            </a:extLst>
          </p:cNvPr>
          <p:cNvSpPr txBox="1">
            <a:spLocks noChangeArrowheads="1"/>
          </p:cNvSpPr>
          <p:nvPr/>
        </p:nvSpPr>
        <p:spPr bwMode="auto">
          <a:xfrm>
            <a:off x="6096000" y="3276600"/>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2400">
                <a:latin typeface="Times New Roman" panose="02020603050405020304" pitchFamily="18" charset="0"/>
              </a:rPr>
              <a:t>boring but</a:t>
            </a:r>
          </a:p>
          <a:p>
            <a:pPr eaLnBrk="1" hangingPunct="1">
              <a:spcBef>
                <a:spcPct val="0"/>
              </a:spcBef>
              <a:buClrTx/>
              <a:buSzTx/>
              <a:buFontTx/>
              <a:buNone/>
            </a:pPr>
            <a:r>
              <a:rPr lang="en-US" altLang="id-ID" sz="2400">
                <a:latin typeface="Times New Roman" panose="02020603050405020304" pitchFamily="18" charset="0"/>
              </a:rPr>
              <a:t>readable!</a:t>
            </a:r>
          </a:p>
        </p:txBody>
      </p:sp>
      <p:sp>
        <p:nvSpPr>
          <p:cNvPr id="45065" name="AutoShape 9">
            <a:extLst>
              <a:ext uri="{FF2B5EF4-FFF2-40B4-BE49-F238E27FC236}">
                <a16:creationId xmlns:a16="http://schemas.microsoft.com/office/drawing/2014/main" id="{B56B1B0C-A596-4508-94E4-9C8DA64A158E}"/>
              </a:ext>
            </a:extLst>
          </p:cNvPr>
          <p:cNvSpPr>
            <a:spLocks noChangeArrowheads="1"/>
          </p:cNvSpPr>
          <p:nvPr/>
        </p:nvSpPr>
        <p:spPr bwMode="auto">
          <a:xfrm rot="-838425" flipH="1" flipV="1">
            <a:off x="4800600" y="3657600"/>
            <a:ext cx="1143000" cy="304800"/>
          </a:xfrm>
          <a:prstGeom prst="rightArrow">
            <a:avLst>
              <a:gd name="adj1" fmla="val 50000"/>
              <a:gd name="adj2" fmla="val 93750"/>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169939C-1612-4F6F-AC05-0BD3CD8BCB03}"/>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alignment - names</a:t>
            </a:r>
          </a:p>
        </p:txBody>
      </p:sp>
      <p:sp>
        <p:nvSpPr>
          <p:cNvPr id="46083" name="Rectangle 3">
            <a:extLst>
              <a:ext uri="{FF2B5EF4-FFF2-40B4-BE49-F238E27FC236}">
                <a16:creationId xmlns:a16="http://schemas.microsoft.com/office/drawing/2014/main" id="{D0D5135C-D10D-49EB-9055-38A99F47E0B8}"/>
              </a:ext>
            </a:extLst>
          </p:cNvPr>
          <p:cNvSpPr>
            <a:spLocks noGrp="1"/>
          </p:cNvSpPr>
          <p:nvPr>
            <p:ph type="body" idx="1"/>
          </p:nvPr>
        </p:nvSpPr>
        <p:spPr/>
        <p:txBody>
          <a:bodyPr/>
          <a:lstStyle/>
          <a:p>
            <a:pPr eaLnBrk="1" hangingPunct="1"/>
            <a:r>
              <a:rPr lang="en-US" altLang="id-ID"/>
              <a:t>Usually scanning for surnames   </a:t>
            </a:r>
            <a:r>
              <a:rPr lang="en-US" altLang="id-ID">
                <a:sym typeface="Symbol" panose="05050102010706020507" pitchFamily="18" charset="2"/>
              </a:rPr>
              <a:t>			</a:t>
            </a:r>
            <a:r>
              <a:rPr lang="en-US" altLang="id-ID"/>
              <a:t>  make it easy!</a:t>
            </a:r>
          </a:p>
          <a:p>
            <a:pPr eaLnBrk="1" hangingPunct="1"/>
            <a:endParaRPr lang="en-US" altLang="id-ID"/>
          </a:p>
        </p:txBody>
      </p:sp>
      <p:sp>
        <p:nvSpPr>
          <p:cNvPr id="46084" name="Text Box 4">
            <a:extLst>
              <a:ext uri="{FF2B5EF4-FFF2-40B4-BE49-F238E27FC236}">
                <a16:creationId xmlns:a16="http://schemas.microsoft.com/office/drawing/2014/main" id="{DA7EA2B9-4E63-4CFD-97E5-26EA460BF93E}"/>
              </a:ext>
            </a:extLst>
          </p:cNvPr>
          <p:cNvSpPr txBox="1">
            <a:spLocks noChangeArrowheads="1"/>
          </p:cNvSpPr>
          <p:nvPr/>
        </p:nvSpPr>
        <p:spPr bwMode="auto">
          <a:xfrm>
            <a:off x="1066800" y="3429000"/>
            <a:ext cx="1704975" cy="12192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1800">
                <a:latin typeface="Times New Roman" panose="02020603050405020304" pitchFamily="18" charset="0"/>
              </a:rPr>
              <a:t>Alan Dix</a:t>
            </a:r>
          </a:p>
          <a:p>
            <a:pPr eaLnBrk="1" hangingPunct="1">
              <a:spcBef>
                <a:spcPct val="0"/>
              </a:spcBef>
              <a:buClrTx/>
              <a:buSzTx/>
              <a:buFontTx/>
              <a:buNone/>
            </a:pPr>
            <a:r>
              <a:rPr lang="en-US" altLang="id-ID" sz="1800">
                <a:latin typeface="Times New Roman" panose="02020603050405020304" pitchFamily="18" charset="0"/>
              </a:rPr>
              <a:t>Janet Finlay</a:t>
            </a:r>
          </a:p>
          <a:p>
            <a:pPr eaLnBrk="1" hangingPunct="1">
              <a:spcBef>
                <a:spcPct val="0"/>
              </a:spcBef>
              <a:buClrTx/>
              <a:buSzTx/>
              <a:buFontTx/>
              <a:buNone/>
            </a:pPr>
            <a:r>
              <a:rPr lang="en-US" altLang="id-ID" sz="1800">
                <a:latin typeface="Times New Roman" panose="02020603050405020304" pitchFamily="18" charset="0"/>
              </a:rPr>
              <a:t>Gregory Abowd</a:t>
            </a:r>
          </a:p>
          <a:p>
            <a:pPr eaLnBrk="1" hangingPunct="1">
              <a:spcBef>
                <a:spcPct val="0"/>
              </a:spcBef>
              <a:buClrTx/>
              <a:buSzTx/>
              <a:buFontTx/>
              <a:buNone/>
            </a:pPr>
            <a:r>
              <a:rPr lang="en-US" altLang="id-ID" sz="1800">
                <a:latin typeface="Times New Roman" panose="02020603050405020304" pitchFamily="18" charset="0"/>
              </a:rPr>
              <a:t>Russell Beale</a:t>
            </a:r>
            <a:endParaRPr lang="en-US" altLang="id-ID" sz="2400">
              <a:latin typeface="Times New Roman" panose="02020603050405020304" pitchFamily="18" charset="0"/>
            </a:endParaRPr>
          </a:p>
        </p:txBody>
      </p:sp>
      <p:sp>
        <p:nvSpPr>
          <p:cNvPr id="46085" name="Text Box 5">
            <a:extLst>
              <a:ext uri="{FF2B5EF4-FFF2-40B4-BE49-F238E27FC236}">
                <a16:creationId xmlns:a16="http://schemas.microsoft.com/office/drawing/2014/main" id="{B22EF632-9846-4FEC-BC83-C48AE2B3E557}"/>
              </a:ext>
            </a:extLst>
          </p:cNvPr>
          <p:cNvSpPr txBox="1">
            <a:spLocks noChangeArrowheads="1"/>
          </p:cNvSpPr>
          <p:nvPr/>
        </p:nvSpPr>
        <p:spPr bwMode="auto">
          <a:xfrm>
            <a:off x="3733800" y="4953000"/>
            <a:ext cx="1762125" cy="12192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1800">
                <a:latin typeface="Times New Roman" panose="02020603050405020304" pitchFamily="18" charset="0"/>
              </a:rPr>
              <a:t>Alan        Dix</a:t>
            </a:r>
          </a:p>
          <a:p>
            <a:pPr eaLnBrk="1" hangingPunct="1">
              <a:spcBef>
                <a:spcPct val="0"/>
              </a:spcBef>
              <a:buClrTx/>
              <a:buSzTx/>
              <a:buFontTx/>
              <a:buNone/>
            </a:pPr>
            <a:r>
              <a:rPr lang="en-US" altLang="id-ID" sz="1800">
                <a:latin typeface="Times New Roman" panose="02020603050405020304" pitchFamily="18" charset="0"/>
              </a:rPr>
              <a:t>Janet        Finlay</a:t>
            </a:r>
          </a:p>
          <a:p>
            <a:pPr eaLnBrk="1" hangingPunct="1">
              <a:spcBef>
                <a:spcPct val="0"/>
              </a:spcBef>
              <a:buClrTx/>
              <a:buSzTx/>
              <a:buFontTx/>
              <a:buNone/>
            </a:pPr>
            <a:r>
              <a:rPr lang="en-US" altLang="id-ID" sz="1800">
                <a:latin typeface="Times New Roman" panose="02020603050405020304" pitchFamily="18" charset="0"/>
              </a:rPr>
              <a:t>Gregory  Abowd</a:t>
            </a:r>
          </a:p>
          <a:p>
            <a:pPr eaLnBrk="1" hangingPunct="1">
              <a:spcBef>
                <a:spcPct val="0"/>
              </a:spcBef>
              <a:buClrTx/>
              <a:buSzTx/>
              <a:buFontTx/>
              <a:buNone/>
            </a:pPr>
            <a:r>
              <a:rPr lang="en-US" altLang="id-ID" sz="1800">
                <a:latin typeface="Times New Roman" panose="02020603050405020304" pitchFamily="18" charset="0"/>
              </a:rPr>
              <a:t>Russell    Beale</a:t>
            </a:r>
            <a:endParaRPr lang="en-US" altLang="id-ID" sz="2400">
              <a:latin typeface="Times New Roman" panose="02020603050405020304" pitchFamily="18" charset="0"/>
            </a:endParaRPr>
          </a:p>
        </p:txBody>
      </p:sp>
      <p:sp>
        <p:nvSpPr>
          <p:cNvPr id="46086" name="Text Box 6">
            <a:extLst>
              <a:ext uri="{FF2B5EF4-FFF2-40B4-BE49-F238E27FC236}">
                <a16:creationId xmlns:a16="http://schemas.microsoft.com/office/drawing/2014/main" id="{42B2FE99-3B9A-4C95-A340-F1E365D86B09}"/>
              </a:ext>
            </a:extLst>
          </p:cNvPr>
          <p:cNvSpPr txBox="1">
            <a:spLocks noChangeArrowheads="1"/>
          </p:cNvSpPr>
          <p:nvPr/>
        </p:nvSpPr>
        <p:spPr bwMode="auto">
          <a:xfrm>
            <a:off x="6400800" y="3810000"/>
            <a:ext cx="1762125" cy="12192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1800">
                <a:latin typeface="Times New Roman" panose="02020603050405020304" pitchFamily="18" charset="0"/>
              </a:rPr>
              <a:t>Dix , Alan</a:t>
            </a:r>
          </a:p>
          <a:p>
            <a:pPr eaLnBrk="1" hangingPunct="1">
              <a:spcBef>
                <a:spcPct val="0"/>
              </a:spcBef>
              <a:buClrTx/>
              <a:buSzTx/>
              <a:buFontTx/>
              <a:buNone/>
            </a:pPr>
            <a:r>
              <a:rPr lang="en-US" altLang="id-ID" sz="1800">
                <a:latin typeface="Times New Roman" panose="02020603050405020304" pitchFamily="18" charset="0"/>
              </a:rPr>
              <a:t>Finlay, Janet</a:t>
            </a:r>
          </a:p>
          <a:p>
            <a:pPr eaLnBrk="1" hangingPunct="1">
              <a:spcBef>
                <a:spcPct val="0"/>
              </a:spcBef>
              <a:buClrTx/>
              <a:buSzTx/>
              <a:buFontTx/>
              <a:buNone/>
            </a:pPr>
            <a:r>
              <a:rPr lang="en-US" altLang="id-ID" sz="1800">
                <a:latin typeface="Times New Roman" panose="02020603050405020304" pitchFamily="18" charset="0"/>
              </a:rPr>
              <a:t>Abowd, Gregory</a:t>
            </a:r>
          </a:p>
          <a:p>
            <a:pPr eaLnBrk="1" hangingPunct="1">
              <a:spcBef>
                <a:spcPct val="0"/>
              </a:spcBef>
              <a:buClrTx/>
              <a:buSzTx/>
              <a:buFontTx/>
              <a:buNone/>
            </a:pPr>
            <a:r>
              <a:rPr lang="en-US" altLang="id-ID" sz="1800">
                <a:latin typeface="Times New Roman" panose="02020603050405020304" pitchFamily="18" charset="0"/>
              </a:rPr>
              <a:t>Beale, Russell</a:t>
            </a:r>
          </a:p>
        </p:txBody>
      </p:sp>
      <p:sp>
        <p:nvSpPr>
          <p:cNvPr id="46087" name="Text Box 7">
            <a:extLst>
              <a:ext uri="{FF2B5EF4-FFF2-40B4-BE49-F238E27FC236}">
                <a16:creationId xmlns:a16="http://schemas.microsoft.com/office/drawing/2014/main" id="{5ED69F5E-FD7D-4C4A-B427-F5DD2DE57463}"/>
              </a:ext>
            </a:extLst>
          </p:cNvPr>
          <p:cNvSpPr txBox="1">
            <a:spLocks noChangeArrowheads="1"/>
          </p:cNvSpPr>
          <p:nvPr/>
        </p:nvSpPr>
        <p:spPr bwMode="auto">
          <a:xfrm>
            <a:off x="2286000" y="2928938"/>
            <a:ext cx="9588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9600">
                <a:solidFill>
                  <a:srgbClr val="FF0000"/>
                </a:solidFill>
                <a:latin typeface="Times New Roman" panose="02020603050405020304" pitchFamily="18" charset="0"/>
                <a:sym typeface="Wingdings" panose="05000000000000000000" pitchFamily="2" charset="2"/>
              </a:rPr>
              <a:t></a:t>
            </a:r>
            <a:endParaRPr lang="en-US" altLang="id-ID" sz="2400">
              <a:latin typeface="Times New Roman" panose="02020603050405020304" pitchFamily="18" charset="0"/>
            </a:endParaRPr>
          </a:p>
        </p:txBody>
      </p:sp>
      <p:sp>
        <p:nvSpPr>
          <p:cNvPr id="46088" name="Text Box 8">
            <a:extLst>
              <a:ext uri="{FF2B5EF4-FFF2-40B4-BE49-F238E27FC236}">
                <a16:creationId xmlns:a16="http://schemas.microsoft.com/office/drawing/2014/main" id="{B3BD8112-697C-4406-AB9B-8243BC9D81AE}"/>
              </a:ext>
            </a:extLst>
          </p:cNvPr>
          <p:cNvSpPr txBox="1">
            <a:spLocks noChangeArrowheads="1"/>
          </p:cNvSpPr>
          <p:nvPr/>
        </p:nvSpPr>
        <p:spPr bwMode="auto">
          <a:xfrm>
            <a:off x="7543800" y="3157538"/>
            <a:ext cx="114141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9600">
                <a:solidFill>
                  <a:srgbClr val="66FF33"/>
                </a:solidFill>
                <a:latin typeface="Times New Roman" panose="02020603050405020304" pitchFamily="18" charset="0"/>
                <a:sym typeface="Wingdings" panose="05000000000000000000" pitchFamily="2" charset="2"/>
              </a:rPr>
              <a:t></a:t>
            </a:r>
            <a:endParaRPr lang="en-US" altLang="id-ID" sz="9600">
              <a:solidFill>
                <a:srgbClr val="66FF33"/>
              </a:solidFill>
              <a:latin typeface="Times New Roman" panose="02020603050405020304" pitchFamily="18" charset="0"/>
              <a:sym typeface="Wingdings 2" panose="05020102010507070707" pitchFamily="18" charset="2"/>
            </a:endParaRPr>
          </a:p>
        </p:txBody>
      </p:sp>
      <p:sp>
        <p:nvSpPr>
          <p:cNvPr id="46089" name="Text Box 9">
            <a:extLst>
              <a:ext uri="{FF2B5EF4-FFF2-40B4-BE49-F238E27FC236}">
                <a16:creationId xmlns:a16="http://schemas.microsoft.com/office/drawing/2014/main" id="{A1C8C4A8-FA91-4A20-A8BB-EBD7B6A5A0DB}"/>
              </a:ext>
            </a:extLst>
          </p:cNvPr>
          <p:cNvSpPr txBox="1">
            <a:spLocks noChangeArrowheads="1"/>
          </p:cNvSpPr>
          <p:nvPr/>
        </p:nvSpPr>
        <p:spPr bwMode="auto">
          <a:xfrm>
            <a:off x="4876800" y="4148138"/>
            <a:ext cx="114141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9600">
                <a:solidFill>
                  <a:srgbClr val="66FF33"/>
                </a:solidFill>
                <a:latin typeface="Times New Roman" panose="02020603050405020304" pitchFamily="18" charset="0"/>
                <a:sym typeface="Wingdings" panose="05000000000000000000" pitchFamily="2" charset="2"/>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E3C413E-0B77-44F9-9A30-166DFE3C6C1D}"/>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alignment - numbers</a:t>
            </a:r>
          </a:p>
        </p:txBody>
      </p:sp>
      <p:sp>
        <p:nvSpPr>
          <p:cNvPr id="47107" name="Rectangle 3">
            <a:extLst>
              <a:ext uri="{FF2B5EF4-FFF2-40B4-BE49-F238E27FC236}">
                <a16:creationId xmlns:a16="http://schemas.microsoft.com/office/drawing/2014/main" id="{A0A55899-A51C-4267-B437-010E13C377D7}"/>
              </a:ext>
            </a:extLst>
          </p:cNvPr>
          <p:cNvSpPr>
            <a:spLocks noGrp="1"/>
          </p:cNvSpPr>
          <p:nvPr>
            <p:ph type="body" idx="1"/>
          </p:nvPr>
        </p:nvSpPr>
        <p:spPr/>
        <p:txBody>
          <a:bodyPr/>
          <a:lstStyle/>
          <a:p>
            <a:pPr eaLnBrk="1" hangingPunct="1">
              <a:buClr>
                <a:schemeClr val="tx1"/>
              </a:buClr>
              <a:buFont typeface="Wingdings" panose="05000000000000000000" pitchFamily="2" charset="2"/>
              <a:buNone/>
            </a:pPr>
            <a:endParaRPr lang="en-US" altLang="id-ID"/>
          </a:p>
          <a:p>
            <a:pPr eaLnBrk="1" hangingPunct="1">
              <a:buClr>
                <a:schemeClr val="tx1"/>
              </a:buClr>
              <a:buFont typeface="Wingdings" panose="05000000000000000000" pitchFamily="2" charset="2"/>
              <a:buNone/>
            </a:pPr>
            <a:r>
              <a:rPr lang="en-US" altLang="id-ID"/>
              <a:t>think purpose!</a:t>
            </a:r>
          </a:p>
          <a:p>
            <a:pPr eaLnBrk="1" hangingPunct="1">
              <a:buClr>
                <a:schemeClr val="tx1"/>
              </a:buClr>
              <a:buFont typeface="Wingdings" panose="05000000000000000000" pitchFamily="2" charset="2"/>
              <a:buNone/>
            </a:pPr>
            <a:endParaRPr lang="en-US" altLang="id-ID"/>
          </a:p>
          <a:p>
            <a:pPr eaLnBrk="1" hangingPunct="1">
              <a:buClr>
                <a:schemeClr val="tx1"/>
              </a:buClr>
              <a:buFont typeface="Wingdings" panose="05000000000000000000" pitchFamily="2" charset="2"/>
              <a:buNone/>
            </a:pPr>
            <a:r>
              <a:rPr lang="en-US" altLang="id-ID"/>
              <a:t>which is biggest?</a:t>
            </a:r>
          </a:p>
          <a:p>
            <a:pPr eaLnBrk="1" hangingPunct="1"/>
            <a:endParaRPr lang="en-US" altLang="id-ID"/>
          </a:p>
        </p:txBody>
      </p:sp>
      <p:sp>
        <p:nvSpPr>
          <p:cNvPr id="47108" name="Text Box 4">
            <a:extLst>
              <a:ext uri="{FF2B5EF4-FFF2-40B4-BE49-F238E27FC236}">
                <a16:creationId xmlns:a16="http://schemas.microsoft.com/office/drawing/2014/main" id="{70BFCCB0-3739-4715-B063-B258ADF1AEA5}"/>
              </a:ext>
            </a:extLst>
          </p:cNvPr>
          <p:cNvSpPr txBox="1">
            <a:spLocks noChangeArrowheads="1"/>
          </p:cNvSpPr>
          <p:nvPr/>
        </p:nvSpPr>
        <p:spPr bwMode="auto">
          <a:xfrm>
            <a:off x="4800600" y="2133600"/>
            <a:ext cx="1828800" cy="40195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050925">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defTabSz="1050925">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defTabSz="1050925">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defTabSz="1050925">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defTabSz="1050925">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defTabSz="1050925"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defTabSz="1050925"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defTabSz="1050925"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defTabSz="1050925"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r" eaLnBrk="1" hangingPunct="1">
              <a:spcBef>
                <a:spcPct val="50000"/>
              </a:spcBef>
              <a:buClrTx/>
              <a:buSzTx/>
              <a:buFontTx/>
              <a:buNone/>
            </a:pPr>
            <a:r>
              <a:rPr lang="en-US" altLang="id-ID" sz="3200">
                <a:latin typeface="Times New Roman" panose="02020603050405020304" pitchFamily="18" charset="0"/>
              </a:rPr>
              <a:t>532.56</a:t>
            </a:r>
            <a:br>
              <a:rPr lang="en-US" altLang="id-ID" sz="3200">
                <a:latin typeface="Times New Roman" panose="02020603050405020304" pitchFamily="18" charset="0"/>
              </a:rPr>
            </a:br>
            <a:r>
              <a:rPr lang="en-US" altLang="id-ID" sz="3200">
                <a:latin typeface="Times New Roman" panose="02020603050405020304" pitchFamily="18" charset="0"/>
              </a:rPr>
              <a:t>179.3</a:t>
            </a:r>
            <a:br>
              <a:rPr lang="en-US" altLang="id-ID" sz="3200">
                <a:latin typeface="Times New Roman" panose="02020603050405020304" pitchFamily="18" charset="0"/>
              </a:rPr>
            </a:br>
            <a:r>
              <a:rPr lang="en-US" altLang="id-ID" sz="3200">
                <a:latin typeface="Times New Roman" panose="02020603050405020304" pitchFamily="18" charset="0"/>
              </a:rPr>
              <a:t>256.317</a:t>
            </a:r>
            <a:br>
              <a:rPr lang="en-US" altLang="id-ID" sz="3200">
                <a:latin typeface="Times New Roman" panose="02020603050405020304" pitchFamily="18" charset="0"/>
              </a:rPr>
            </a:br>
            <a:r>
              <a:rPr lang="en-US" altLang="id-ID" sz="3200">
                <a:latin typeface="Times New Roman" panose="02020603050405020304" pitchFamily="18" charset="0"/>
              </a:rPr>
              <a:t>15</a:t>
            </a:r>
            <a:br>
              <a:rPr lang="en-US" altLang="id-ID" sz="3200">
                <a:latin typeface="Times New Roman" panose="02020603050405020304" pitchFamily="18" charset="0"/>
              </a:rPr>
            </a:br>
            <a:r>
              <a:rPr lang="en-US" altLang="id-ID" sz="3200">
                <a:latin typeface="Times New Roman" panose="02020603050405020304" pitchFamily="18" charset="0"/>
              </a:rPr>
              <a:t>73.948</a:t>
            </a:r>
            <a:br>
              <a:rPr lang="en-US" altLang="id-ID" sz="3200">
                <a:latin typeface="Times New Roman" panose="02020603050405020304" pitchFamily="18" charset="0"/>
              </a:rPr>
            </a:br>
            <a:r>
              <a:rPr lang="en-US" altLang="id-ID" sz="3200">
                <a:latin typeface="Times New Roman" panose="02020603050405020304" pitchFamily="18" charset="0"/>
              </a:rPr>
              <a:t>1035</a:t>
            </a:r>
            <a:br>
              <a:rPr lang="en-US" altLang="id-ID" sz="3200">
                <a:latin typeface="Times New Roman" panose="02020603050405020304" pitchFamily="18" charset="0"/>
              </a:rPr>
            </a:br>
            <a:r>
              <a:rPr lang="en-US" altLang="id-ID" sz="3200">
                <a:latin typeface="Times New Roman" panose="02020603050405020304" pitchFamily="18" charset="0"/>
              </a:rPr>
              <a:t>3.142</a:t>
            </a:r>
            <a:br>
              <a:rPr lang="en-US" altLang="id-ID" sz="3200">
                <a:latin typeface="Times New Roman" panose="02020603050405020304" pitchFamily="18" charset="0"/>
              </a:rPr>
            </a:br>
            <a:r>
              <a:rPr lang="en-US" altLang="id-ID" sz="3200">
                <a:latin typeface="Times New Roman" panose="02020603050405020304" pitchFamily="18" charset="0"/>
              </a:rPr>
              <a:t>497.6256</a:t>
            </a:r>
            <a:endParaRPr lang="en-US" altLang="id-ID" sz="2400">
              <a:latin typeface="Times New Roman" panose="02020603050405020304" pitchFamily="18" charset="0"/>
            </a:endParaRPr>
          </a:p>
        </p:txBody>
      </p:sp>
      <p:pic>
        <p:nvPicPr>
          <p:cNvPr id="47109" name="Picture 5">
            <a:extLst>
              <a:ext uri="{FF2B5EF4-FFF2-40B4-BE49-F238E27FC236}">
                <a16:creationId xmlns:a16="http://schemas.microsoft.com/office/drawing/2014/main" id="{DADAB1CE-B4EA-4D9A-A31D-F4F54EBE4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609600"/>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4DD51C0-1E52-4B99-854D-39DAD4477199}"/>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alignment - numbers</a:t>
            </a:r>
          </a:p>
        </p:txBody>
      </p:sp>
      <p:sp>
        <p:nvSpPr>
          <p:cNvPr id="48131" name="Rectangle 3">
            <a:extLst>
              <a:ext uri="{FF2B5EF4-FFF2-40B4-BE49-F238E27FC236}">
                <a16:creationId xmlns:a16="http://schemas.microsoft.com/office/drawing/2014/main" id="{4EB0E66E-6583-452E-B9D8-5CCFE4A98A9D}"/>
              </a:ext>
            </a:extLst>
          </p:cNvPr>
          <p:cNvSpPr>
            <a:spLocks noGrp="1"/>
          </p:cNvSpPr>
          <p:nvPr>
            <p:ph type="body" idx="1"/>
          </p:nvPr>
        </p:nvSpPr>
        <p:spPr/>
        <p:txBody>
          <a:bodyPr/>
          <a:lstStyle/>
          <a:p>
            <a:pPr eaLnBrk="1" hangingPunct="1">
              <a:buClr>
                <a:schemeClr val="tx1"/>
              </a:buClr>
              <a:buFont typeface="Wingdings" panose="05000000000000000000" pitchFamily="2" charset="2"/>
              <a:buNone/>
            </a:pPr>
            <a:endParaRPr lang="en-US" altLang="id-ID"/>
          </a:p>
          <a:p>
            <a:pPr eaLnBrk="1" hangingPunct="1">
              <a:buClr>
                <a:schemeClr val="tx1"/>
              </a:buClr>
              <a:buFont typeface="Wingdings" panose="05000000000000000000" pitchFamily="2" charset="2"/>
              <a:buNone/>
            </a:pPr>
            <a:r>
              <a:rPr lang="en-US" altLang="id-ID" sz="2800"/>
              <a:t>visually:</a:t>
            </a:r>
          </a:p>
          <a:p>
            <a:pPr eaLnBrk="1" hangingPunct="1">
              <a:buClr>
                <a:schemeClr val="tx1"/>
              </a:buClr>
              <a:buFont typeface="Wingdings" panose="05000000000000000000" pitchFamily="2" charset="2"/>
              <a:buNone/>
            </a:pPr>
            <a:r>
              <a:rPr lang="en-US" altLang="id-ID" sz="2800"/>
              <a:t> long number = big number</a:t>
            </a:r>
          </a:p>
          <a:p>
            <a:pPr eaLnBrk="1" hangingPunct="1">
              <a:buClr>
                <a:schemeClr val="tx1"/>
              </a:buClr>
              <a:buFont typeface="Wingdings" panose="05000000000000000000" pitchFamily="2" charset="2"/>
              <a:buNone/>
            </a:pPr>
            <a:endParaRPr lang="en-US" altLang="id-ID" sz="2800"/>
          </a:p>
          <a:p>
            <a:pPr eaLnBrk="1" hangingPunct="1">
              <a:buClr>
                <a:schemeClr val="tx1"/>
              </a:buClr>
              <a:buFont typeface="Wingdings" panose="05000000000000000000" pitchFamily="2" charset="2"/>
              <a:buNone/>
            </a:pPr>
            <a:r>
              <a:rPr lang="en-US" altLang="id-ID" sz="2800"/>
              <a:t>align decimal points</a:t>
            </a:r>
          </a:p>
          <a:p>
            <a:pPr eaLnBrk="1" hangingPunct="1">
              <a:buClr>
                <a:schemeClr val="tx1"/>
              </a:buClr>
              <a:buFont typeface="Wingdings" panose="05000000000000000000" pitchFamily="2" charset="2"/>
              <a:buNone/>
            </a:pPr>
            <a:r>
              <a:rPr lang="en-US" altLang="id-ID" sz="2800"/>
              <a:t>or right align integers</a:t>
            </a:r>
          </a:p>
          <a:p>
            <a:pPr eaLnBrk="1" hangingPunct="1"/>
            <a:endParaRPr lang="en-US" altLang="id-ID" sz="2800"/>
          </a:p>
        </p:txBody>
      </p:sp>
      <p:sp>
        <p:nvSpPr>
          <p:cNvPr id="48132" name="Text Box 4">
            <a:extLst>
              <a:ext uri="{FF2B5EF4-FFF2-40B4-BE49-F238E27FC236}">
                <a16:creationId xmlns:a16="http://schemas.microsoft.com/office/drawing/2014/main" id="{62BE23B1-7742-4791-BA27-1C2F1D914503}"/>
              </a:ext>
            </a:extLst>
          </p:cNvPr>
          <p:cNvSpPr txBox="1">
            <a:spLocks noChangeArrowheads="1"/>
          </p:cNvSpPr>
          <p:nvPr/>
        </p:nvSpPr>
        <p:spPr bwMode="auto">
          <a:xfrm>
            <a:off x="5867400" y="2209800"/>
            <a:ext cx="2895600" cy="401955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854075">
              <a:spcBef>
                <a:spcPts val="700"/>
              </a:spcBef>
              <a:buClr>
                <a:schemeClr val="tx2"/>
              </a:buClr>
              <a:buSzPct val="95000"/>
              <a:buFont typeface="Wingdings" panose="05000000000000000000" pitchFamily="2" charset="2"/>
              <a:buChar char=""/>
              <a:tabLst>
                <a:tab pos="1236663" algn="dec"/>
              </a:tabLst>
              <a:defRPr sz="3000">
                <a:solidFill>
                  <a:schemeClr val="tx1"/>
                </a:solidFill>
                <a:latin typeface="Corbel" panose="020B0503020204020204" pitchFamily="34" charset="0"/>
              </a:defRPr>
            </a:lvl1pPr>
            <a:lvl2pPr marL="742950" indent="-285750" defTabSz="854075">
              <a:spcBef>
                <a:spcPct val="20000"/>
              </a:spcBef>
              <a:buClr>
                <a:schemeClr val="accent2"/>
              </a:buClr>
              <a:buSzPct val="90000"/>
              <a:buFont typeface="Wingdings" panose="05000000000000000000" pitchFamily="2" charset="2"/>
              <a:buChar char=""/>
              <a:tabLst>
                <a:tab pos="1236663" algn="dec"/>
              </a:tabLst>
              <a:defRPr sz="2600">
                <a:solidFill>
                  <a:schemeClr val="tx1"/>
                </a:solidFill>
                <a:latin typeface="Corbel" panose="020B0503020204020204" pitchFamily="34" charset="0"/>
              </a:defRPr>
            </a:lvl2pPr>
            <a:lvl3pPr marL="1143000" indent="-228600" defTabSz="854075">
              <a:spcBef>
                <a:spcPct val="20000"/>
              </a:spcBef>
              <a:buClr>
                <a:schemeClr val="accent2"/>
              </a:buClr>
              <a:buFont typeface="Wingdings 2" panose="05020102010507070707" pitchFamily="18" charset="2"/>
              <a:buChar char=""/>
              <a:tabLst>
                <a:tab pos="1236663" algn="dec"/>
              </a:tabLst>
              <a:defRPr sz="2400">
                <a:solidFill>
                  <a:schemeClr val="tx1"/>
                </a:solidFill>
                <a:latin typeface="Corbel" panose="020B0503020204020204" pitchFamily="34" charset="0"/>
              </a:defRPr>
            </a:lvl3pPr>
            <a:lvl4pPr marL="1600200" indent="-228600" defTabSz="854075">
              <a:spcBef>
                <a:spcPct val="20000"/>
              </a:spcBef>
              <a:buClr>
                <a:srgbClr val="FEB80A"/>
              </a:buClr>
              <a:buFont typeface="Wingdings 3" panose="05040102010807070707" pitchFamily="18" charset="2"/>
              <a:buChar char=""/>
              <a:tabLst>
                <a:tab pos="1236663" algn="dec"/>
              </a:tabLst>
              <a:defRPr sz="2200">
                <a:solidFill>
                  <a:schemeClr val="tx1"/>
                </a:solidFill>
                <a:latin typeface="Corbel" panose="020B0503020204020204" pitchFamily="34" charset="0"/>
              </a:defRPr>
            </a:lvl4pPr>
            <a:lvl5pPr marL="2057400" indent="-228600" defTabSz="854075">
              <a:spcBef>
                <a:spcPct val="20000"/>
              </a:spcBef>
              <a:buClr>
                <a:srgbClr val="FEB80A"/>
              </a:buClr>
              <a:buFont typeface="Wingdings 2" panose="05020102010507070707" pitchFamily="18" charset="2"/>
              <a:buChar char=""/>
              <a:tabLst>
                <a:tab pos="1236663" algn="dec"/>
              </a:tabLst>
              <a:defRPr sz="2000">
                <a:solidFill>
                  <a:schemeClr val="tx1"/>
                </a:solidFill>
                <a:latin typeface="Corbel" panose="020B0503020204020204" pitchFamily="34" charset="0"/>
              </a:defRPr>
            </a:lvl5pPr>
            <a:lvl6pPr marL="2514600" indent="-228600" defTabSz="854075" eaLnBrk="0" fontAlgn="base" hangingPunct="0">
              <a:spcBef>
                <a:spcPct val="20000"/>
              </a:spcBef>
              <a:spcAft>
                <a:spcPct val="0"/>
              </a:spcAft>
              <a:buClr>
                <a:srgbClr val="FEB80A"/>
              </a:buClr>
              <a:buFont typeface="Wingdings 2" panose="05020102010507070707" pitchFamily="18" charset="2"/>
              <a:buChar char=""/>
              <a:tabLst>
                <a:tab pos="1236663" algn="dec"/>
              </a:tabLst>
              <a:defRPr sz="2000">
                <a:solidFill>
                  <a:schemeClr val="tx1"/>
                </a:solidFill>
                <a:latin typeface="Corbel" panose="020B0503020204020204" pitchFamily="34" charset="0"/>
              </a:defRPr>
            </a:lvl6pPr>
            <a:lvl7pPr marL="2971800" indent="-228600" defTabSz="854075" eaLnBrk="0" fontAlgn="base" hangingPunct="0">
              <a:spcBef>
                <a:spcPct val="20000"/>
              </a:spcBef>
              <a:spcAft>
                <a:spcPct val="0"/>
              </a:spcAft>
              <a:buClr>
                <a:srgbClr val="FEB80A"/>
              </a:buClr>
              <a:buFont typeface="Wingdings 2" panose="05020102010507070707" pitchFamily="18" charset="2"/>
              <a:buChar char=""/>
              <a:tabLst>
                <a:tab pos="1236663" algn="dec"/>
              </a:tabLst>
              <a:defRPr sz="2000">
                <a:solidFill>
                  <a:schemeClr val="tx1"/>
                </a:solidFill>
                <a:latin typeface="Corbel" panose="020B0503020204020204" pitchFamily="34" charset="0"/>
              </a:defRPr>
            </a:lvl7pPr>
            <a:lvl8pPr marL="3429000" indent="-228600" defTabSz="854075" eaLnBrk="0" fontAlgn="base" hangingPunct="0">
              <a:spcBef>
                <a:spcPct val="20000"/>
              </a:spcBef>
              <a:spcAft>
                <a:spcPct val="0"/>
              </a:spcAft>
              <a:buClr>
                <a:srgbClr val="FEB80A"/>
              </a:buClr>
              <a:buFont typeface="Wingdings 2" panose="05020102010507070707" pitchFamily="18" charset="2"/>
              <a:buChar char=""/>
              <a:tabLst>
                <a:tab pos="1236663" algn="dec"/>
              </a:tabLst>
              <a:defRPr sz="2000">
                <a:solidFill>
                  <a:schemeClr val="tx1"/>
                </a:solidFill>
                <a:latin typeface="Corbel" panose="020B0503020204020204" pitchFamily="34" charset="0"/>
              </a:defRPr>
            </a:lvl8pPr>
            <a:lvl9pPr marL="3886200" indent="-228600" defTabSz="854075" eaLnBrk="0" fontAlgn="base" hangingPunct="0">
              <a:spcBef>
                <a:spcPct val="20000"/>
              </a:spcBef>
              <a:spcAft>
                <a:spcPct val="0"/>
              </a:spcAft>
              <a:buClr>
                <a:srgbClr val="FEB80A"/>
              </a:buClr>
              <a:buFont typeface="Wingdings 2" panose="05020102010507070707" pitchFamily="18" charset="2"/>
              <a:buChar char=""/>
              <a:tabLst>
                <a:tab pos="1236663" algn="dec"/>
              </a:tabLst>
              <a:defRPr sz="2000">
                <a:solidFill>
                  <a:schemeClr val="tx1"/>
                </a:solidFill>
                <a:latin typeface="Corbel" panose="020B0503020204020204" pitchFamily="34" charset="0"/>
              </a:defRPr>
            </a:lvl9pPr>
          </a:lstStyle>
          <a:p>
            <a:pPr eaLnBrk="1" hangingPunct="1">
              <a:spcBef>
                <a:spcPct val="50000"/>
              </a:spcBef>
              <a:buClrTx/>
              <a:buSzTx/>
              <a:buFontTx/>
              <a:buNone/>
            </a:pPr>
            <a:r>
              <a:rPr lang="en-US" altLang="id-ID" sz="3200">
                <a:latin typeface="Times New Roman" panose="02020603050405020304" pitchFamily="18" charset="0"/>
              </a:rPr>
              <a:t>	627.865</a:t>
            </a:r>
            <a:br>
              <a:rPr lang="en-US" altLang="id-ID" sz="3200">
                <a:latin typeface="Times New Roman" panose="02020603050405020304" pitchFamily="18" charset="0"/>
              </a:rPr>
            </a:br>
            <a:r>
              <a:rPr lang="en-US" altLang="id-ID" sz="3200">
                <a:latin typeface="Times New Roman" panose="02020603050405020304" pitchFamily="18" charset="0"/>
              </a:rPr>
              <a:t>	1.005763</a:t>
            </a:r>
            <a:br>
              <a:rPr lang="en-US" altLang="id-ID" sz="3200">
                <a:latin typeface="Times New Roman" panose="02020603050405020304" pitchFamily="18" charset="0"/>
              </a:rPr>
            </a:br>
            <a:r>
              <a:rPr lang="en-US" altLang="id-ID" sz="3200">
                <a:latin typeface="Times New Roman" panose="02020603050405020304" pitchFamily="18" charset="0"/>
              </a:rPr>
              <a:t>	382.583</a:t>
            </a:r>
            <a:br>
              <a:rPr lang="en-US" altLang="id-ID" sz="3200">
                <a:latin typeface="Times New Roman" panose="02020603050405020304" pitchFamily="18" charset="0"/>
              </a:rPr>
            </a:br>
            <a:r>
              <a:rPr lang="en-US" altLang="id-ID" sz="3200">
                <a:latin typeface="Times New Roman" panose="02020603050405020304" pitchFamily="18" charset="0"/>
              </a:rPr>
              <a:t>	2502.56</a:t>
            </a:r>
            <a:br>
              <a:rPr lang="en-US" altLang="id-ID" sz="3200">
                <a:latin typeface="Times New Roman" panose="02020603050405020304" pitchFamily="18" charset="0"/>
              </a:rPr>
            </a:br>
            <a:r>
              <a:rPr lang="en-US" altLang="id-ID" sz="3200">
                <a:latin typeface="Times New Roman" panose="02020603050405020304" pitchFamily="18" charset="0"/>
              </a:rPr>
              <a:t>	432.935</a:t>
            </a:r>
            <a:br>
              <a:rPr lang="en-US" altLang="id-ID" sz="3200">
                <a:latin typeface="Times New Roman" panose="02020603050405020304" pitchFamily="18" charset="0"/>
              </a:rPr>
            </a:br>
            <a:r>
              <a:rPr lang="en-US" altLang="id-ID" sz="3200">
                <a:latin typeface="Times New Roman" panose="02020603050405020304" pitchFamily="18" charset="0"/>
              </a:rPr>
              <a:t>	2.0175</a:t>
            </a:r>
            <a:br>
              <a:rPr lang="en-US" altLang="id-ID" sz="3200">
                <a:latin typeface="Times New Roman" panose="02020603050405020304" pitchFamily="18" charset="0"/>
              </a:rPr>
            </a:br>
            <a:r>
              <a:rPr lang="en-US" altLang="id-ID" sz="3200">
                <a:latin typeface="Times New Roman" panose="02020603050405020304" pitchFamily="18" charset="0"/>
              </a:rPr>
              <a:t>	652.87</a:t>
            </a:r>
            <a:br>
              <a:rPr lang="en-US" altLang="id-ID" sz="3200">
                <a:latin typeface="Times New Roman" panose="02020603050405020304" pitchFamily="18" charset="0"/>
              </a:rPr>
            </a:br>
            <a:r>
              <a:rPr lang="en-US" altLang="id-ID" sz="3200">
                <a:latin typeface="Times New Roman" panose="02020603050405020304" pitchFamily="18" charset="0"/>
              </a:rPr>
              <a:t>	56.34</a:t>
            </a:r>
          </a:p>
        </p:txBody>
      </p:sp>
      <p:pic>
        <p:nvPicPr>
          <p:cNvPr id="48133" name="Picture 5">
            <a:extLst>
              <a:ext uri="{FF2B5EF4-FFF2-40B4-BE49-F238E27FC236}">
                <a16:creationId xmlns:a16="http://schemas.microsoft.com/office/drawing/2014/main" id="{8C489093-FA92-4A9D-B6CE-8A8042E28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609600"/>
            <a:ext cx="452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8BAB55D-EB42-46CA-8791-8DD7CADFA17F}"/>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multiple  columns</a:t>
            </a:r>
          </a:p>
        </p:txBody>
      </p:sp>
      <p:sp>
        <p:nvSpPr>
          <p:cNvPr id="49155" name="Rectangle 3">
            <a:extLst>
              <a:ext uri="{FF2B5EF4-FFF2-40B4-BE49-F238E27FC236}">
                <a16:creationId xmlns:a16="http://schemas.microsoft.com/office/drawing/2014/main" id="{E5526BA7-264F-47C0-8ECD-ECF018DB9414}"/>
              </a:ext>
            </a:extLst>
          </p:cNvPr>
          <p:cNvSpPr>
            <a:spLocks noGrp="1"/>
          </p:cNvSpPr>
          <p:nvPr>
            <p:ph type="body" idx="1"/>
          </p:nvPr>
        </p:nvSpPr>
        <p:spPr/>
        <p:txBody>
          <a:bodyPr/>
          <a:lstStyle/>
          <a:p>
            <a:pPr eaLnBrk="1" hangingPunct="1"/>
            <a:r>
              <a:rPr lang="en-US" altLang="id-ID"/>
              <a:t>scanning across gaps hard:</a:t>
            </a:r>
            <a:br>
              <a:rPr lang="en-US" altLang="id-ID"/>
            </a:br>
            <a:r>
              <a:rPr lang="en-US" altLang="id-ID"/>
              <a:t>		</a:t>
            </a:r>
            <a:r>
              <a:rPr lang="en-US" altLang="id-ID" sz="2000"/>
              <a:t>(often hard to avoid with large data base fields)</a:t>
            </a:r>
            <a:endParaRPr lang="en-US" altLang="id-ID"/>
          </a:p>
          <a:p>
            <a:pPr eaLnBrk="1" hangingPunct="1"/>
            <a:endParaRPr lang="en-US" altLang="id-ID"/>
          </a:p>
        </p:txBody>
      </p:sp>
      <p:sp>
        <p:nvSpPr>
          <p:cNvPr id="49156" name="Text Box 4">
            <a:extLst>
              <a:ext uri="{FF2B5EF4-FFF2-40B4-BE49-F238E27FC236}">
                <a16:creationId xmlns:a16="http://schemas.microsoft.com/office/drawing/2014/main" id="{982354BA-4BB0-4FC8-8DB8-067330460674}"/>
              </a:ext>
            </a:extLst>
          </p:cNvPr>
          <p:cNvSpPr txBox="1">
            <a:spLocks noChangeArrowheads="1"/>
          </p:cNvSpPr>
          <p:nvPr/>
        </p:nvSpPr>
        <p:spPr bwMode="auto">
          <a:xfrm>
            <a:off x="1295400" y="3505200"/>
            <a:ext cx="6324600" cy="1974850"/>
          </a:xfrm>
          <a:prstGeom prst="rect">
            <a:avLst/>
          </a:prstGeom>
          <a:noFill/>
          <a:ln w="571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527175">
              <a:spcBef>
                <a:spcPts val="700"/>
              </a:spcBef>
              <a:buClr>
                <a:schemeClr val="tx2"/>
              </a:buClr>
              <a:buSzPct val="95000"/>
              <a:buFont typeface="Wingdings" panose="05000000000000000000" pitchFamily="2" charset="2"/>
              <a:buChar char=""/>
              <a:tabLst>
                <a:tab pos="5900738" algn="r"/>
              </a:tabLst>
              <a:defRPr sz="3000">
                <a:solidFill>
                  <a:schemeClr val="tx1"/>
                </a:solidFill>
                <a:latin typeface="Corbel" panose="020B0503020204020204" pitchFamily="34" charset="0"/>
              </a:defRPr>
            </a:lvl1pPr>
            <a:lvl2pPr marL="742950" indent="-285750" defTabSz="1527175">
              <a:spcBef>
                <a:spcPct val="20000"/>
              </a:spcBef>
              <a:buClr>
                <a:schemeClr val="accent2"/>
              </a:buClr>
              <a:buSzPct val="90000"/>
              <a:buFont typeface="Wingdings" panose="05000000000000000000" pitchFamily="2" charset="2"/>
              <a:buChar char=""/>
              <a:tabLst>
                <a:tab pos="5900738" algn="r"/>
              </a:tabLst>
              <a:defRPr sz="2600">
                <a:solidFill>
                  <a:schemeClr val="tx1"/>
                </a:solidFill>
                <a:latin typeface="Corbel" panose="020B0503020204020204" pitchFamily="34" charset="0"/>
              </a:defRPr>
            </a:lvl2pPr>
            <a:lvl3pPr marL="1143000" indent="-228600" defTabSz="1527175">
              <a:spcBef>
                <a:spcPct val="20000"/>
              </a:spcBef>
              <a:buClr>
                <a:schemeClr val="accent2"/>
              </a:buClr>
              <a:buFont typeface="Wingdings 2" panose="05020102010507070707" pitchFamily="18" charset="2"/>
              <a:buChar char=""/>
              <a:tabLst>
                <a:tab pos="5900738" algn="r"/>
              </a:tabLst>
              <a:defRPr sz="2400">
                <a:solidFill>
                  <a:schemeClr val="tx1"/>
                </a:solidFill>
                <a:latin typeface="Corbel" panose="020B0503020204020204" pitchFamily="34" charset="0"/>
              </a:defRPr>
            </a:lvl3pPr>
            <a:lvl4pPr marL="1600200" indent="-228600" defTabSz="1527175">
              <a:spcBef>
                <a:spcPct val="20000"/>
              </a:spcBef>
              <a:buClr>
                <a:srgbClr val="FEB80A"/>
              </a:buClr>
              <a:buFont typeface="Wingdings 3" panose="05040102010807070707" pitchFamily="18" charset="2"/>
              <a:buChar char=""/>
              <a:tabLst>
                <a:tab pos="5900738" algn="r"/>
              </a:tabLst>
              <a:defRPr sz="2200">
                <a:solidFill>
                  <a:schemeClr val="tx1"/>
                </a:solidFill>
                <a:latin typeface="Corbel" panose="020B0503020204020204" pitchFamily="34" charset="0"/>
              </a:defRPr>
            </a:lvl4pPr>
            <a:lvl5pPr marL="2057400" indent="-228600" defTabSz="1527175">
              <a:spcBef>
                <a:spcPct val="20000"/>
              </a:spcBef>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5pPr>
            <a:lvl6pPr marL="2514600" indent="-228600" defTabSz="1527175" eaLnBrk="0" fontAlgn="base" hangingPunct="0">
              <a:spcBef>
                <a:spcPct val="20000"/>
              </a:spcBef>
              <a:spcAft>
                <a:spcPct val="0"/>
              </a:spcAft>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6pPr>
            <a:lvl7pPr marL="2971800" indent="-228600" defTabSz="1527175" eaLnBrk="0" fontAlgn="base" hangingPunct="0">
              <a:spcBef>
                <a:spcPct val="20000"/>
              </a:spcBef>
              <a:spcAft>
                <a:spcPct val="0"/>
              </a:spcAft>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7pPr>
            <a:lvl8pPr marL="3429000" indent="-228600" defTabSz="1527175" eaLnBrk="0" fontAlgn="base" hangingPunct="0">
              <a:spcBef>
                <a:spcPct val="20000"/>
              </a:spcBef>
              <a:spcAft>
                <a:spcPct val="0"/>
              </a:spcAft>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8pPr>
            <a:lvl9pPr marL="3886200" indent="-228600" defTabSz="1527175" eaLnBrk="0" fontAlgn="base" hangingPunct="0">
              <a:spcBef>
                <a:spcPct val="20000"/>
              </a:spcBef>
              <a:spcAft>
                <a:spcPct val="0"/>
              </a:spcAft>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9pPr>
          </a:lstStyle>
          <a:p>
            <a:pPr eaLnBrk="1" hangingPunct="1">
              <a:spcBef>
                <a:spcPct val="50000"/>
              </a:spcBef>
              <a:buClrTx/>
              <a:buSzTx/>
              <a:buFontTx/>
              <a:buNone/>
            </a:pPr>
            <a:r>
              <a:rPr lang="en-US" altLang="id-ID" sz="2400">
                <a:latin typeface="Arial" panose="020B0604020202020204" pitchFamily="34" charset="0"/>
              </a:rPr>
              <a:t>sherbert	75</a:t>
            </a:r>
            <a:br>
              <a:rPr lang="en-US" altLang="id-ID" sz="2400">
                <a:latin typeface="Arial" panose="020B0604020202020204" pitchFamily="34" charset="0"/>
              </a:rPr>
            </a:br>
            <a:r>
              <a:rPr lang="en-US" altLang="id-ID" sz="2400">
                <a:latin typeface="Arial" panose="020B0604020202020204" pitchFamily="34" charset="0"/>
              </a:rPr>
              <a:t>toffee	120</a:t>
            </a:r>
            <a:br>
              <a:rPr lang="en-US" altLang="id-ID" sz="2400">
                <a:latin typeface="Arial" panose="020B0604020202020204" pitchFamily="34" charset="0"/>
              </a:rPr>
            </a:br>
            <a:r>
              <a:rPr lang="en-US" altLang="id-ID" sz="2400">
                <a:latin typeface="Arial" panose="020B0604020202020204" pitchFamily="34" charset="0"/>
              </a:rPr>
              <a:t>chocolate	35</a:t>
            </a:r>
            <a:br>
              <a:rPr lang="en-US" altLang="id-ID" sz="2400">
                <a:latin typeface="Arial" panose="020B0604020202020204" pitchFamily="34" charset="0"/>
              </a:rPr>
            </a:br>
            <a:r>
              <a:rPr lang="en-US" altLang="id-ID" sz="2400">
                <a:latin typeface="Arial" panose="020B0604020202020204" pitchFamily="34" charset="0"/>
              </a:rPr>
              <a:t>fruit gums	27</a:t>
            </a:r>
            <a:br>
              <a:rPr lang="en-US" altLang="id-ID" sz="2400">
                <a:latin typeface="Arial" panose="020B0604020202020204" pitchFamily="34" charset="0"/>
              </a:rPr>
            </a:br>
            <a:r>
              <a:rPr lang="en-US" altLang="id-ID" sz="2400">
                <a:latin typeface="Arial" panose="020B0604020202020204" pitchFamily="34" charset="0"/>
              </a:rPr>
              <a:t>coconut dreams	85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B417-BF27-4E10-85DD-15DD8C1B88EA}"/>
              </a:ext>
            </a:extLst>
          </p:cNvPr>
          <p:cNvSpPr>
            <a:spLocks noGrp="1"/>
          </p:cNvSpPr>
          <p:nvPr>
            <p:ph type="title"/>
          </p:nvPr>
        </p:nvSpPr>
        <p:spPr/>
        <p:txBody>
          <a:bodyPr/>
          <a:lstStyle/>
          <a:p>
            <a:pPr eaLnBrk="1" fontAlgn="auto" hangingPunct="1">
              <a:spcAft>
                <a:spcPts val="0"/>
              </a:spcAft>
              <a:defRPr/>
            </a:pPr>
            <a:r>
              <a:rPr lang="id-ID" dirty="0">
                <a:solidFill>
                  <a:schemeClr val="tx2">
                    <a:satMod val="200000"/>
                  </a:schemeClr>
                </a:solidFill>
              </a:rPr>
              <a:t>Prinsip desain antar muka</a:t>
            </a:r>
          </a:p>
        </p:txBody>
      </p:sp>
      <p:sp>
        <p:nvSpPr>
          <p:cNvPr id="12291" name="Content Placeholder 2">
            <a:extLst>
              <a:ext uri="{FF2B5EF4-FFF2-40B4-BE49-F238E27FC236}">
                <a16:creationId xmlns:a16="http://schemas.microsoft.com/office/drawing/2014/main" id="{E643CB5B-476A-48D7-9B44-1D3C4E4AADC0}"/>
              </a:ext>
            </a:extLst>
          </p:cNvPr>
          <p:cNvSpPr>
            <a:spLocks noGrp="1"/>
          </p:cNvSpPr>
          <p:nvPr>
            <p:ph idx="1"/>
          </p:nvPr>
        </p:nvSpPr>
        <p:spPr/>
        <p:txBody>
          <a:bodyPr/>
          <a:lstStyle/>
          <a:p>
            <a:pPr eaLnBrk="1" hangingPunct="1"/>
            <a:r>
              <a:rPr lang="id-ID" altLang="id-ID"/>
              <a:t>Prinsip desain merupakan serangkaian panduan yang akan membantu desainer mengambil keputusan perancangan selama proses tersebut berjalan.</a:t>
            </a:r>
          </a:p>
          <a:p>
            <a:pPr eaLnBrk="1" hangingPunct="1"/>
            <a:r>
              <a:rPr lang="id-ID" altLang="id-ID"/>
              <a:t>Prinsip desain juga merupakan petunjuk secara umum yang dihasilkan dari para pakar desain.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0186710-84DF-4A1E-ADF8-B96C33BFBC90}"/>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multiple  columns - </a:t>
            </a:r>
            <a:r>
              <a:rPr lang="en-US" sz="3600">
                <a:solidFill>
                  <a:schemeClr val="tx1"/>
                </a:solidFill>
              </a:rPr>
              <a:t>2</a:t>
            </a:r>
            <a:endParaRPr lang="en-US">
              <a:solidFill>
                <a:schemeClr val="tx1"/>
              </a:solidFill>
            </a:endParaRPr>
          </a:p>
        </p:txBody>
      </p:sp>
      <p:sp>
        <p:nvSpPr>
          <p:cNvPr id="50179" name="Rectangle 3">
            <a:extLst>
              <a:ext uri="{FF2B5EF4-FFF2-40B4-BE49-F238E27FC236}">
                <a16:creationId xmlns:a16="http://schemas.microsoft.com/office/drawing/2014/main" id="{4D2A3EE4-072B-459E-940D-6AC146DEBD32}"/>
              </a:ext>
            </a:extLst>
          </p:cNvPr>
          <p:cNvSpPr>
            <a:spLocks noGrp="1"/>
          </p:cNvSpPr>
          <p:nvPr>
            <p:ph type="body" idx="1"/>
          </p:nvPr>
        </p:nvSpPr>
        <p:spPr/>
        <p:txBody>
          <a:bodyPr/>
          <a:lstStyle/>
          <a:p>
            <a:pPr eaLnBrk="1" hangingPunct="1"/>
            <a:r>
              <a:rPr lang="en-US" altLang="id-ID"/>
              <a:t>use leaders </a:t>
            </a:r>
          </a:p>
          <a:p>
            <a:pPr lvl="1" eaLnBrk="1" hangingPunct="1">
              <a:buClr>
                <a:schemeClr val="tx1"/>
              </a:buClr>
              <a:buFont typeface="Wingdings" panose="05000000000000000000" pitchFamily="2" charset="2"/>
              <a:buNone/>
            </a:pPr>
            <a:endParaRPr lang="en-US" altLang="id-ID"/>
          </a:p>
          <a:p>
            <a:pPr eaLnBrk="1" hangingPunct="1"/>
            <a:endParaRPr lang="en-US" altLang="id-ID"/>
          </a:p>
        </p:txBody>
      </p:sp>
      <p:grpSp>
        <p:nvGrpSpPr>
          <p:cNvPr id="50180" name="Group 4">
            <a:extLst>
              <a:ext uri="{FF2B5EF4-FFF2-40B4-BE49-F238E27FC236}">
                <a16:creationId xmlns:a16="http://schemas.microsoft.com/office/drawing/2014/main" id="{17FE34F2-FCA7-4075-987D-C751A798F7EF}"/>
              </a:ext>
            </a:extLst>
          </p:cNvPr>
          <p:cNvGrpSpPr>
            <a:grpSpLocks/>
          </p:cNvGrpSpPr>
          <p:nvPr/>
        </p:nvGrpSpPr>
        <p:grpSpPr bwMode="auto">
          <a:xfrm>
            <a:off x="1295400" y="3505200"/>
            <a:ext cx="6324600" cy="1974850"/>
            <a:chOff x="816" y="2208"/>
            <a:chExt cx="3984" cy="1244"/>
          </a:xfrm>
        </p:grpSpPr>
        <p:sp>
          <p:nvSpPr>
            <p:cNvPr id="50181" name="Text Box 5">
              <a:extLst>
                <a:ext uri="{FF2B5EF4-FFF2-40B4-BE49-F238E27FC236}">
                  <a16:creationId xmlns:a16="http://schemas.microsoft.com/office/drawing/2014/main" id="{7488A877-1B2E-46CE-80DE-FAFAE9EF2D69}"/>
                </a:ext>
              </a:extLst>
            </p:cNvPr>
            <p:cNvSpPr txBox="1">
              <a:spLocks noChangeArrowheads="1"/>
            </p:cNvSpPr>
            <p:nvPr/>
          </p:nvSpPr>
          <p:spPr bwMode="auto">
            <a:xfrm>
              <a:off x="816" y="2208"/>
              <a:ext cx="3984" cy="1244"/>
            </a:xfrm>
            <a:prstGeom prst="rect">
              <a:avLst/>
            </a:prstGeom>
            <a:noFill/>
            <a:ln w="571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527175">
                <a:spcBef>
                  <a:spcPts val="700"/>
                </a:spcBef>
                <a:buClr>
                  <a:schemeClr val="tx2"/>
                </a:buClr>
                <a:buSzPct val="95000"/>
                <a:buFont typeface="Wingdings" panose="05000000000000000000" pitchFamily="2" charset="2"/>
                <a:buChar char=""/>
                <a:tabLst>
                  <a:tab pos="5813425" algn="r"/>
                </a:tabLst>
                <a:defRPr sz="3000">
                  <a:solidFill>
                    <a:schemeClr val="tx1"/>
                  </a:solidFill>
                  <a:latin typeface="Corbel" panose="020B0503020204020204" pitchFamily="34" charset="0"/>
                </a:defRPr>
              </a:lvl1pPr>
              <a:lvl2pPr marL="742950" indent="-285750" defTabSz="1527175">
                <a:spcBef>
                  <a:spcPct val="20000"/>
                </a:spcBef>
                <a:buClr>
                  <a:schemeClr val="accent2"/>
                </a:buClr>
                <a:buSzPct val="90000"/>
                <a:buFont typeface="Wingdings" panose="05000000000000000000" pitchFamily="2" charset="2"/>
                <a:buChar char=""/>
                <a:tabLst>
                  <a:tab pos="5813425" algn="r"/>
                </a:tabLst>
                <a:defRPr sz="2600">
                  <a:solidFill>
                    <a:schemeClr val="tx1"/>
                  </a:solidFill>
                  <a:latin typeface="Corbel" panose="020B0503020204020204" pitchFamily="34" charset="0"/>
                </a:defRPr>
              </a:lvl2pPr>
              <a:lvl3pPr marL="1143000" indent="-228600" defTabSz="1527175">
                <a:spcBef>
                  <a:spcPct val="20000"/>
                </a:spcBef>
                <a:buClr>
                  <a:schemeClr val="accent2"/>
                </a:buClr>
                <a:buFont typeface="Wingdings 2" panose="05020102010507070707" pitchFamily="18" charset="2"/>
                <a:buChar char=""/>
                <a:tabLst>
                  <a:tab pos="5813425" algn="r"/>
                </a:tabLst>
                <a:defRPr sz="2400">
                  <a:solidFill>
                    <a:schemeClr val="tx1"/>
                  </a:solidFill>
                  <a:latin typeface="Corbel" panose="020B0503020204020204" pitchFamily="34" charset="0"/>
                </a:defRPr>
              </a:lvl3pPr>
              <a:lvl4pPr marL="1600200" indent="-228600" defTabSz="1527175">
                <a:spcBef>
                  <a:spcPct val="20000"/>
                </a:spcBef>
                <a:buClr>
                  <a:srgbClr val="FEB80A"/>
                </a:buClr>
                <a:buFont typeface="Wingdings 3" panose="05040102010807070707" pitchFamily="18" charset="2"/>
                <a:buChar char=""/>
                <a:tabLst>
                  <a:tab pos="5813425" algn="r"/>
                </a:tabLst>
                <a:defRPr sz="2200">
                  <a:solidFill>
                    <a:schemeClr val="tx1"/>
                  </a:solidFill>
                  <a:latin typeface="Corbel" panose="020B0503020204020204" pitchFamily="34" charset="0"/>
                </a:defRPr>
              </a:lvl4pPr>
              <a:lvl5pPr marL="2057400" indent="-228600" defTabSz="1527175">
                <a:spcBef>
                  <a:spcPct val="20000"/>
                </a:spcBef>
                <a:buClr>
                  <a:srgbClr val="FEB80A"/>
                </a:buClr>
                <a:buFont typeface="Wingdings 2" panose="05020102010507070707" pitchFamily="18" charset="2"/>
                <a:buChar char=""/>
                <a:tabLst>
                  <a:tab pos="5813425" algn="r"/>
                </a:tabLst>
                <a:defRPr sz="2000">
                  <a:solidFill>
                    <a:schemeClr val="tx1"/>
                  </a:solidFill>
                  <a:latin typeface="Corbel" panose="020B0503020204020204" pitchFamily="34" charset="0"/>
                </a:defRPr>
              </a:lvl5pPr>
              <a:lvl6pPr marL="2514600" indent="-228600" defTabSz="1527175" eaLnBrk="0" fontAlgn="base" hangingPunct="0">
                <a:spcBef>
                  <a:spcPct val="20000"/>
                </a:spcBef>
                <a:spcAft>
                  <a:spcPct val="0"/>
                </a:spcAft>
                <a:buClr>
                  <a:srgbClr val="FEB80A"/>
                </a:buClr>
                <a:buFont typeface="Wingdings 2" panose="05020102010507070707" pitchFamily="18" charset="2"/>
                <a:buChar char=""/>
                <a:tabLst>
                  <a:tab pos="5813425" algn="r"/>
                </a:tabLst>
                <a:defRPr sz="2000">
                  <a:solidFill>
                    <a:schemeClr val="tx1"/>
                  </a:solidFill>
                  <a:latin typeface="Corbel" panose="020B0503020204020204" pitchFamily="34" charset="0"/>
                </a:defRPr>
              </a:lvl6pPr>
              <a:lvl7pPr marL="2971800" indent="-228600" defTabSz="1527175" eaLnBrk="0" fontAlgn="base" hangingPunct="0">
                <a:spcBef>
                  <a:spcPct val="20000"/>
                </a:spcBef>
                <a:spcAft>
                  <a:spcPct val="0"/>
                </a:spcAft>
                <a:buClr>
                  <a:srgbClr val="FEB80A"/>
                </a:buClr>
                <a:buFont typeface="Wingdings 2" panose="05020102010507070707" pitchFamily="18" charset="2"/>
                <a:buChar char=""/>
                <a:tabLst>
                  <a:tab pos="5813425" algn="r"/>
                </a:tabLst>
                <a:defRPr sz="2000">
                  <a:solidFill>
                    <a:schemeClr val="tx1"/>
                  </a:solidFill>
                  <a:latin typeface="Corbel" panose="020B0503020204020204" pitchFamily="34" charset="0"/>
                </a:defRPr>
              </a:lvl7pPr>
              <a:lvl8pPr marL="3429000" indent="-228600" defTabSz="1527175" eaLnBrk="0" fontAlgn="base" hangingPunct="0">
                <a:spcBef>
                  <a:spcPct val="20000"/>
                </a:spcBef>
                <a:spcAft>
                  <a:spcPct val="0"/>
                </a:spcAft>
                <a:buClr>
                  <a:srgbClr val="FEB80A"/>
                </a:buClr>
                <a:buFont typeface="Wingdings 2" panose="05020102010507070707" pitchFamily="18" charset="2"/>
                <a:buChar char=""/>
                <a:tabLst>
                  <a:tab pos="5813425" algn="r"/>
                </a:tabLst>
                <a:defRPr sz="2000">
                  <a:solidFill>
                    <a:schemeClr val="tx1"/>
                  </a:solidFill>
                  <a:latin typeface="Corbel" panose="020B0503020204020204" pitchFamily="34" charset="0"/>
                </a:defRPr>
              </a:lvl8pPr>
              <a:lvl9pPr marL="3886200" indent="-228600" defTabSz="1527175" eaLnBrk="0" fontAlgn="base" hangingPunct="0">
                <a:spcBef>
                  <a:spcPct val="20000"/>
                </a:spcBef>
                <a:spcAft>
                  <a:spcPct val="0"/>
                </a:spcAft>
                <a:buClr>
                  <a:srgbClr val="FEB80A"/>
                </a:buClr>
                <a:buFont typeface="Wingdings 2" panose="05020102010507070707" pitchFamily="18" charset="2"/>
                <a:buChar char=""/>
                <a:tabLst>
                  <a:tab pos="5813425" algn="r"/>
                </a:tabLst>
                <a:defRPr sz="2000">
                  <a:solidFill>
                    <a:schemeClr val="tx1"/>
                  </a:solidFill>
                  <a:latin typeface="Corbel" panose="020B0503020204020204" pitchFamily="34" charset="0"/>
                </a:defRPr>
              </a:lvl9pPr>
            </a:lstStyle>
            <a:p>
              <a:pPr eaLnBrk="1" hangingPunct="1">
                <a:spcBef>
                  <a:spcPct val="50000"/>
                </a:spcBef>
                <a:buClrTx/>
                <a:buSzTx/>
                <a:buFontTx/>
                <a:buNone/>
              </a:pPr>
              <a:r>
                <a:rPr lang="en-US" altLang="id-ID" sz="2400">
                  <a:latin typeface="Arial" panose="020B0604020202020204" pitchFamily="34" charset="0"/>
                </a:rPr>
                <a:t>sherbert	75</a:t>
              </a:r>
              <a:br>
                <a:rPr lang="en-US" altLang="id-ID" sz="2400">
                  <a:latin typeface="Arial" panose="020B0604020202020204" pitchFamily="34" charset="0"/>
                </a:rPr>
              </a:br>
              <a:r>
                <a:rPr lang="en-US" altLang="id-ID" sz="2400">
                  <a:latin typeface="Arial" panose="020B0604020202020204" pitchFamily="34" charset="0"/>
                </a:rPr>
                <a:t>toffee	120</a:t>
              </a:r>
              <a:br>
                <a:rPr lang="en-US" altLang="id-ID" sz="2400">
                  <a:latin typeface="Arial" panose="020B0604020202020204" pitchFamily="34" charset="0"/>
                </a:rPr>
              </a:br>
              <a:r>
                <a:rPr lang="en-US" altLang="id-ID" sz="2400">
                  <a:latin typeface="Arial" panose="020B0604020202020204" pitchFamily="34" charset="0"/>
                </a:rPr>
                <a:t>chocolate	35</a:t>
              </a:r>
              <a:br>
                <a:rPr lang="en-US" altLang="id-ID" sz="2400">
                  <a:latin typeface="Arial" panose="020B0604020202020204" pitchFamily="34" charset="0"/>
                </a:rPr>
              </a:br>
              <a:r>
                <a:rPr lang="en-US" altLang="id-ID" sz="2400">
                  <a:latin typeface="Arial" panose="020B0604020202020204" pitchFamily="34" charset="0"/>
                </a:rPr>
                <a:t>fruit gums	27</a:t>
              </a:r>
              <a:br>
                <a:rPr lang="en-US" altLang="id-ID" sz="2400">
                  <a:latin typeface="Arial" panose="020B0604020202020204" pitchFamily="34" charset="0"/>
                </a:rPr>
              </a:br>
              <a:r>
                <a:rPr lang="en-US" altLang="id-ID" sz="2400">
                  <a:latin typeface="Arial" panose="020B0604020202020204" pitchFamily="34" charset="0"/>
                </a:rPr>
                <a:t>coconut dreams	85</a:t>
              </a:r>
            </a:p>
          </p:txBody>
        </p:sp>
        <p:sp>
          <p:nvSpPr>
            <p:cNvPr id="50182" name="Line 6">
              <a:extLst>
                <a:ext uri="{FF2B5EF4-FFF2-40B4-BE49-F238E27FC236}">
                  <a16:creationId xmlns:a16="http://schemas.microsoft.com/office/drawing/2014/main" id="{93EEC499-7FE3-4057-8B1C-8B117B85502A}"/>
                </a:ext>
              </a:extLst>
            </p:cNvPr>
            <p:cNvSpPr>
              <a:spLocks noChangeShapeType="1"/>
            </p:cNvSpPr>
            <p:nvPr/>
          </p:nvSpPr>
          <p:spPr bwMode="auto">
            <a:xfrm>
              <a:off x="1680" y="2408"/>
              <a:ext cx="2592"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50183" name="Line 7">
              <a:extLst>
                <a:ext uri="{FF2B5EF4-FFF2-40B4-BE49-F238E27FC236}">
                  <a16:creationId xmlns:a16="http://schemas.microsoft.com/office/drawing/2014/main" id="{64BC8816-1B88-46AC-9A7C-316603804762}"/>
                </a:ext>
              </a:extLst>
            </p:cNvPr>
            <p:cNvSpPr>
              <a:spLocks noChangeShapeType="1"/>
            </p:cNvSpPr>
            <p:nvPr/>
          </p:nvSpPr>
          <p:spPr bwMode="auto">
            <a:xfrm>
              <a:off x="1440" y="2648"/>
              <a:ext cx="273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50184" name="Line 8">
              <a:extLst>
                <a:ext uri="{FF2B5EF4-FFF2-40B4-BE49-F238E27FC236}">
                  <a16:creationId xmlns:a16="http://schemas.microsoft.com/office/drawing/2014/main" id="{AD9528EC-0886-453B-85A7-BE09BC61D8EC}"/>
                </a:ext>
              </a:extLst>
            </p:cNvPr>
            <p:cNvSpPr>
              <a:spLocks noChangeShapeType="1"/>
            </p:cNvSpPr>
            <p:nvPr/>
          </p:nvSpPr>
          <p:spPr bwMode="auto">
            <a:xfrm>
              <a:off x="1776" y="2888"/>
              <a:ext cx="249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50185" name="Line 9">
              <a:extLst>
                <a:ext uri="{FF2B5EF4-FFF2-40B4-BE49-F238E27FC236}">
                  <a16:creationId xmlns:a16="http://schemas.microsoft.com/office/drawing/2014/main" id="{D7884D84-D35E-4183-8B12-AA31287B81DB}"/>
                </a:ext>
              </a:extLst>
            </p:cNvPr>
            <p:cNvSpPr>
              <a:spLocks noChangeShapeType="1"/>
            </p:cNvSpPr>
            <p:nvPr/>
          </p:nvSpPr>
          <p:spPr bwMode="auto">
            <a:xfrm>
              <a:off x="1776" y="3128"/>
              <a:ext cx="249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50186" name="Line 10">
              <a:extLst>
                <a:ext uri="{FF2B5EF4-FFF2-40B4-BE49-F238E27FC236}">
                  <a16:creationId xmlns:a16="http://schemas.microsoft.com/office/drawing/2014/main" id="{5FBCB76F-337B-4225-AE5A-90985B4B5E25}"/>
                </a:ext>
              </a:extLst>
            </p:cNvPr>
            <p:cNvSpPr>
              <a:spLocks noChangeShapeType="1"/>
            </p:cNvSpPr>
            <p:nvPr/>
          </p:nvSpPr>
          <p:spPr bwMode="auto">
            <a:xfrm>
              <a:off x="2304" y="3320"/>
              <a:ext cx="196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D"/>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F3DE0AC-4734-49B1-A5CD-5A0E221F2AC4}"/>
              </a:ext>
            </a:extLst>
          </p:cNvPr>
          <p:cNvSpPr>
            <a:spLocks noChangeArrowheads="1"/>
          </p:cNvSpPr>
          <p:nvPr/>
        </p:nvSpPr>
        <p:spPr bwMode="auto">
          <a:xfrm>
            <a:off x="1371600" y="4724400"/>
            <a:ext cx="6172200" cy="304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id-ID" altLang="id-ID" sz="1800">
              <a:latin typeface="Times New Roman" panose="02020603050405020304" pitchFamily="18" charset="0"/>
            </a:endParaRPr>
          </a:p>
        </p:txBody>
      </p:sp>
      <p:sp>
        <p:nvSpPr>
          <p:cNvPr id="51203" name="Rectangle 3">
            <a:extLst>
              <a:ext uri="{FF2B5EF4-FFF2-40B4-BE49-F238E27FC236}">
                <a16:creationId xmlns:a16="http://schemas.microsoft.com/office/drawing/2014/main" id="{0F388FE8-4E48-4862-8F5C-5F380C66F89D}"/>
              </a:ext>
            </a:extLst>
          </p:cNvPr>
          <p:cNvSpPr>
            <a:spLocks noChangeArrowheads="1"/>
          </p:cNvSpPr>
          <p:nvPr/>
        </p:nvSpPr>
        <p:spPr bwMode="auto">
          <a:xfrm>
            <a:off x="1371600" y="3962400"/>
            <a:ext cx="6172200" cy="304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endParaRPr lang="id-ID" altLang="id-ID" sz="1800">
              <a:latin typeface="Times New Roman" panose="02020603050405020304" pitchFamily="18" charset="0"/>
            </a:endParaRPr>
          </a:p>
        </p:txBody>
      </p:sp>
      <p:sp>
        <p:nvSpPr>
          <p:cNvPr id="68612" name="Rectangle 4">
            <a:extLst>
              <a:ext uri="{FF2B5EF4-FFF2-40B4-BE49-F238E27FC236}">
                <a16:creationId xmlns:a16="http://schemas.microsoft.com/office/drawing/2014/main" id="{FB005848-41A4-473E-ADF8-2E4831C1B462}"/>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multiple  columns - </a:t>
            </a:r>
            <a:r>
              <a:rPr lang="en-US" sz="3600">
                <a:solidFill>
                  <a:schemeClr val="tx1"/>
                </a:solidFill>
              </a:rPr>
              <a:t>3</a:t>
            </a:r>
          </a:p>
        </p:txBody>
      </p:sp>
      <p:sp>
        <p:nvSpPr>
          <p:cNvPr id="51205" name="Rectangle 5">
            <a:extLst>
              <a:ext uri="{FF2B5EF4-FFF2-40B4-BE49-F238E27FC236}">
                <a16:creationId xmlns:a16="http://schemas.microsoft.com/office/drawing/2014/main" id="{1F8229C7-9445-4959-963C-6D406B589597}"/>
              </a:ext>
            </a:extLst>
          </p:cNvPr>
          <p:cNvSpPr>
            <a:spLocks noGrp="1"/>
          </p:cNvSpPr>
          <p:nvPr>
            <p:ph type="body" idx="1"/>
          </p:nvPr>
        </p:nvSpPr>
        <p:spPr/>
        <p:txBody>
          <a:bodyPr/>
          <a:lstStyle/>
          <a:p>
            <a:pPr eaLnBrk="1" hangingPunct="1"/>
            <a:r>
              <a:rPr lang="en-US" altLang="id-ID"/>
              <a:t>or greying    (vertical too)</a:t>
            </a:r>
          </a:p>
          <a:p>
            <a:pPr eaLnBrk="1" hangingPunct="1"/>
            <a:endParaRPr lang="en-US" altLang="id-ID"/>
          </a:p>
        </p:txBody>
      </p:sp>
      <p:sp>
        <p:nvSpPr>
          <p:cNvPr id="51206" name="Text Box 6">
            <a:extLst>
              <a:ext uri="{FF2B5EF4-FFF2-40B4-BE49-F238E27FC236}">
                <a16:creationId xmlns:a16="http://schemas.microsoft.com/office/drawing/2014/main" id="{E79ADF58-1C3E-4B80-B9A9-06B39CA5ECF9}"/>
              </a:ext>
            </a:extLst>
          </p:cNvPr>
          <p:cNvSpPr txBox="1">
            <a:spLocks noChangeArrowheads="1"/>
          </p:cNvSpPr>
          <p:nvPr/>
        </p:nvSpPr>
        <p:spPr bwMode="auto">
          <a:xfrm>
            <a:off x="1295400" y="3492500"/>
            <a:ext cx="6324600" cy="1974850"/>
          </a:xfrm>
          <a:prstGeom prst="rect">
            <a:avLst/>
          </a:prstGeom>
          <a:noFill/>
          <a:ln w="571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527175">
              <a:spcBef>
                <a:spcPts val="700"/>
              </a:spcBef>
              <a:buClr>
                <a:schemeClr val="tx2"/>
              </a:buClr>
              <a:buSzPct val="95000"/>
              <a:buFont typeface="Wingdings" panose="05000000000000000000" pitchFamily="2" charset="2"/>
              <a:buChar char=""/>
              <a:tabLst>
                <a:tab pos="5900738" algn="r"/>
              </a:tabLst>
              <a:defRPr sz="3000">
                <a:solidFill>
                  <a:schemeClr val="tx1"/>
                </a:solidFill>
                <a:latin typeface="Corbel" panose="020B0503020204020204" pitchFamily="34" charset="0"/>
              </a:defRPr>
            </a:lvl1pPr>
            <a:lvl2pPr marL="742950" indent="-285750" defTabSz="1527175">
              <a:spcBef>
                <a:spcPct val="20000"/>
              </a:spcBef>
              <a:buClr>
                <a:schemeClr val="accent2"/>
              </a:buClr>
              <a:buSzPct val="90000"/>
              <a:buFont typeface="Wingdings" panose="05000000000000000000" pitchFamily="2" charset="2"/>
              <a:buChar char=""/>
              <a:tabLst>
                <a:tab pos="5900738" algn="r"/>
              </a:tabLst>
              <a:defRPr sz="2600">
                <a:solidFill>
                  <a:schemeClr val="tx1"/>
                </a:solidFill>
                <a:latin typeface="Corbel" panose="020B0503020204020204" pitchFamily="34" charset="0"/>
              </a:defRPr>
            </a:lvl2pPr>
            <a:lvl3pPr marL="1143000" indent="-228600" defTabSz="1527175">
              <a:spcBef>
                <a:spcPct val="20000"/>
              </a:spcBef>
              <a:buClr>
                <a:schemeClr val="accent2"/>
              </a:buClr>
              <a:buFont typeface="Wingdings 2" panose="05020102010507070707" pitchFamily="18" charset="2"/>
              <a:buChar char=""/>
              <a:tabLst>
                <a:tab pos="5900738" algn="r"/>
              </a:tabLst>
              <a:defRPr sz="2400">
                <a:solidFill>
                  <a:schemeClr val="tx1"/>
                </a:solidFill>
                <a:latin typeface="Corbel" panose="020B0503020204020204" pitchFamily="34" charset="0"/>
              </a:defRPr>
            </a:lvl3pPr>
            <a:lvl4pPr marL="1600200" indent="-228600" defTabSz="1527175">
              <a:spcBef>
                <a:spcPct val="20000"/>
              </a:spcBef>
              <a:buClr>
                <a:srgbClr val="FEB80A"/>
              </a:buClr>
              <a:buFont typeface="Wingdings 3" panose="05040102010807070707" pitchFamily="18" charset="2"/>
              <a:buChar char=""/>
              <a:tabLst>
                <a:tab pos="5900738" algn="r"/>
              </a:tabLst>
              <a:defRPr sz="2200">
                <a:solidFill>
                  <a:schemeClr val="tx1"/>
                </a:solidFill>
                <a:latin typeface="Corbel" panose="020B0503020204020204" pitchFamily="34" charset="0"/>
              </a:defRPr>
            </a:lvl4pPr>
            <a:lvl5pPr marL="2057400" indent="-228600" defTabSz="1527175">
              <a:spcBef>
                <a:spcPct val="20000"/>
              </a:spcBef>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5pPr>
            <a:lvl6pPr marL="2514600" indent="-228600" defTabSz="1527175" eaLnBrk="0" fontAlgn="base" hangingPunct="0">
              <a:spcBef>
                <a:spcPct val="20000"/>
              </a:spcBef>
              <a:spcAft>
                <a:spcPct val="0"/>
              </a:spcAft>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6pPr>
            <a:lvl7pPr marL="2971800" indent="-228600" defTabSz="1527175" eaLnBrk="0" fontAlgn="base" hangingPunct="0">
              <a:spcBef>
                <a:spcPct val="20000"/>
              </a:spcBef>
              <a:spcAft>
                <a:spcPct val="0"/>
              </a:spcAft>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7pPr>
            <a:lvl8pPr marL="3429000" indent="-228600" defTabSz="1527175" eaLnBrk="0" fontAlgn="base" hangingPunct="0">
              <a:spcBef>
                <a:spcPct val="20000"/>
              </a:spcBef>
              <a:spcAft>
                <a:spcPct val="0"/>
              </a:spcAft>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8pPr>
            <a:lvl9pPr marL="3886200" indent="-228600" defTabSz="1527175" eaLnBrk="0" fontAlgn="base" hangingPunct="0">
              <a:spcBef>
                <a:spcPct val="20000"/>
              </a:spcBef>
              <a:spcAft>
                <a:spcPct val="0"/>
              </a:spcAft>
              <a:buClr>
                <a:srgbClr val="FEB80A"/>
              </a:buClr>
              <a:buFont typeface="Wingdings 2" panose="05020102010507070707" pitchFamily="18" charset="2"/>
              <a:buChar char=""/>
              <a:tabLst>
                <a:tab pos="5900738" algn="r"/>
              </a:tabLst>
              <a:defRPr sz="2000">
                <a:solidFill>
                  <a:schemeClr val="tx1"/>
                </a:solidFill>
                <a:latin typeface="Corbel" panose="020B0503020204020204" pitchFamily="34" charset="0"/>
              </a:defRPr>
            </a:lvl9pPr>
          </a:lstStyle>
          <a:p>
            <a:pPr eaLnBrk="1" hangingPunct="1">
              <a:spcBef>
                <a:spcPct val="50000"/>
              </a:spcBef>
              <a:buClrTx/>
              <a:buSzTx/>
              <a:buFontTx/>
              <a:buNone/>
            </a:pPr>
            <a:r>
              <a:rPr lang="en-US" altLang="id-ID" sz="2400">
                <a:latin typeface="Arial" panose="020B0604020202020204" pitchFamily="34" charset="0"/>
              </a:rPr>
              <a:t>sherbert	75</a:t>
            </a:r>
            <a:br>
              <a:rPr lang="en-US" altLang="id-ID" sz="2400">
                <a:latin typeface="Arial" panose="020B0604020202020204" pitchFamily="34" charset="0"/>
              </a:rPr>
            </a:br>
            <a:r>
              <a:rPr lang="en-US" altLang="id-ID" sz="2400">
                <a:latin typeface="Arial" panose="020B0604020202020204" pitchFamily="34" charset="0"/>
              </a:rPr>
              <a:t>toffee	120</a:t>
            </a:r>
            <a:br>
              <a:rPr lang="en-US" altLang="id-ID" sz="2400">
                <a:latin typeface="Arial" panose="020B0604020202020204" pitchFamily="34" charset="0"/>
              </a:rPr>
            </a:br>
            <a:r>
              <a:rPr lang="en-US" altLang="id-ID" sz="2400">
                <a:latin typeface="Arial" panose="020B0604020202020204" pitchFamily="34" charset="0"/>
              </a:rPr>
              <a:t>chocolate	35</a:t>
            </a:r>
            <a:br>
              <a:rPr lang="en-US" altLang="id-ID" sz="2400">
                <a:latin typeface="Arial" panose="020B0604020202020204" pitchFamily="34" charset="0"/>
              </a:rPr>
            </a:br>
            <a:r>
              <a:rPr lang="en-US" altLang="id-ID" sz="2400">
                <a:latin typeface="Arial" panose="020B0604020202020204" pitchFamily="34" charset="0"/>
              </a:rPr>
              <a:t>fruit gums	27</a:t>
            </a:r>
            <a:br>
              <a:rPr lang="en-US" altLang="id-ID" sz="2400">
                <a:latin typeface="Arial" panose="020B0604020202020204" pitchFamily="34" charset="0"/>
              </a:rPr>
            </a:br>
            <a:r>
              <a:rPr lang="en-US" altLang="id-ID" sz="2400">
                <a:latin typeface="Arial" panose="020B0604020202020204" pitchFamily="34" charset="0"/>
              </a:rPr>
              <a:t>coconut dreams	85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8F98E1F3-9193-4CA8-BD9C-9ADF881189E4}"/>
              </a:ext>
            </a:extLst>
          </p:cNvPr>
          <p:cNvSpPr txBox="1">
            <a:spLocks noChangeArrowheads="1"/>
          </p:cNvSpPr>
          <p:nvPr/>
        </p:nvSpPr>
        <p:spPr bwMode="auto">
          <a:xfrm>
            <a:off x="1295400" y="3505200"/>
            <a:ext cx="6324600" cy="1974850"/>
          </a:xfrm>
          <a:prstGeom prst="rect">
            <a:avLst/>
          </a:prstGeom>
          <a:noFill/>
          <a:ln w="571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1527175">
              <a:spcBef>
                <a:spcPts val="700"/>
              </a:spcBef>
              <a:buClr>
                <a:schemeClr val="tx2"/>
              </a:buClr>
              <a:buSzPct val="95000"/>
              <a:buFont typeface="Wingdings" panose="05000000000000000000" pitchFamily="2" charset="2"/>
              <a:buChar char=""/>
              <a:tabLst>
                <a:tab pos="5146675" algn="r"/>
                <a:tab pos="5900738" algn="r"/>
              </a:tabLst>
              <a:defRPr sz="3000">
                <a:solidFill>
                  <a:schemeClr val="tx1"/>
                </a:solidFill>
                <a:latin typeface="Corbel" panose="020B0503020204020204" pitchFamily="34" charset="0"/>
              </a:defRPr>
            </a:lvl1pPr>
            <a:lvl2pPr marL="742950" indent="-285750" defTabSz="1527175">
              <a:spcBef>
                <a:spcPct val="20000"/>
              </a:spcBef>
              <a:buClr>
                <a:schemeClr val="accent2"/>
              </a:buClr>
              <a:buSzPct val="90000"/>
              <a:buFont typeface="Wingdings" panose="05000000000000000000" pitchFamily="2" charset="2"/>
              <a:buChar char=""/>
              <a:tabLst>
                <a:tab pos="5146675" algn="r"/>
                <a:tab pos="5900738" algn="r"/>
              </a:tabLst>
              <a:defRPr sz="2600">
                <a:solidFill>
                  <a:schemeClr val="tx1"/>
                </a:solidFill>
                <a:latin typeface="Corbel" panose="020B0503020204020204" pitchFamily="34" charset="0"/>
              </a:defRPr>
            </a:lvl2pPr>
            <a:lvl3pPr marL="1143000" indent="-228600" defTabSz="1527175">
              <a:spcBef>
                <a:spcPct val="20000"/>
              </a:spcBef>
              <a:buClr>
                <a:schemeClr val="accent2"/>
              </a:buClr>
              <a:buFont typeface="Wingdings 2" panose="05020102010507070707" pitchFamily="18" charset="2"/>
              <a:buChar char=""/>
              <a:tabLst>
                <a:tab pos="5146675" algn="r"/>
                <a:tab pos="5900738" algn="r"/>
              </a:tabLst>
              <a:defRPr sz="2400">
                <a:solidFill>
                  <a:schemeClr val="tx1"/>
                </a:solidFill>
                <a:latin typeface="Corbel" panose="020B0503020204020204" pitchFamily="34" charset="0"/>
              </a:defRPr>
            </a:lvl3pPr>
            <a:lvl4pPr marL="1600200" indent="-228600" defTabSz="1527175">
              <a:spcBef>
                <a:spcPct val="20000"/>
              </a:spcBef>
              <a:buClr>
                <a:srgbClr val="FEB80A"/>
              </a:buClr>
              <a:buFont typeface="Wingdings 3" panose="05040102010807070707" pitchFamily="18" charset="2"/>
              <a:buChar char=""/>
              <a:tabLst>
                <a:tab pos="5146675" algn="r"/>
                <a:tab pos="5900738" algn="r"/>
              </a:tabLst>
              <a:defRPr sz="2200">
                <a:solidFill>
                  <a:schemeClr val="tx1"/>
                </a:solidFill>
                <a:latin typeface="Corbel" panose="020B0503020204020204" pitchFamily="34" charset="0"/>
              </a:defRPr>
            </a:lvl4pPr>
            <a:lvl5pPr marL="2057400" indent="-228600" defTabSz="1527175">
              <a:spcBef>
                <a:spcPct val="20000"/>
              </a:spcBef>
              <a:buClr>
                <a:srgbClr val="FEB80A"/>
              </a:buClr>
              <a:buFont typeface="Wingdings 2" panose="05020102010507070707" pitchFamily="18" charset="2"/>
              <a:buChar char=""/>
              <a:tabLst>
                <a:tab pos="5146675" algn="r"/>
                <a:tab pos="5900738" algn="r"/>
              </a:tabLst>
              <a:defRPr sz="2000">
                <a:solidFill>
                  <a:schemeClr val="tx1"/>
                </a:solidFill>
                <a:latin typeface="Corbel" panose="020B0503020204020204" pitchFamily="34" charset="0"/>
              </a:defRPr>
            </a:lvl5pPr>
            <a:lvl6pPr marL="2514600" indent="-228600" defTabSz="1527175" eaLnBrk="0" fontAlgn="base" hangingPunct="0">
              <a:spcBef>
                <a:spcPct val="20000"/>
              </a:spcBef>
              <a:spcAft>
                <a:spcPct val="0"/>
              </a:spcAft>
              <a:buClr>
                <a:srgbClr val="FEB80A"/>
              </a:buClr>
              <a:buFont typeface="Wingdings 2" panose="05020102010507070707" pitchFamily="18" charset="2"/>
              <a:buChar char=""/>
              <a:tabLst>
                <a:tab pos="5146675" algn="r"/>
                <a:tab pos="5900738" algn="r"/>
              </a:tabLst>
              <a:defRPr sz="2000">
                <a:solidFill>
                  <a:schemeClr val="tx1"/>
                </a:solidFill>
                <a:latin typeface="Corbel" panose="020B0503020204020204" pitchFamily="34" charset="0"/>
              </a:defRPr>
            </a:lvl6pPr>
            <a:lvl7pPr marL="2971800" indent="-228600" defTabSz="1527175" eaLnBrk="0" fontAlgn="base" hangingPunct="0">
              <a:spcBef>
                <a:spcPct val="20000"/>
              </a:spcBef>
              <a:spcAft>
                <a:spcPct val="0"/>
              </a:spcAft>
              <a:buClr>
                <a:srgbClr val="FEB80A"/>
              </a:buClr>
              <a:buFont typeface="Wingdings 2" panose="05020102010507070707" pitchFamily="18" charset="2"/>
              <a:buChar char=""/>
              <a:tabLst>
                <a:tab pos="5146675" algn="r"/>
                <a:tab pos="5900738" algn="r"/>
              </a:tabLst>
              <a:defRPr sz="2000">
                <a:solidFill>
                  <a:schemeClr val="tx1"/>
                </a:solidFill>
                <a:latin typeface="Corbel" panose="020B0503020204020204" pitchFamily="34" charset="0"/>
              </a:defRPr>
            </a:lvl7pPr>
            <a:lvl8pPr marL="3429000" indent="-228600" defTabSz="1527175" eaLnBrk="0" fontAlgn="base" hangingPunct="0">
              <a:spcBef>
                <a:spcPct val="20000"/>
              </a:spcBef>
              <a:spcAft>
                <a:spcPct val="0"/>
              </a:spcAft>
              <a:buClr>
                <a:srgbClr val="FEB80A"/>
              </a:buClr>
              <a:buFont typeface="Wingdings 2" panose="05020102010507070707" pitchFamily="18" charset="2"/>
              <a:buChar char=""/>
              <a:tabLst>
                <a:tab pos="5146675" algn="r"/>
                <a:tab pos="5900738" algn="r"/>
              </a:tabLst>
              <a:defRPr sz="2000">
                <a:solidFill>
                  <a:schemeClr val="tx1"/>
                </a:solidFill>
                <a:latin typeface="Corbel" panose="020B0503020204020204" pitchFamily="34" charset="0"/>
              </a:defRPr>
            </a:lvl8pPr>
            <a:lvl9pPr marL="3886200" indent="-228600" defTabSz="1527175" eaLnBrk="0" fontAlgn="base" hangingPunct="0">
              <a:spcBef>
                <a:spcPct val="20000"/>
              </a:spcBef>
              <a:spcAft>
                <a:spcPct val="0"/>
              </a:spcAft>
              <a:buClr>
                <a:srgbClr val="FEB80A"/>
              </a:buClr>
              <a:buFont typeface="Wingdings 2" panose="05020102010507070707" pitchFamily="18" charset="2"/>
              <a:buChar char=""/>
              <a:tabLst>
                <a:tab pos="5146675" algn="r"/>
                <a:tab pos="5900738" algn="r"/>
              </a:tabLst>
              <a:defRPr sz="2000">
                <a:solidFill>
                  <a:schemeClr val="tx1"/>
                </a:solidFill>
                <a:latin typeface="Corbel" panose="020B0503020204020204" pitchFamily="34" charset="0"/>
              </a:defRPr>
            </a:lvl9pPr>
          </a:lstStyle>
          <a:p>
            <a:pPr eaLnBrk="1" hangingPunct="1">
              <a:spcBef>
                <a:spcPct val="50000"/>
              </a:spcBef>
              <a:buClrTx/>
              <a:buSzTx/>
              <a:buFontTx/>
              <a:buNone/>
            </a:pPr>
            <a:r>
              <a:rPr lang="en-US" altLang="id-ID" sz="2400">
                <a:latin typeface="Arial" panose="020B0604020202020204" pitchFamily="34" charset="0"/>
              </a:rPr>
              <a:t>	sherbert	75</a:t>
            </a:r>
            <a:br>
              <a:rPr lang="en-US" altLang="id-ID" sz="2400">
                <a:latin typeface="Arial" panose="020B0604020202020204" pitchFamily="34" charset="0"/>
              </a:rPr>
            </a:br>
            <a:r>
              <a:rPr lang="en-US" altLang="id-ID" sz="2400">
                <a:latin typeface="Arial" panose="020B0604020202020204" pitchFamily="34" charset="0"/>
              </a:rPr>
              <a:t>	toffee	120</a:t>
            </a:r>
            <a:br>
              <a:rPr lang="en-US" altLang="id-ID" sz="2400">
                <a:latin typeface="Arial" panose="020B0604020202020204" pitchFamily="34" charset="0"/>
              </a:rPr>
            </a:br>
            <a:r>
              <a:rPr lang="en-US" altLang="id-ID" sz="2400">
                <a:latin typeface="Arial" panose="020B0604020202020204" pitchFamily="34" charset="0"/>
              </a:rPr>
              <a:t>	chocolate	35</a:t>
            </a:r>
            <a:br>
              <a:rPr lang="en-US" altLang="id-ID" sz="2400">
                <a:latin typeface="Arial" panose="020B0604020202020204" pitchFamily="34" charset="0"/>
              </a:rPr>
            </a:br>
            <a:r>
              <a:rPr lang="en-US" altLang="id-ID" sz="2400">
                <a:latin typeface="Arial" panose="020B0604020202020204" pitchFamily="34" charset="0"/>
              </a:rPr>
              <a:t>	fruit gums	27</a:t>
            </a:r>
            <a:br>
              <a:rPr lang="en-US" altLang="id-ID" sz="2400">
                <a:latin typeface="Arial" panose="020B0604020202020204" pitchFamily="34" charset="0"/>
              </a:rPr>
            </a:br>
            <a:r>
              <a:rPr lang="en-US" altLang="id-ID" sz="2400">
                <a:latin typeface="Arial" panose="020B0604020202020204" pitchFamily="34" charset="0"/>
              </a:rPr>
              <a:t>	coconut dreams	85</a:t>
            </a:r>
          </a:p>
        </p:txBody>
      </p:sp>
      <p:sp>
        <p:nvSpPr>
          <p:cNvPr id="69635" name="Rectangle 3">
            <a:extLst>
              <a:ext uri="{FF2B5EF4-FFF2-40B4-BE49-F238E27FC236}">
                <a16:creationId xmlns:a16="http://schemas.microsoft.com/office/drawing/2014/main" id="{6D6494DC-18B1-439C-A25E-33D3C23CE8F4}"/>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multiple  columns - </a:t>
            </a:r>
            <a:r>
              <a:rPr lang="en-US" sz="3600">
                <a:solidFill>
                  <a:schemeClr val="tx1"/>
                </a:solidFill>
              </a:rPr>
              <a:t>4</a:t>
            </a:r>
          </a:p>
        </p:txBody>
      </p:sp>
      <p:sp>
        <p:nvSpPr>
          <p:cNvPr id="52228" name="Rectangle 4">
            <a:extLst>
              <a:ext uri="{FF2B5EF4-FFF2-40B4-BE49-F238E27FC236}">
                <a16:creationId xmlns:a16="http://schemas.microsoft.com/office/drawing/2014/main" id="{BDCE251A-7173-458C-9B90-4837A9256283}"/>
              </a:ext>
            </a:extLst>
          </p:cNvPr>
          <p:cNvSpPr>
            <a:spLocks noGrp="1"/>
          </p:cNvSpPr>
          <p:nvPr>
            <p:ph type="body" idx="1"/>
          </p:nvPr>
        </p:nvSpPr>
        <p:spPr/>
        <p:txBody>
          <a:bodyPr/>
          <a:lstStyle/>
          <a:p>
            <a:pPr eaLnBrk="1" hangingPunct="1"/>
            <a:r>
              <a:rPr lang="en-US" altLang="id-ID"/>
              <a:t>or even (with care!) ‘bad’ alignment</a:t>
            </a:r>
          </a:p>
          <a:p>
            <a:pPr eaLnBrk="1" hangingPunct="1"/>
            <a:endParaRPr lang="en-US" altLang="id-ID"/>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A8EB660-AC77-4B6F-BF08-53CAAA03795D}"/>
              </a:ext>
            </a:extLst>
          </p:cNvPr>
          <p:cNvSpPr>
            <a:spLocks noGrp="1" noRot="1" noChangeArrowheads="1"/>
          </p:cNvSpPr>
          <p:nvPr>
            <p:ph type="title"/>
          </p:nvPr>
        </p:nvSpPr>
        <p:spPr/>
        <p:txBody>
          <a:bodyPr/>
          <a:lstStyle/>
          <a:p>
            <a:pPr eaLnBrk="1" fontAlgn="auto" hangingPunct="1">
              <a:spcAft>
                <a:spcPts val="0"/>
              </a:spcAft>
              <a:defRPr/>
            </a:pPr>
            <a:r>
              <a:rPr lang="en-US" dirty="0">
                <a:solidFill>
                  <a:schemeClr val="tx2">
                    <a:satMod val="200000"/>
                  </a:schemeClr>
                </a:solidFill>
              </a:rPr>
              <a:t>white space - the counter</a:t>
            </a:r>
          </a:p>
        </p:txBody>
      </p:sp>
      <p:sp>
        <p:nvSpPr>
          <p:cNvPr id="53251" name="Rectangle 3">
            <a:extLst>
              <a:ext uri="{FF2B5EF4-FFF2-40B4-BE49-F238E27FC236}">
                <a16:creationId xmlns:a16="http://schemas.microsoft.com/office/drawing/2014/main" id="{07A88F16-AE88-4FCE-B164-BC758947782A}"/>
              </a:ext>
            </a:extLst>
          </p:cNvPr>
          <p:cNvSpPr>
            <a:spLocks noGrp="1"/>
          </p:cNvSpPr>
          <p:nvPr>
            <p:ph type="body" idx="1"/>
          </p:nvPr>
        </p:nvSpPr>
        <p:spPr/>
        <p:txBody>
          <a:bodyPr/>
          <a:lstStyle/>
          <a:p>
            <a:pPr eaLnBrk="1" hangingPunct="1"/>
            <a:endParaRPr lang="en-US" altLang="id-ID"/>
          </a:p>
          <a:p>
            <a:pPr eaLnBrk="1" hangingPunct="1"/>
            <a:endParaRPr lang="en-US" altLang="id-ID"/>
          </a:p>
          <a:p>
            <a:pPr eaLnBrk="1" hangingPunct="1"/>
            <a:endParaRPr lang="en-US" altLang="id-ID" sz="1800"/>
          </a:p>
        </p:txBody>
      </p:sp>
      <p:sp>
        <p:nvSpPr>
          <p:cNvPr id="53252" name="Text Box 4">
            <a:extLst>
              <a:ext uri="{FF2B5EF4-FFF2-40B4-BE49-F238E27FC236}">
                <a16:creationId xmlns:a16="http://schemas.microsoft.com/office/drawing/2014/main" id="{603C5556-C281-4400-9332-7782AFFD87E8}"/>
              </a:ext>
            </a:extLst>
          </p:cNvPr>
          <p:cNvSpPr txBox="1">
            <a:spLocks noChangeArrowheads="1"/>
          </p:cNvSpPr>
          <p:nvPr/>
        </p:nvSpPr>
        <p:spPr bwMode="auto">
          <a:xfrm>
            <a:off x="1828800" y="2605088"/>
            <a:ext cx="54324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4800">
                <a:latin typeface="Arial Black" panose="020B0A04020102020204" pitchFamily="34" charset="0"/>
              </a:rPr>
              <a:t>WHAT YOU SEE</a:t>
            </a:r>
            <a:endParaRPr lang="en-US" altLang="id-ID" sz="2400">
              <a:latin typeface="Times New Roman" panose="02020603050405020304" pitchFamily="18" charset="0"/>
            </a:endParaRPr>
          </a:p>
        </p:txBody>
      </p:sp>
      <p:grpSp>
        <p:nvGrpSpPr>
          <p:cNvPr id="53253" name="Group 5">
            <a:extLst>
              <a:ext uri="{FF2B5EF4-FFF2-40B4-BE49-F238E27FC236}">
                <a16:creationId xmlns:a16="http://schemas.microsoft.com/office/drawing/2014/main" id="{12B63975-6E20-46E5-A91C-94CF14B56C29}"/>
              </a:ext>
            </a:extLst>
          </p:cNvPr>
          <p:cNvGrpSpPr>
            <a:grpSpLocks/>
          </p:cNvGrpSpPr>
          <p:nvPr/>
        </p:nvGrpSpPr>
        <p:grpSpPr bwMode="auto">
          <a:xfrm>
            <a:off x="403225" y="4191000"/>
            <a:ext cx="8512175" cy="952500"/>
            <a:chOff x="254" y="2496"/>
            <a:chExt cx="5362" cy="600"/>
          </a:xfrm>
        </p:grpSpPr>
        <p:sp>
          <p:nvSpPr>
            <p:cNvPr id="53254" name="Rectangle 6">
              <a:extLst>
                <a:ext uri="{FF2B5EF4-FFF2-40B4-BE49-F238E27FC236}">
                  <a16:creationId xmlns:a16="http://schemas.microsoft.com/office/drawing/2014/main" id="{31B4914E-93FF-442B-9282-F34B659A8FBE}"/>
                </a:ext>
              </a:extLst>
            </p:cNvPr>
            <p:cNvSpPr>
              <a:spLocks noChangeArrowheads="1"/>
            </p:cNvSpPr>
            <p:nvPr/>
          </p:nvSpPr>
          <p:spPr bwMode="auto">
            <a:xfrm>
              <a:off x="288" y="2688"/>
              <a:ext cx="5184" cy="24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3255" name="Text Box 7">
              <a:extLst>
                <a:ext uri="{FF2B5EF4-FFF2-40B4-BE49-F238E27FC236}">
                  <a16:creationId xmlns:a16="http://schemas.microsoft.com/office/drawing/2014/main" id="{CED69A3F-6F0A-434C-A9C3-989FD520DE1C}"/>
                </a:ext>
              </a:extLst>
            </p:cNvPr>
            <p:cNvSpPr txBox="1">
              <a:spLocks noChangeArrowheads="1"/>
            </p:cNvSpPr>
            <p:nvPr/>
          </p:nvSpPr>
          <p:spPr bwMode="auto">
            <a:xfrm>
              <a:off x="254" y="2496"/>
              <a:ext cx="5362"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4800" b="1">
                  <a:solidFill>
                    <a:schemeClr val="bg1"/>
                  </a:solidFill>
                  <a:latin typeface="Arial Black" panose="020B0A04020102020204" pitchFamily="34" charset="0"/>
                </a:rPr>
                <a:t>THE  GAPS  BETWEEN</a:t>
              </a:r>
              <a:endParaRPr lang="en-US" altLang="id-ID" sz="4800">
                <a:solidFill>
                  <a:schemeClr val="bg1"/>
                </a:solidFill>
                <a:latin typeface="Times New Roman" panose="02020603050405020304" pitchFamily="18" charset="0"/>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78E504F-7A70-4DF2-B342-EDD12C31BBEB}"/>
              </a:ext>
            </a:extLst>
          </p:cNvPr>
          <p:cNvSpPr>
            <a:spLocks noGrp="1" noRot="1" noChangeArrowheads="1"/>
          </p:cNvSpPr>
          <p:nvPr>
            <p:ph type="title"/>
          </p:nvPr>
        </p:nvSpPr>
        <p:spPr/>
        <p:txBody>
          <a:bodyPr/>
          <a:lstStyle/>
          <a:p>
            <a:pPr eaLnBrk="1" fontAlgn="auto" hangingPunct="1">
              <a:spcAft>
                <a:spcPts val="0"/>
              </a:spcAft>
              <a:defRPr/>
            </a:pPr>
            <a:r>
              <a:rPr lang="en-US" dirty="0">
                <a:solidFill>
                  <a:schemeClr val="tx1"/>
                </a:solidFill>
              </a:rPr>
              <a:t>space to separate (</a:t>
            </a:r>
            <a:r>
              <a:rPr lang="en-US" dirty="0" err="1">
                <a:solidFill>
                  <a:schemeClr val="tx1"/>
                </a:solidFill>
              </a:rPr>
              <a:t>pemisahan</a:t>
            </a:r>
            <a:r>
              <a:rPr lang="en-US" dirty="0">
                <a:solidFill>
                  <a:schemeClr val="tx1"/>
                </a:solidFill>
              </a:rPr>
              <a:t>)</a:t>
            </a:r>
          </a:p>
        </p:txBody>
      </p:sp>
      <p:sp>
        <p:nvSpPr>
          <p:cNvPr id="54275" name="Rectangle 3">
            <a:extLst>
              <a:ext uri="{FF2B5EF4-FFF2-40B4-BE49-F238E27FC236}">
                <a16:creationId xmlns:a16="http://schemas.microsoft.com/office/drawing/2014/main" id="{ED267CA2-3CFE-470F-BBF0-EA840B7241BC}"/>
              </a:ext>
            </a:extLst>
          </p:cNvPr>
          <p:cNvSpPr>
            <a:spLocks noGrp="1"/>
          </p:cNvSpPr>
          <p:nvPr>
            <p:ph type="body" idx="1"/>
          </p:nvPr>
        </p:nvSpPr>
        <p:spPr/>
        <p:txBody>
          <a:bodyPr/>
          <a:lstStyle/>
          <a:p>
            <a:pPr marL="1517650" eaLnBrk="1" hangingPunct="1"/>
            <a:endParaRPr lang="en-US" altLang="id-ID" sz="1000"/>
          </a:p>
        </p:txBody>
      </p:sp>
      <p:grpSp>
        <p:nvGrpSpPr>
          <p:cNvPr id="54276" name="Group 4">
            <a:extLst>
              <a:ext uri="{FF2B5EF4-FFF2-40B4-BE49-F238E27FC236}">
                <a16:creationId xmlns:a16="http://schemas.microsoft.com/office/drawing/2014/main" id="{257CF815-1A7E-4BFF-823C-A88E0C71EF7A}"/>
              </a:ext>
            </a:extLst>
          </p:cNvPr>
          <p:cNvGrpSpPr>
            <a:grpSpLocks/>
          </p:cNvGrpSpPr>
          <p:nvPr/>
        </p:nvGrpSpPr>
        <p:grpSpPr bwMode="auto">
          <a:xfrm>
            <a:off x="2819400" y="2438400"/>
            <a:ext cx="3200400" cy="3352800"/>
            <a:chOff x="1776" y="1536"/>
            <a:chExt cx="2016" cy="2112"/>
          </a:xfrm>
        </p:grpSpPr>
        <p:sp>
          <p:nvSpPr>
            <p:cNvPr id="54277" name="Rectangle 5">
              <a:extLst>
                <a:ext uri="{FF2B5EF4-FFF2-40B4-BE49-F238E27FC236}">
                  <a16:creationId xmlns:a16="http://schemas.microsoft.com/office/drawing/2014/main" id="{BC8903CB-A6CB-4916-8D99-E5D5907A7C52}"/>
                </a:ext>
              </a:extLst>
            </p:cNvPr>
            <p:cNvSpPr>
              <a:spLocks noChangeArrowheads="1"/>
            </p:cNvSpPr>
            <p:nvPr/>
          </p:nvSpPr>
          <p:spPr bwMode="auto">
            <a:xfrm>
              <a:off x="1776" y="1536"/>
              <a:ext cx="2016" cy="57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4278" name="Rectangle 6">
              <a:extLst>
                <a:ext uri="{FF2B5EF4-FFF2-40B4-BE49-F238E27FC236}">
                  <a16:creationId xmlns:a16="http://schemas.microsoft.com/office/drawing/2014/main" id="{E3E4536F-A5CF-4516-8F89-FF1EEBBD7158}"/>
                </a:ext>
              </a:extLst>
            </p:cNvPr>
            <p:cNvSpPr>
              <a:spLocks noChangeArrowheads="1"/>
            </p:cNvSpPr>
            <p:nvPr/>
          </p:nvSpPr>
          <p:spPr bwMode="auto">
            <a:xfrm>
              <a:off x="1776" y="2304"/>
              <a:ext cx="2016" cy="57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4279" name="Rectangle 7">
              <a:extLst>
                <a:ext uri="{FF2B5EF4-FFF2-40B4-BE49-F238E27FC236}">
                  <a16:creationId xmlns:a16="http://schemas.microsoft.com/office/drawing/2014/main" id="{7C70C128-04A9-4DBF-807B-8BAAB6F4F754}"/>
                </a:ext>
              </a:extLst>
            </p:cNvPr>
            <p:cNvSpPr>
              <a:spLocks noChangeArrowheads="1"/>
            </p:cNvSpPr>
            <p:nvPr/>
          </p:nvSpPr>
          <p:spPr bwMode="auto">
            <a:xfrm>
              <a:off x="1776" y="3072"/>
              <a:ext cx="2016" cy="57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1C75E86-C218-43DF-97A3-2715A7BD42C4}"/>
              </a:ext>
            </a:extLst>
          </p:cNvPr>
          <p:cNvSpPr>
            <a:spLocks noGrp="1" noRot="1" noChangeArrowheads="1"/>
          </p:cNvSpPr>
          <p:nvPr>
            <p:ph type="title"/>
          </p:nvPr>
        </p:nvSpPr>
        <p:spPr/>
        <p:txBody>
          <a:bodyPr/>
          <a:lstStyle/>
          <a:p>
            <a:pPr eaLnBrk="1" fontAlgn="auto" hangingPunct="1">
              <a:spcAft>
                <a:spcPts val="0"/>
              </a:spcAft>
              <a:defRPr/>
            </a:pPr>
            <a:r>
              <a:rPr lang="en-US">
                <a:solidFill>
                  <a:schemeClr val="tx1"/>
                </a:solidFill>
              </a:rPr>
              <a:t>space to structure</a:t>
            </a:r>
          </a:p>
        </p:txBody>
      </p:sp>
      <p:sp>
        <p:nvSpPr>
          <p:cNvPr id="55299" name="Rectangle 3">
            <a:extLst>
              <a:ext uri="{FF2B5EF4-FFF2-40B4-BE49-F238E27FC236}">
                <a16:creationId xmlns:a16="http://schemas.microsoft.com/office/drawing/2014/main" id="{2E43D287-8354-47D7-81A9-FDF062A6FF68}"/>
              </a:ext>
            </a:extLst>
          </p:cNvPr>
          <p:cNvSpPr>
            <a:spLocks noGrp="1"/>
          </p:cNvSpPr>
          <p:nvPr>
            <p:ph type="body" idx="1"/>
          </p:nvPr>
        </p:nvSpPr>
        <p:spPr/>
        <p:txBody>
          <a:bodyPr/>
          <a:lstStyle/>
          <a:p>
            <a:pPr marL="1517650" eaLnBrk="1" hangingPunct="1"/>
            <a:endParaRPr lang="en-US" altLang="id-ID" sz="1000"/>
          </a:p>
        </p:txBody>
      </p:sp>
      <p:grpSp>
        <p:nvGrpSpPr>
          <p:cNvPr id="55300" name="Group 4">
            <a:extLst>
              <a:ext uri="{FF2B5EF4-FFF2-40B4-BE49-F238E27FC236}">
                <a16:creationId xmlns:a16="http://schemas.microsoft.com/office/drawing/2014/main" id="{45CD51C7-0981-4B18-AB47-B0DF264D4D60}"/>
              </a:ext>
            </a:extLst>
          </p:cNvPr>
          <p:cNvGrpSpPr>
            <a:grpSpLocks/>
          </p:cNvGrpSpPr>
          <p:nvPr/>
        </p:nvGrpSpPr>
        <p:grpSpPr bwMode="auto">
          <a:xfrm>
            <a:off x="1828800" y="2438400"/>
            <a:ext cx="5486400" cy="3276600"/>
            <a:chOff x="1152" y="1536"/>
            <a:chExt cx="3456" cy="2064"/>
          </a:xfrm>
        </p:grpSpPr>
        <p:sp>
          <p:nvSpPr>
            <p:cNvPr id="55301" name="Rectangle 5">
              <a:extLst>
                <a:ext uri="{FF2B5EF4-FFF2-40B4-BE49-F238E27FC236}">
                  <a16:creationId xmlns:a16="http://schemas.microsoft.com/office/drawing/2014/main" id="{1775743C-DC3A-4368-84A3-EFC6A4407B4D}"/>
                </a:ext>
              </a:extLst>
            </p:cNvPr>
            <p:cNvSpPr>
              <a:spLocks noChangeArrowheads="1"/>
            </p:cNvSpPr>
            <p:nvPr/>
          </p:nvSpPr>
          <p:spPr bwMode="auto">
            <a:xfrm>
              <a:off x="1152" y="2688"/>
              <a:ext cx="1584" cy="9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5302" name="Rectangle 6">
              <a:extLst>
                <a:ext uri="{FF2B5EF4-FFF2-40B4-BE49-F238E27FC236}">
                  <a16:creationId xmlns:a16="http://schemas.microsoft.com/office/drawing/2014/main" id="{160CB32C-74BB-4AF6-8DCA-8F347525B538}"/>
                </a:ext>
              </a:extLst>
            </p:cNvPr>
            <p:cNvSpPr>
              <a:spLocks noChangeArrowheads="1"/>
            </p:cNvSpPr>
            <p:nvPr/>
          </p:nvSpPr>
          <p:spPr bwMode="auto">
            <a:xfrm>
              <a:off x="3024" y="2688"/>
              <a:ext cx="1584" cy="9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5303" name="Rectangle 7">
              <a:extLst>
                <a:ext uri="{FF2B5EF4-FFF2-40B4-BE49-F238E27FC236}">
                  <a16:creationId xmlns:a16="http://schemas.microsoft.com/office/drawing/2014/main" id="{3906AF99-13B5-4576-B18E-D4C4ADE623D0}"/>
                </a:ext>
              </a:extLst>
            </p:cNvPr>
            <p:cNvSpPr>
              <a:spLocks noChangeArrowheads="1"/>
            </p:cNvSpPr>
            <p:nvPr/>
          </p:nvSpPr>
          <p:spPr bwMode="auto">
            <a:xfrm>
              <a:off x="3024" y="1536"/>
              <a:ext cx="1584" cy="9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nvGrpSpPr>
            <p:cNvPr id="55304" name="Group 8">
              <a:extLst>
                <a:ext uri="{FF2B5EF4-FFF2-40B4-BE49-F238E27FC236}">
                  <a16:creationId xmlns:a16="http://schemas.microsoft.com/office/drawing/2014/main" id="{F44637E8-5F99-4C08-B441-84D02F398ACB}"/>
                </a:ext>
              </a:extLst>
            </p:cNvPr>
            <p:cNvGrpSpPr>
              <a:grpSpLocks/>
            </p:cNvGrpSpPr>
            <p:nvPr/>
          </p:nvGrpSpPr>
          <p:grpSpPr bwMode="auto">
            <a:xfrm>
              <a:off x="1152" y="1536"/>
              <a:ext cx="1584" cy="912"/>
              <a:chOff x="1056" y="1440"/>
              <a:chExt cx="1584" cy="912"/>
            </a:xfrm>
          </p:grpSpPr>
          <p:sp>
            <p:nvSpPr>
              <p:cNvPr id="55305" name="Rectangle 9">
                <a:extLst>
                  <a:ext uri="{FF2B5EF4-FFF2-40B4-BE49-F238E27FC236}">
                    <a16:creationId xmlns:a16="http://schemas.microsoft.com/office/drawing/2014/main" id="{5DF8A657-2DD8-4ED6-A819-05BB788B95CD}"/>
                  </a:ext>
                </a:extLst>
              </p:cNvPr>
              <p:cNvSpPr>
                <a:spLocks noChangeArrowheads="1"/>
              </p:cNvSpPr>
              <p:nvPr/>
            </p:nvSpPr>
            <p:spPr bwMode="auto">
              <a:xfrm>
                <a:off x="1056" y="1872"/>
                <a:ext cx="912" cy="48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5306" name="Rectangle 10">
                <a:extLst>
                  <a:ext uri="{FF2B5EF4-FFF2-40B4-BE49-F238E27FC236}">
                    <a16:creationId xmlns:a16="http://schemas.microsoft.com/office/drawing/2014/main" id="{ECAE304B-6BCE-4D2C-A2DD-7502D2C7FEA1}"/>
                  </a:ext>
                </a:extLst>
              </p:cNvPr>
              <p:cNvSpPr>
                <a:spLocks noChangeArrowheads="1"/>
              </p:cNvSpPr>
              <p:nvPr/>
            </p:nvSpPr>
            <p:spPr bwMode="auto">
              <a:xfrm>
                <a:off x="2064" y="1872"/>
                <a:ext cx="576" cy="48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5307" name="Rectangle 11">
                <a:extLst>
                  <a:ext uri="{FF2B5EF4-FFF2-40B4-BE49-F238E27FC236}">
                    <a16:creationId xmlns:a16="http://schemas.microsoft.com/office/drawing/2014/main" id="{32DCA1BF-35F9-4C7A-8AD3-48BBA22C5B60}"/>
                  </a:ext>
                </a:extLst>
              </p:cNvPr>
              <p:cNvSpPr>
                <a:spLocks noChangeArrowheads="1"/>
              </p:cNvSpPr>
              <p:nvPr/>
            </p:nvSpPr>
            <p:spPr bwMode="auto">
              <a:xfrm>
                <a:off x="1056" y="1440"/>
                <a:ext cx="1584" cy="3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E06C771-E968-4013-9573-F109D0046D6A}"/>
              </a:ext>
            </a:extLst>
          </p:cNvPr>
          <p:cNvSpPr>
            <a:spLocks noGrp="1" noRot="1" noChangeArrowheads="1"/>
          </p:cNvSpPr>
          <p:nvPr>
            <p:ph type="title"/>
          </p:nvPr>
        </p:nvSpPr>
        <p:spPr/>
        <p:txBody>
          <a:bodyPr/>
          <a:lstStyle/>
          <a:p>
            <a:pPr eaLnBrk="1" fontAlgn="auto" hangingPunct="1">
              <a:spcAft>
                <a:spcPts val="0"/>
              </a:spcAft>
              <a:defRPr/>
            </a:pPr>
            <a:r>
              <a:rPr lang="en-US" dirty="0">
                <a:solidFill>
                  <a:schemeClr val="tx1"/>
                </a:solidFill>
              </a:rPr>
              <a:t>space to highlight (</a:t>
            </a:r>
            <a:r>
              <a:rPr lang="en-US" dirty="0" err="1">
                <a:solidFill>
                  <a:schemeClr val="tx1"/>
                </a:solidFill>
              </a:rPr>
              <a:t>menyorot</a:t>
            </a:r>
            <a:r>
              <a:rPr lang="en-US" dirty="0">
                <a:solidFill>
                  <a:schemeClr val="tx1"/>
                </a:solidFill>
              </a:rPr>
              <a:t>)</a:t>
            </a:r>
          </a:p>
        </p:txBody>
      </p:sp>
      <p:sp>
        <p:nvSpPr>
          <p:cNvPr id="56323" name="Rectangle 3">
            <a:extLst>
              <a:ext uri="{FF2B5EF4-FFF2-40B4-BE49-F238E27FC236}">
                <a16:creationId xmlns:a16="http://schemas.microsoft.com/office/drawing/2014/main" id="{CC2A911C-4EF3-4DCC-BB89-AB408A938A32}"/>
              </a:ext>
            </a:extLst>
          </p:cNvPr>
          <p:cNvSpPr>
            <a:spLocks noGrp="1"/>
          </p:cNvSpPr>
          <p:nvPr>
            <p:ph type="body" idx="1"/>
          </p:nvPr>
        </p:nvSpPr>
        <p:spPr/>
        <p:txBody>
          <a:bodyPr/>
          <a:lstStyle/>
          <a:p>
            <a:pPr marL="1517650" eaLnBrk="1" hangingPunct="1"/>
            <a:endParaRPr lang="en-US" altLang="id-ID" sz="1000"/>
          </a:p>
        </p:txBody>
      </p:sp>
      <p:grpSp>
        <p:nvGrpSpPr>
          <p:cNvPr id="56324" name="Group 4">
            <a:extLst>
              <a:ext uri="{FF2B5EF4-FFF2-40B4-BE49-F238E27FC236}">
                <a16:creationId xmlns:a16="http://schemas.microsoft.com/office/drawing/2014/main" id="{79F54E91-6A6C-47D3-9BB9-8B82AF265E5F}"/>
              </a:ext>
            </a:extLst>
          </p:cNvPr>
          <p:cNvGrpSpPr>
            <a:grpSpLocks/>
          </p:cNvGrpSpPr>
          <p:nvPr/>
        </p:nvGrpSpPr>
        <p:grpSpPr bwMode="auto">
          <a:xfrm>
            <a:off x="1828800" y="2438400"/>
            <a:ext cx="5486400" cy="3276600"/>
            <a:chOff x="1152" y="1536"/>
            <a:chExt cx="3456" cy="2064"/>
          </a:xfrm>
        </p:grpSpPr>
        <p:grpSp>
          <p:nvGrpSpPr>
            <p:cNvPr id="56325" name="Group 5">
              <a:extLst>
                <a:ext uri="{FF2B5EF4-FFF2-40B4-BE49-F238E27FC236}">
                  <a16:creationId xmlns:a16="http://schemas.microsoft.com/office/drawing/2014/main" id="{FF776A6E-CA97-459B-84F3-1B8EF65A5430}"/>
                </a:ext>
              </a:extLst>
            </p:cNvPr>
            <p:cNvGrpSpPr>
              <a:grpSpLocks/>
            </p:cNvGrpSpPr>
            <p:nvPr/>
          </p:nvGrpSpPr>
          <p:grpSpPr bwMode="auto">
            <a:xfrm>
              <a:off x="1152" y="1536"/>
              <a:ext cx="1584" cy="2064"/>
              <a:chOff x="1152" y="1536"/>
              <a:chExt cx="1584" cy="2064"/>
            </a:xfrm>
          </p:grpSpPr>
          <p:sp>
            <p:nvSpPr>
              <p:cNvPr id="56331" name="Rectangle 6">
                <a:extLst>
                  <a:ext uri="{FF2B5EF4-FFF2-40B4-BE49-F238E27FC236}">
                    <a16:creationId xmlns:a16="http://schemas.microsoft.com/office/drawing/2014/main" id="{5784054D-726A-4FB1-9360-BFC478E724A0}"/>
                  </a:ext>
                </a:extLst>
              </p:cNvPr>
              <p:cNvSpPr>
                <a:spLocks noChangeArrowheads="1"/>
              </p:cNvSpPr>
              <p:nvPr/>
            </p:nvSpPr>
            <p:spPr bwMode="auto">
              <a:xfrm>
                <a:off x="1152" y="2880"/>
                <a:ext cx="1584" cy="72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6332" name="Rectangle 7">
                <a:extLst>
                  <a:ext uri="{FF2B5EF4-FFF2-40B4-BE49-F238E27FC236}">
                    <a16:creationId xmlns:a16="http://schemas.microsoft.com/office/drawing/2014/main" id="{C11585E8-6BC9-4657-8F0A-F4D739C20E53}"/>
                  </a:ext>
                </a:extLst>
              </p:cNvPr>
              <p:cNvSpPr>
                <a:spLocks noChangeArrowheads="1"/>
              </p:cNvSpPr>
              <p:nvPr/>
            </p:nvSpPr>
            <p:spPr bwMode="auto">
              <a:xfrm>
                <a:off x="1152" y="1536"/>
                <a:ext cx="1584" cy="62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6333" name="Rectangle 8">
                <a:extLst>
                  <a:ext uri="{FF2B5EF4-FFF2-40B4-BE49-F238E27FC236}">
                    <a16:creationId xmlns:a16="http://schemas.microsoft.com/office/drawing/2014/main" id="{1983B42D-209D-4E10-A1FF-1DBFA9F164C9}"/>
                  </a:ext>
                </a:extLst>
              </p:cNvPr>
              <p:cNvSpPr>
                <a:spLocks noChangeArrowheads="1"/>
              </p:cNvSpPr>
              <p:nvPr/>
            </p:nvSpPr>
            <p:spPr bwMode="auto">
              <a:xfrm>
                <a:off x="1152" y="2160"/>
                <a:ext cx="1008" cy="72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grpSp>
          <p:nvGrpSpPr>
            <p:cNvPr id="56326" name="Group 9">
              <a:extLst>
                <a:ext uri="{FF2B5EF4-FFF2-40B4-BE49-F238E27FC236}">
                  <a16:creationId xmlns:a16="http://schemas.microsoft.com/office/drawing/2014/main" id="{AA83F4BF-B847-4BF9-B1F2-9F84447B17A6}"/>
                </a:ext>
              </a:extLst>
            </p:cNvPr>
            <p:cNvGrpSpPr>
              <a:grpSpLocks/>
            </p:cNvGrpSpPr>
            <p:nvPr/>
          </p:nvGrpSpPr>
          <p:grpSpPr bwMode="auto">
            <a:xfrm flipH="1">
              <a:off x="3024" y="1536"/>
              <a:ext cx="1584" cy="2064"/>
              <a:chOff x="1152" y="1536"/>
              <a:chExt cx="1584" cy="2064"/>
            </a:xfrm>
          </p:grpSpPr>
          <p:sp>
            <p:nvSpPr>
              <p:cNvPr id="56328" name="Rectangle 10">
                <a:extLst>
                  <a:ext uri="{FF2B5EF4-FFF2-40B4-BE49-F238E27FC236}">
                    <a16:creationId xmlns:a16="http://schemas.microsoft.com/office/drawing/2014/main" id="{4F866736-1B19-47D2-AD57-76CF0149CFEA}"/>
                  </a:ext>
                </a:extLst>
              </p:cNvPr>
              <p:cNvSpPr>
                <a:spLocks noChangeArrowheads="1"/>
              </p:cNvSpPr>
              <p:nvPr/>
            </p:nvSpPr>
            <p:spPr bwMode="auto">
              <a:xfrm>
                <a:off x="1152" y="2880"/>
                <a:ext cx="1584" cy="72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6329" name="Rectangle 11">
                <a:extLst>
                  <a:ext uri="{FF2B5EF4-FFF2-40B4-BE49-F238E27FC236}">
                    <a16:creationId xmlns:a16="http://schemas.microsoft.com/office/drawing/2014/main" id="{97BDC341-FDF9-4042-89C5-73C6C157AF1C}"/>
                  </a:ext>
                </a:extLst>
              </p:cNvPr>
              <p:cNvSpPr>
                <a:spLocks noChangeArrowheads="1"/>
              </p:cNvSpPr>
              <p:nvPr/>
            </p:nvSpPr>
            <p:spPr bwMode="auto">
              <a:xfrm>
                <a:off x="1152" y="1536"/>
                <a:ext cx="1584" cy="62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6330" name="Rectangle 12">
                <a:extLst>
                  <a:ext uri="{FF2B5EF4-FFF2-40B4-BE49-F238E27FC236}">
                    <a16:creationId xmlns:a16="http://schemas.microsoft.com/office/drawing/2014/main" id="{26FA5E2F-BD79-4C64-9176-C81B2E20EAD9}"/>
                  </a:ext>
                </a:extLst>
              </p:cNvPr>
              <p:cNvSpPr>
                <a:spLocks noChangeArrowheads="1"/>
              </p:cNvSpPr>
              <p:nvPr/>
            </p:nvSpPr>
            <p:spPr bwMode="auto">
              <a:xfrm>
                <a:off x="1152" y="2160"/>
                <a:ext cx="1008" cy="72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sp>
          <p:nvSpPr>
            <p:cNvPr id="56327" name="Rectangle 13">
              <a:extLst>
                <a:ext uri="{FF2B5EF4-FFF2-40B4-BE49-F238E27FC236}">
                  <a16:creationId xmlns:a16="http://schemas.microsoft.com/office/drawing/2014/main" id="{5980D77F-EA9C-4BE9-A963-3822301CA9E5}"/>
                </a:ext>
              </a:extLst>
            </p:cNvPr>
            <p:cNvSpPr>
              <a:spLocks noChangeArrowheads="1"/>
            </p:cNvSpPr>
            <p:nvPr/>
          </p:nvSpPr>
          <p:spPr bwMode="auto">
            <a:xfrm>
              <a:off x="2448" y="2400"/>
              <a:ext cx="864" cy="24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7A0F6BA-1B05-4229-A2C1-E319DD95BCD3}"/>
              </a:ext>
            </a:extLst>
          </p:cNvPr>
          <p:cNvSpPr>
            <a:spLocks noGrp="1" noRot="1" noChangeArrowheads="1"/>
          </p:cNvSpPr>
          <p:nvPr>
            <p:ph type="title"/>
          </p:nvPr>
        </p:nvSpPr>
        <p:spPr/>
        <p:txBody>
          <a:bodyPr/>
          <a:lstStyle/>
          <a:p>
            <a:pPr eaLnBrk="1" fontAlgn="auto" hangingPunct="1">
              <a:spcAft>
                <a:spcPts val="0"/>
              </a:spcAft>
              <a:defRPr/>
            </a:pPr>
            <a:r>
              <a:rPr lang="en-GB">
                <a:solidFill>
                  <a:schemeClr val="tx2">
                    <a:satMod val="200000"/>
                  </a:schemeClr>
                </a:solidFill>
              </a:rPr>
              <a:t>physical controls</a:t>
            </a:r>
          </a:p>
        </p:txBody>
      </p:sp>
      <p:sp>
        <p:nvSpPr>
          <p:cNvPr id="57347" name="Rectangle 3">
            <a:extLst>
              <a:ext uri="{FF2B5EF4-FFF2-40B4-BE49-F238E27FC236}">
                <a16:creationId xmlns:a16="http://schemas.microsoft.com/office/drawing/2014/main" id="{31887576-F65F-496C-BA75-2F2C4CEB4541}"/>
              </a:ext>
            </a:extLst>
          </p:cNvPr>
          <p:cNvSpPr>
            <a:spLocks noGrp="1"/>
          </p:cNvSpPr>
          <p:nvPr>
            <p:ph type="body" idx="1"/>
          </p:nvPr>
        </p:nvSpPr>
        <p:spPr>
          <a:xfrm>
            <a:off x="457200" y="1905000"/>
            <a:ext cx="8229600" cy="4525963"/>
          </a:xfrm>
        </p:spPr>
        <p:txBody>
          <a:bodyPr/>
          <a:lstStyle/>
          <a:p>
            <a:pPr marL="381000" indent="-381000" eaLnBrk="1" hangingPunct="1">
              <a:lnSpc>
                <a:spcPct val="120000"/>
              </a:lnSpc>
            </a:pPr>
            <a:r>
              <a:rPr lang="en-US" altLang="id-ID" sz="3600"/>
              <a:t>grouping of items</a:t>
            </a:r>
          </a:p>
          <a:p>
            <a:pPr marL="857250" lvl="1" eaLnBrk="1" hangingPunct="1">
              <a:lnSpc>
                <a:spcPct val="120000"/>
              </a:lnSpc>
            </a:pPr>
            <a:r>
              <a:rPr lang="en-US" altLang="id-ID" sz="3200"/>
              <a:t>defrost settings</a:t>
            </a:r>
          </a:p>
          <a:p>
            <a:pPr marL="857250" lvl="1" eaLnBrk="1" hangingPunct="1">
              <a:lnSpc>
                <a:spcPct val="120000"/>
              </a:lnSpc>
            </a:pPr>
            <a:r>
              <a:rPr lang="en-US" altLang="id-ID" sz="3200"/>
              <a:t>type of food</a:t>
            </a:r>
          </a:p>
          <a:p>
            <a:pPr marL="857250" lvl="1" eaLnBrk="1" hangingPunct="1">
              <a:lnSpc>
                <a:spcPct val="120000"/>
              </a:lnSpc>
            </a:pPr>
            <a:r>
              <a:rPr lang="en-US" altLang="id-ID" sz="3200"/>
              <a:t>time to cook</a:t>
            </a:r>
          </a:p>
        </p:txBody>
      </p:sp>
      <p:pic>
        <p:nvPicPr>
          <p:cNvPr id="57348" name="Picture 4">
            <a:extLst>
              <a:ext uri="{FF2B5EF4-FFF2-40B4-BE49-F238E27FC236}">
                <a16:creationId xmlns:a16="http://schemas.microsoft.com/office/drawing/2014/main" id="{96D1E000-E4FC-43C4-8696-BF27F38DA0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a:extLst>
              <a:ext uri="{FF2B5EF4-FFF2-40B4-BE49-F238E27FC236}">
                <a16:creationId xmlns:a16="http://schemas.microsoft.com/office/drawing/2014/main" id="{09BD6168-E5E9-4E46-A956-833DF026C03C}"/>
              </a:ext>
            </a:extLst>
          </p:cNvPr>
          <p:cNvSpPr>
            <a:spLocks noChangeArrowheads="1"/>
          </p:cNvSpPr>
          <p:nvPr/>
        </p:nvSpPr>
        <p:spPr bwMode="auto">
          <a:xfrm>
            <a:off x="990600" y="2743200"/>
            <a:ext cx="3429000" cy="1828800"/>
          </a:xfrm>
          <a:prstGeom prst="rect">
            <a:avLst/>
          </a:prstGeom>
          <a:solidFill>
            <a:schemeClr val="bg1"/>
          </a:solidFill>
          <a:ln w="9525">
            <a:solidFill>
              <a:schemeClr val="bg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nvGrpSpPr>
          <p:cNvPr id="2" name="Group 6">
            <a:extLst>
              <a:ext uri="{FF2B5EF4-FFF2-40B4-BE49-F238E27FC236}">
                <a16:creationId xmlns:a16="http://schemas.microsoft.com/office/drawing/2014/main" id="{64FDECB5-CDAD-4789-A2D3-CF7F65BD9765}"/>
              </a:ext>
            </a:extLst>
          </p:cNvPr>
          <p:cNvGrpSpPr>
            <a:grpSpLocks/>
          </p:cNvGrpSpPr>
          <p:nvPr/>
        </p:nvGrpSpPr>
        <p:grpSpPr bwMode="auto">
          <a:xfrm>
            <a:off x="1374775" y="3429000"/>
            <a:ext cx="7007225" cy="1828800"/>
            <a:chOff x="866" y="2160"/>
            <a:chExt cx="4414" cy="1152"/>
          </a:xfrm>
        </p:grpSpPr>
        <p:sp>
          <p:nvSpPr>
            <p:cNvPr id="57359" name="Oval 7">
              <a:extLst>
                <a:ext uri="{FF2B5EF4-FFF2-40B4-BE49-F238E27FC236}">
                  <a16:creationId xmlns:a16="http://schemas.microsoft.com/office/drawing/2014/main" id="{46862214-75A1-4F4A-A0A3-8BD5524EDA9B}"/>
                </a:ext>
              </a:extLst>
            </p:cNvPr>
            <p:cNvSpPr>
              <a:spLocks noChangeArrowheads="1"/>
            </p:cNvSpPr>
            <p:nvPr/>
          </p:nvSpPr>
          <p:spPr bwMode="auto">
            <a:xfrm>
              <a:off x="4656" y="2400"/>
              <a:ext cx="624" cy="912"/>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7360" name="Line 8">
              <a:extLst>
                <a:ext uri="{FF2B5EF4-FFF2-40B4-BE49-F238E27FC236}">
                  <a16:creationId xmlns:a16="http://schemas.microsoft.com/office/drawing/2014/main" id="{C3557AB8-642E-49D7-B000-CBA6F69B3B80}"/>
                </a:ext>
              </a:extLst>
            </p:cNvPr>
            <p:cNvSpPr>
              <a:spLocks noChangeShapeType="1"/>
            </p:cNvSpPr>
            <p:nvPr/>
          </p:nvSpPr>
          <p:spPr bwMode="auto">
            <a:xfrm>
              <a:off x="2400" y="2400"/>
              <a:ext cx="2256" cy="3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57361" name="Rectangle 9">
              <a:extLst>
                <a:ext uri="{FF2B5EF4-FFF2-40B4-BE49-F238E27FC236}">
                  <a16:creationId xmlns:a16="http://schemas.microsoft.com/office/drawing/2014/main" id="{57CE7CD6-F915-45E4-97DC-2A846407BD60}"/>
                </a:ext>
              </a:extLst>
            </p:cNvPr>
            <p:cNvSpPr>
              <a:spLocks noChangeArrowheads="1"/>
            </p:cNvSpPr>
            <p:nvPr/>
          </p:nvSpPr>
          <p:spPr bwMode="auto">
            <a:xfrm>
              <a:off x="866" y="2160"/>
              <a:ext cx="14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lnSpc>
                  <a:spcPct val="120000"/>
                </a:lnSpc>
                <a:spcBef>
                  <a:spcPct val="20000"/>
                </a:spcBef>
                <a:buClrTx/>
                <a:buSzTx/>
                <a:buFontTx/>
                <a:buNone/>
              </a:pPr>
              <a:r>
                <a:rPr lang="en-US" altLang="id-ID" sz="2800">
                  <a:latin typeface="Verdana" panose="020B0604030504040204" pitchFamily="34" charset="0"/>
                </a:rPr>
                <a:t>type of food</a:t>
              </a:r>
              <a:endParaRPr lang="en-GB" altLang="id-ID" sz="2800">
                <a:latin typeface="Verdana" panose="020B0604030504040204" pitchFamily="34" charset="0"/>
              </a:endParaRPr>
            </a:p>
          </p:txBody>
        </p:sp>
      </p:grpSp>
      <p:grpSp>
        <p:nvGrpSpPr>
          <p:cNvPr id="3" name="Group 10">
            <a:extLst>
              <a:ext uri="{FF2B5EF4-FFF2-40B4-BE49-F238E27FC236}">
                <a16:creationId xmlns:a16="http://schemas.microsoft.com/office/drawing/2014/main" id="{EEADAD7A-2811-462C-B2F2-7059F98D37F1}"/>
              </a:ext>
            </a:extLst>
          </p:cNvPr>
          <p:cNvGrpSpPr>
            <a:grpSpLocks/>
          </p:cNvGrpSpPr>
          <p:nvPr/>
        </p:nvGrpSpPr>
        <p:grpSpPr bwMode="auto">
          <a:xfrm>
            <a:off x="1374775" y="4114800"/>
            <a:ext cx="6931025" cy="2209800"/>
            <a:chOff x="866" y="2592"/>
            <a:chExt cx="4366" cy="1392"/>
          </a:xfrm>
        </p:grpSpPr>
        <p:sp>
          <p:nvSpPr>
            <p:cNvPr id="57356" name="Oval 11">
              <a:extLst>
                <a:ext uri="{FF2B5EF4-FFF2-40B4-BE49-F238E27FC236}">
                  <a16:creationId xmlns:a16="http://schemas.microsoft.com/office/drawing/2014/main" id="{25F1E4EE-840B-4EAE-90F9-6BC4819B66D5}"/>
                </a:ext>
              </a:extLst>
            </p:cNvPr>
            <p:cNvSpPr>
              <a:spLocks noChangeArrowheads="1"/>
            </p:cNvSpPr>
            <p:nvPr/>
          </p:nvSpPr>
          <p:spPr bwMode="auto">
            <a:xfrm rot="510320">
              <a:off x="4176" y="3456"/>
              <a:ext cx="1056" cy="52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7357" name="Line 12">
              <a:extLst>
                <a:ext uri="{FF2B5EF4-FFF2-40B4-BE49-F238E27FC236}">
                  <a16:creationId xmlns:a16="http://schemas.microsoft.com/office/drawing/2014/main" id="{54B1AE5A-1686-4921-98E8-3F988183D503}"/>
                </a:ext>
              </a:extLst>
            </p:cNvPr>
            <p:cNvSpPr>
              <a:spLocks noChangeShapeType="1"/>
            </p:cNvSpPr>
            <p:nvPr/>
          </p:nvSpPr>
          <p:spPr bwMode="auto">
            <a:xfrm>
              <a:off x="2448" y="2880"/>
              <a:ext cx="1776" cy="72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57358" name="Rectangle 13">
              <a:extLst>
                <a:ext uri="{FF2B5EF4-FFF2-40B4-BE49-F238E27FC236}">
                  <a16:creationId xmlns:a16="http://schemas.microsoft.com/office/drawing/2014/main" id="{FE156C2F-A750-4016-882F-81CC5AF12F53}"/>
                </a:ext>
              </a:extLst>
            </p:cNvPr>
            <p:cNvSpPr>
              <a:spLocks noChangeArrowheads="1"/>
            </p:cNvSpPr>
            <p:nvPr/>
          </p:nvSpPr>
          <p:spPr bwMode="auto">
            <a:xfrm>
              <a:off x="866" y="2592"/>
              <a:ext cx="15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lnSpc>
                  <a:spcPct val="120000"/>
                </a:lnSpc>
                <a:spcBef>
                  <a:spcPct val="20000"/>
                </a:spcBef>
                <a:buClrTx/>
                <a:buSzTx/>
                <a:buFontTx/>
                <a:buNone/>
              </a:pPr>
              <a:r>
                <a:rPr lang="en-US" altLang="id-ID" sz="2800">
                  <a:latin typeface="Verdana" panose="020B0604030504040204" pitchFamily="34" charset="0"/>
                </a:rPr>
                <a:t>time to cook</a:t>
              </a:r>
              <a:endParaRPr lang="en-GB" altLang="id-ID" sz="2800">
                <a:latin typeface="Verdana" panose="020B0604030504040204" pitchFamily="34" charset="0"/>
              </a:endParaRPr>
            </a:p>
          </p:txBody>
        </p:sp>
      </p:grpSp>
      <p:grpSp>
        <p:nvGrpSpPr>
          <p:cNvPr id="4" name="Group 14">
            <a:extLst>
              <a:ext uri="{FF2B5EF4-FFF2-40B4-BE49-F238E27FC236}">
                <a16:creationId xmlns:a16="http://schemas.microsoft.com/office/drawing/2014/main" id="{6C296130-E4CD-4CDD-9A89-B66A705F3586}"/>
              </a:ext>
            </a:extLst>
          </p:cNvPr>
          <p:cNvGrpSpPr>
            <a:grpSpLocks/>
          </p:cNvGrpSpPr>
          <p:nvPr/>
        </p:nvGrpSpPr>
        <p:grpSpPr bwMode="auto">
          <a:xfrm>
            <a:off x="1374775" y="2743200"/>
            <a:ext cx="6245225" cy="1066800"/>
            <a:chOff x="866" y="1728"/>
            <a:chExt cx="3934" cy="672"/>
          </a:xfrm>
        </p:grpSpPr>
        <p:sp>
          <p:nvSpPr>
            <p:cNvPr id="57353" name="Oval 15">
              <a:extLst>
                <a:ext uri="{FF2B5EF4-FFF2-40B4-BE49-F238E27FC236}">
                  <a16:creationId xmlns:a16="http://schemas.microsoft.com/office/drawing/2014/main" id="{98C1E4C8-1657-443C-AF1C-44770D7F7820}"/>
                </a:ext>
              </a:extLst>
            </p:cNvPr>
            <p:cNvSpPr>
              <a:spLocks noChangeArrowheads="1"/>
            </p:cNvSpPr>
            <p:nvPr/>
          </p:nvSpPr>
          <p:spPr bwMode="auto">
            <a:xfrm>
              <a:off x="4032" y="1824"/>
              <a:ext cx="768" cy="576"/>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57354" name="Line 16">
              <a:extLst>
                <a:ext uri="{FF2B5EF4-FFF2-40B4-BE49-F238E27FC236}">
                  <a16:creationId xmlns:a16="http://schemas.microsoft.com/office/drawing/2014/main" id="{179099F1-ADC4-4B7A-8935-F462D63AD2BA}"/>
                </a:ext>
              </a:extLst>
            </p:cNvPr>
            <p:cNvSpPr>
              <a:spLocks noChangeShapeType="1"/>
            </p:cNvSpPr>
            <p:nvPr/>
          </p:nvSpPr>
          <p:spPr bwMode="auto">
            <a:xfrm>
              <a:off x="2832" y="1920"/>
              <a:ext cx="1200"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57355" name="Rectangle 17">
              <a:extLst>
                <a:ext uri="{FF2B5EF4-FFF2-40B4-BE49-F238E27FC236}">
                  <a16:creationId xmlns:a16="http://schemas.microsoft.com/office/drawing/2014/main" id="{08899D0D-5329-4BAB-8666-82A961DF7E91}"/>
                </a:ext>
              </a:extLst>
            </p:cNvPr>
            <p:cNvSpPr>
              <a:spLocks noChangeArrowheads="1"/>
            </p:cNvSpPr>
            <p:nvPr/>
          </p:nvSpPr>
          <p:spPr bwMode="auto">
            <a:xfrm>
              <a:off x="866" y="1728"/>
              <a:ext cx="1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lnSpc>
                  <a:spcPct val="120000"/>
                </a:lnSpc>
                <a:spcBef>
                  <a:spcPct val="20000"/>
                </a:spcBef>
                <a:buClrTx/>
                <a:buSzTx/>
                <a:buFontTx/>
                <a:buNone/>
              </a:pPr>
              <a:r>
                <a:rPr lang="en-US" altLang="id-ID" sz="2800">
                  <a:latin typeface="Verdana" panose="020B0604030504040204" pitchFamily="34" charset="0"/>
                </a:rPr>
                <a:t>defrost settings</a:t>
              </a:r>
              <a:endParaRPr lang="en-GB" altLang="id-ID" sz="2800">
                <a:latin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D69C64E-1AF8-48E0-AEE5-CB1FD45B486E}"/>
              </a:ext>
            </a:extLst>
          </p:cNvPr>
          <p:cNvSpPr>
            <a:spLocks noGrp="1" noRot="1" noChangeArrowheads="1"/>
          </p:cNvSpPr>
          <p:nvPr>
            <p:ph type="title"/>
          </p:nvPr>
        </p:nvSpPr>
        <p:spPr/>
        <p:txBody>
          <a:bodyPr/>
          <a:lstStyle/>
          <a:p>
            <a:pPr eaLnBrk="1" fontAlgn="auto" hangingPunct="1">
              <a:spcAft>
                <a:spcPts val="0"/>
              </a:spcAft>
              <a:defRPr/>
            </a:pPr>
            <a:r>
              <a:rPr lang="en-GB">
                <a:solidFill>
                  <a:schemeClr val="tx2">
                    <a:satMod val="200000"/>
                  </a:schemeClr>
                </a:solidFill>
              </a:rPr>
              <a:t>physical controls</a:t>
            </a:r>
          </a:p>
        </p:txBody>
      </p:sp>
      <p:sp>
        <p:nvSpPr>
          <p:cNvPr id="58371" name="Rectangle 3">
            <a:extLst>
              <a:ext uri="{FF2B5EF4-FFF2-40B4-BE49-F238E27FC236}">
                <a16:creationId xmlns:a16="http://schemas.microsoft.com/office/drawing/2014/main" id="{3CCCCA13-64B0-495D-9440-F32AE6AFF07B}"/>
              </a:ext>
            </a:extLst>
          </p:cNvPr>
          <p:cNvSpPr>
            <a:spLocks noGrp="1"/>
          </p:cNvSpPr>
          <p:nvPr>
            <p:ph type="body" idx="1"/>
          </p:nvPr>
        </p:nvSpPr>
        <p:spPr>
          <a:xfrm>
            <a:off x="914400" y="1752600"/>
            <a:ext cx="8229600" cy="4525963"/>
          </a:xfrm>
        </p:spPr>
        <p:txBody>
          <a:bodyPr/>
          <a:lstStyle/>
          <a:p>
            <a:pPr marL="381000" indent="-381000" eaLnBrk="1" hangingPunct="1">
              <a:lnSpc>
                <a:spcPct val="120000"/>
              </a:lnSpc>
            </a:pPr>
            <a:r>
              <a:rPr lang="en-US" altLang="id-ID" sz="3600">
                <a:solidFill>
                  <a:schemeClr val="bg2"/>
                </a:solidFill>
              </a:rPr>
              <a:t>grouping of items</a:t>
            </a:r>
          </a:p>
          <a:p>
            <a:pPr marL="381000" indent="-381000" eaLnBrk="1" hangingPunct="1">
              <a:lnSpc>
                <a:spcPct val="120000"/>
              </a:lnSpc>
            </a:pPr>
            <a:r>
              <a:rPr lang="en-US" altLang="id-ID" sz="3600"/>
              <a:t>order of items</a:t>
            </a:r>
          </a:p>
          <a:p>
            <a:pPr marL="1244600" lvl="2" indent="-482600" eaLnBrk="1" hangingPunct="1">
              <a:lnSpc>
                <a:spcPct val="120000"/>
              </a:lnSpc>
              <a:buClr>
                <a:schemeClr val="tx1"/>
              </a:buClr>
              <a:buFont typeface="Times" panose="02020603050405020304" pitchFamily="18" charset="0"/>
              <a:buAutoNum type="arabicParenR"/>
            </a:pPr>
            <a:r>
              <a:rPr lang="en-US" altLang="id-ID" sz="2800"/>
              <a:t>type of heating</a:t>
            </a:r>
          </a:p>
          <a:p>
            <a:pPr marL="1244600" lvl="2" indent="-482600" eaLnBrk="1" hangingPunct="1">
              <a:lnSpc>
                <a:spcPct val="120000"/>
              </a:lnSpc>
              <a:buClr>
                <a:schemeClr val="tx1"/>
              </a:buClr>
              <a:buFont typeface="Times" panose="02020603050405020304" pitchFamily="18" charset="0"/>
              <a:buAutoNum type="arabicParenR"/>
            </a:pPr>
            <a:r>
              <a:rPr lang="en-US" altLang="id-ID" sz="2800"/>
              <a:t>temperature</a:t>
            </a:r>
          </a:p>
          <a:p>
            <a:pPr marL="1244600" lvl="2" indent="-482600" eaLnBrk="1" hangingPunct="1">
              <a:lnSpc>
                <a:spcPct val="120000"/>
              </a:lnSpc>
              <a:buClr>
                <a:schemeClr val="tx1"/>
              </a:buClr>
              <a:buFont typeface="Times" panose="02020603050405020304" pitchFamily="18" charset="0"/>
              <a:buAutoNum type="arabicParenR"/>
            </a:pPr>
            <a:r>
              <a:rPr lang="en-US" altLang="id-ID" sz="2800"/>
              <a:t>time to cook</a:t>
            </a:r>
          </a:p>
          <a:p>
            <a:pPr marL="1244600" lvl="2" indent="-482600" eaLnBrk="1" hangingPunct="1">
              <a:lnSpc>
                <a:spcPct val="120000"/>
              </a:lnSpc>
              <a:buClr>
                <a:schemeClr val="tx1"/>
              </a:buClr>
              <a:buFont typeface="Times" panose="02020603050405020304" pitchFamily="18" charset="0"/>
              <a:buAutoNum type="arabicParenR"/>
            </a:pPr>
            <a:r>
              <a:rPr lang="en-US" altLang="id-ID" sz="2800"/>
              <a:t>start</a:t>
            </a:r>
          </a:p>
        </p:txBody>
      </p:sp>
      <p:pic>
        <p:nvPicPr>
          <p:cNvPr id="58372" name="Picture 4">
            <a:extLst>
              <a:ext uri="{FF2B5EF4-FFF2-40B4-BE49-F238E27FC236}">
                <a16:creationId xmlns:a16="http://schemas.microsoft.com/office/drawing/2014/main" id="{059205B0-91E5-4E9B-9B82-C4C1F8BB3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Rectangle 5">
            <a:extLst>
              <a:ext uri="{FF2B5EF4-FFF2-40B4-BE49-F238E27FC236}">
                <a16:creationId xmlns:a16="http://schemas.microsoft.com/office/drawing/2014/main" id="{CFCEE7FD-5671-4429-8864-F500B6C3CCF9}"/>
              </a:ext>
            </a:extLst>
          </p:cNvPr>
          <p:cNvSpPr>
            <a:spLocks noChangeArrowheads="1"/>
          </p:cNvSpPr>
          <p:nvPr/>
        </p:nvSpPr>
        <p:spPr bwMode="auto">
          <a:xfrm>
            <a:off x="1285875" y="3286125"/>
            <a:ext cx="3333750" cy="2786063"/>
          </a:xfrm>
          <a:prstGeom prst="rect">
            <a:avLst/>
          </a:prstGeom>
          <a:solidFill>
            <a:schemeClr val="bg1"/>
          </a:solidFill>
          <a:ln w="9525">
            <a:solidFill>
              <a:schemeClr val="bg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nvGrpSpPr>
          <p:cNvPr id="2" name="Group 6">
            <a:extLst>
              <a:ext uri="{FF2B5EF4-FFF2-40B4-BE49-F238E27FC236}">
                <a16:creationId xmlns:a16="http://schemas.microsoft.com/office/drawing/2014/main" id="{2AABE6E2-29CF-4D1C-AC1C-0AC87B69EDBB}"/>
              </a:ext>
            </a:extLst>
          </p:cNvPr>
          <p:cNvGrpSpPr>
            <a:grpSpLocks/>
          </p:cNvGrpSpPr>
          <p:nvPr/>
        </p:nvGrpSpPr>
        <p:grpSpPr bwMode="auto">
          <a:xfrm>
            <a:off x="1295400" y="5253038"/>
            <a:ext cx="6172200" cy="1376362"/>
            <a:chOff x="816" y="3309"/>
            <a:chExt cx="3888" cy="867"/>
          </a:xfrm>
        </p:grpSpPr>
        <p:sp>
          <p:nvSpPr>
            <p:cNvPr id="58384" name="Oval 7">
              <a:extLst>
                <a:ext uri="{FF2B5EF4-FFF2-40B4-BE49-F238E27FC236}">
                  <a16:creationId xmlns:a16="http://schemas.microsoft.com/office/drawing/2014/main" id="{D6037DA0-84E8-40B2-880F-055E69D4466C}"/>
                </a:ext>
              </a:extLst>
            </p:cNvPr>
            <p:cNvSpPr>
              <a:spLocks noChangeArrowheads="1"/>
            </p:cNvSpPr>
            <p:nvPr/>
          </p:nvSpPr>
          <p:spPr bwMode="auto">
            <a:xfrm>
              <a:off x="4464" y="3936"/>
              <a:ext cx="240" cy="240"/>
            </a:xfrm>
            <a:prstGeom prst="ellipse">
              <a:avLst/>
            </a:prstGeom>
            <a:solidFill>
              <a:schemeClr val="bg1"/>
            </a:solidFill>
            <a:ln w="38100">
              <a:solidFill>
                <a:srgbClr val="FF0000"/>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2400" b="1">
                  <a:latin typeface="Arial" panose="020B0604020202020204" pitchFamily="34" charset="0"/>
                </a:rPr>
                <a:t>4</a:t>
              </a:r>
            </a:p>
          </p:txBody>
        </p:sp>
        <p:sp>
          <p:nvSpPr>
            <p:cNvPr id="58385" name="Text Box 8">
              <a:extLst>
                <a:ext uri="{FF2B5EF4-FFF2-40B4-BE49-F238E27FC236}">
                  <a16:creationId xmlns:a16="http://schemas.microsoft.com/office/drawing/2014/main" id="{F29787BB-9B7D-4B52-9094-1AD9BBBE7038}"/>
                </a:ext>
              </a:extLst>
            </p:cNvPr>
            <p:cNvSpPr txBox="1">
              <a:spLocks noChangeArrowheads="1"/>
            </p:cNvSpPr>
            <p:nvPr/>
          </p:nvSpPr>
          <p:spPr bwMode="auto">
            <a:xfrm>
              <a:off x="816" y="3309"/>
              <a:ext cx="8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82600" indent="-482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2400">
                  <a:latin typeface="Verdana" panose="020B0604030504040204" pitchFamily="34" charset="0"/>
                </a:rPr>
                <a:t>4)	start</a:t>
              </a:r>
            </a:p>
          </p:txBody>
        </p:sp>
      </p:grpSp>
      <p:grpSp>
        <p:nvGrpSpPr>
          <p:cNvPr id="3" name="Group 9">
            <a:extLst>
              <a:ext uri="{FF2B5EF4-FFF2-40B4-BE49-F238E27FC236}">
                <a16:creationId xmlns:a16="http://schemas.microsoft.com/office/drawing/2014/main" id="{F6EC467C-0FB2-4BFA-99C3-401BA2C83C20}"/>
              </a:ext>
            </a:extLst>
          </p:cNvPr>
          <p:cNvGrpSpPr>
            <a:grpSpLocks/>
          </p:cNvGrpSpPr>
          <p:nvPr/>
        </p:nvGrpSpPr>
        <p:grpSpPr bwMode="auto">
          <a:xfrm>
            <a:off x="1295400" y="4033838"/>
            <a:ext cx="5410200" cy="1376362"/>
            <a:chOff x="816" y="2541"/>
            <a:chExt cx="3408" cy="867"/>
          </a:xfrm>
        </p:grpSpPr>
        <p:sp>
          <p:nvSpPr>
            <p:cNvPr id="58382" name="Oval 10">
              <a:extLst>
                <a:ext uri="{FF2B5EF4-FFF2-40B4-BE49-F238E27FC236}">
                  <a16:creationId xmlns:a16="http://schemas.microsoft.com/office/drawing/2014/main" id="{CCB609F7-E986-4CAE-AACD-9C340B686E53}"/>
                </a:ext>
              </a:extLst>
            </p:cNvPr>
            <p:cNvSpPr>
              <a:spLocks noChangeArrowheads="1"/>
            </p:cNvSpPr>
            <p:nvPr/>
          </p:nvSpPr>
          <p:spPr bwMode="auto">
            <a:xfrm>
              <a:off x="3984" y="3168"/>
              <a:ext cx="240" cy="240"/>
            </a:xfrm>
            <a:prstGeom prst="ellipse">
              <a:avLst/>
            </a:prstGeom>
            <a:solidFill>
              <a:schemeClr val="bg1"/>
            </a:solidFill>
            <a:ln w="38100">
              <a:solidFill>
                <a:srgbClr val="FF0000"/>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2400" b="1">
                  <a:latin typeface="Arial" panose="020B0604020202020204" pitchFamily="34" charset="0"/>
                </a:rPr>
                <a:t>2</a:t>
              </a:r>
            </a:p>
          </p:txBody>
        </p:sp>
        <p:sp>
          <p:nvSpPr>
            <p:cNvPr id="58383" name="Text Box 11">
              <a:extLst>
                <a:ext uri="{FF2B5EF4-FFF2-40B4-BE49-F238E27FC236}">
                  <a16:creationId xmlns:a16="http://schemas.microsoft.com/office/drawing/2014/main" id="{28719ED9-CD36-427A-B34B-66319F2AAA64}"/>
                </a:ext>
              </a:extLst>
            </p:cNvPr>
            <p:cNvSpPr txBox="1">
              <a:spLocks noChangeArrowheads="1"/>
            </p:cNvSpPr>
            <p:nvPr/>
          </p:nvSpPr>
          <p:spPr bwMode="auto">
            <a:xfrm>
              <a:off x="816" y="2541"/>
              <a:ext cx="16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82600" indent="-482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2400">
                  <a:latin typeface="Verdana" panose="020B0604030504040204" pitchFamily="34" charset="0"/>
                </a:rPr>
                <a:t>2)	temperature</a:t>
              </a:r>
            </a:p>
          </p:txBody>
        </p:sp>
      </p:grpSp>
      <p:grpSp>
        <p:nvGrpSpPr>
          <p:cNvPr id="4" name="Group 12">
            <a:extLst>
              <a:ext uri="{FF2B5EF4-FFF2-40B4-BE49-F238E27FC236}">
                <a16:creationId xmlns:a16="http://schemas.microsoft.com/office/drawing/2014/main" id="{ACDEE5C4-260C-4C3B-961C-035BA04E391F}"/>
              </a:ext>
            </a:extLst>
          </p:cNvPr>
          <p:cNvGrpSpPr>
            <a:grpSpLocks/>
          </p:cNvGrpSpPr>
          <p:nvPr/>
        </p:nvGrpSpPr>
        <p:grpSpPr bwMode="auto">
          <a:xfrm>
            <a:off x="1295400" y="4643438"/>
            <a:ext cx="5562600" cy="1376362"/>
            <a:chOff x="816" y="2925"/>
            <a:chExt cx="3504" cy="867"/>
          </a:xfrm>
        </p:grpSpPr>
        <p:sp>
          <p:nvSpPr>
            <p:cNvPr id="58380" name="Oval 13">
              <a:extLst>
                <a:ext uri="{FF2B5EF4-FFF2-40B4-BE49-F238E27FC236}">
                  <a16:creationId xmlns:a16="http://schemas.microsoft.com/office/drawing/2014/main" id="{6B85B252-EEA0-4973-98F3-E1B973F21D30}"/>
                </a:ext>
              </a:extLst>
            </p:cNvPr>
            <p:cNvSpPr>
              <a:spLocks noChangeArrowheads="1"/>
            </p:cNvSpPr>
            <p:nvPr/>
          </p:nvSpPr>
          <p:spPr bwMode="auto">
            <a:xfrm>
              <a:off x="4080" y="3552"/>
              <a:ext cx="240" cy="240"/>
            </a:xfrm>
            <a:prstGeom prst="ellipse">
              <a:avLst/>
            </a:prstGeom>
            <a:solidFill>
              <a:schemeClr val="bg1"/>
            </a:solidFill>
            <a:ln w="38100">
              <a:solidFill>
                <a:srgbClr val="FF0000"/>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2400" b="1">
                  <a:latin typeface="Arial" panose="020B0604020202020204" pitchFamily="34" charset="0"/>
                </a:rPr>
                <a:t>3</a:t>
              </a:r>
            </a:p>
          </p:txBody>
        </p:sp>
        <p:sp>
          <p:nvSpPr>
            <p:cNvPr id="58381" name="Text Box 14">
              <a:extLst>
                <a:ext uri="{FF2B5EF4-FFF2-40B4-BE49-F238E27FC236}">
                  <a16:creationId xmlns:a16="http://schemas.microsoft.com/office/drawing/2014/main" id="{01AE9E85-40F5-4C83-9E24-60EF0839514B}"/>
                </a:ext>
              </a:extLst>
            </p:cNvPr>
            <p:cNvSpPr txBox="1">
              <a:spLocks noChangeArrowheads="1"/>
            </p:cNvSpPr>
            <p:nvPr/>
          </p:nvSpPr>
          <p:spPr bwMode="auto">
            <a:xfrm>
              <a:off x="816" y="2925"/>
              <a:ext cx="16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82600" indent="-482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2400">
                  <a:latin typeface="Verdana" panose="020B0604030504040204" pitchFamily="34" charset="0"/>
                </a:rPr>
                <a:t>3)	time to cook</a:t>
              </a:r>
            </a:p>
          </p:txBody>
        </p:sp>
      </p:grpSp>
      <p:grpSp>
        <p:nvGrpSpPr>
          <p:cNvPr id="5" name="Group 15">
            <a:extLst>
              <a:ext uri="{FF2B5EF4-FFF2-40B4-BE49-F238E27FC236}">
                <a16:creationId xmlns:a16="http://schemas.microsoft.com/office/drawing/2014/main" id="{BD43E41B-C108-4D8C-AB90-B25F836A00A9}"/>
              </a:ext>
            </a:extLst>
          </p:cNvPr>
          <p:cNvGrpSpPr>
            <a:grpSpLocks/>
          </p:cNvGrpSpPr>
          <p:nvPr/>
        </p:nvGrpSpPr>
        <p:grpSpPr bwMode="auto">
          <a:xfrm>
            <a:off x="1295400" y="3429000"/>
            <a:ext cx="5486400" cy="685800"/>
            <a:chOff x="816" y="2160"/>
            <a:chExt cx="3456" cy="432"/>
          </a:xfrm>
        </p:grpSpPr>
        <p:sp>
          <p:nvSpPr>
            <p:cNvPr id="58378" name="Oval 16">
              <a:extLst>
                <a:ext uri="{FF2B5EF4-FFF2-40B4-BE49-F238E27FC236}">
                  <a16:creationId xmlns:a16="http://schemas.microsoft.com/office/drawing/2014/main" id="{D0F58EA8-FB6F-48C1-AB05-9C3F2327C14F}"/>
                </a:ext>
              </a:extLst>
            </p:cNvPr>
            <p:cNvSpPr>
              <a:spLocks noChangeArrowheads="1"/>
            </p:cNvSpPr>
            <p:nvPr/>
          </p:nvSpPr>
          <p:spPr bwMode="auto">
            <a:xfrm>
              <a:off x="4032" y="2352"/>
              <a:ext cx="240" cy="240"/>
            </a:xfrm>
            <a:prstGeom prst="ellipse">
              <a:avLst/>
            </a:prstGeom>
            <a:solidFill>
              <a:schemeClr val="bg1"/>
            </a:solidFill>
            <a:ln w="38100">
              <a:solidFill>
                <a:srgbClr val="FF0000"/>
              </a:solidFill>
              <a:round/>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2400" b="1">
                  <a:latin typeface="Arial" panose="020B0604020202020204" pitchFamily="34" charset="0"/>
                </a:rPr>
                <a:t>1</a:t>
              </a:r>
            </a:p>
          </p:txBody>
        </p:sp>
        <p:sp>
          <p:nvSpPr>
            <p:cNvPr id="58379" name="Text Box 17">
              <a:extLst>
                <a:ext uri="{FF2B5EF4-FFF2-40B4-BE49-F238E27FC236}">
                  <a16:creationId xmlns:a16="http://schemas.microsoft.com/office/drawing/2014/main" id="{4812177B-869B-43AE-B8C1-F55DF913501D}"/>
                </a:ext>
              </a:extLst>
            </p:cNvPr>
            <p:cNvSpPr txBox="1">
              <a:spLocks noChangeArrowheads="1"/>
            </p:cNvSpPr>
            <p:nvPr/>
          </p:nvSpPr>
          <p:spPr bwMode="auto">
            <a:xfrm>
              <a:off x="816" y="2160"/>
              <a:ext cx="18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82600" indent="-482600">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2400">
                  <a:latin typeface="Verdana" panose="020B0604030504040204" pitchFamily="34" charset="0"/>
                </a:rPr>
                <a:t>1)	type of heating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65C46F39-968A-4A0F-845D-029541A8230E}"/>
              </a:ext>
            </a:extLst>
          </p:cNvPr>
          <p:cNvSpPr>
            <a:spLocks noGrp="1" noRot="1" noChangeArrowheads="1"/>
          </p:cNvSpPr>
          <p:nvPr>
            <p:ph type="title"/>
          </p:nvPr>
        </p:nvSpPr>
        <p:spPr/>
        <p:txBody>
          <a:bodyPr/>
          <a:lstStyle/>
          <a:p>
            <a:pPr eaLnBrk="1" fontAlgn="auto" hangingPunct="1">
              <a:spcAft>
                <a:spcPts val="0"/>
              </a:spcAft>
              <a:defRPr/>
            </a:pPr>
            <a:r>
              <a:rPr lang="en-GB">
                <a:solidFill>
                  <a:schemeClr val="tx2">
                    <a:satMod val="200000"/>
                  </a:schemeClr>
                </a:solidFill>
              </a:rPr>
              <a:t>physical controls</a:t>
            </a:r>
          </a:p>
        </p:txBody>
      </p:sp>
      <p:sp>
        <p:nvSpPr>
          <p:cNvPr id="59395" name="Rectangle 3">
            <a:extLst>
              <a:ext uri="{FF2B5EF4-FFF2-40B4-BE49-F238E27FC236}">
                <a16:creationId xmlns:a16="http://schemas.microsoft.com/office/drawing/2014/main" id="{8D3F6F65-4D67-489E-BF22-35A6D9C902D4}"/>
              </a:ext>
            </a:extLst>
          </p:cNvPr>
          <p:cNvSpPr>
            <a:spLocks noGrp="1"/>
          </p:cNvSpPr>
          <p:nvPr>
            <p:ph type="body" idx="1"/>
          </p:nvPr>
        </p:nvSpPr>
        <p:spPr/>
        <p:txBody>
          <a:bodyPr/>
          <a:lstStyle/>
          <a:p>
            <a:pPr marL="381000" indent="-381000" eaLnBrk="1" hangingPunct="1">
              <a:lnSpc>
                <a:spcPct val="120000"/>
              </a:lnSpc>
            </a:pPr>
            <a:r>
              <a:rPr lang="en-US" altLang="id-ID" sz="3600">
                <a:solidFill>
                  <a:schemeClr val="bg2"/>
                </a:solidFill>
              </a:rPr>
              <a:t>grouping of items</a:t>
            </a:r>
          </a:p>
          <a:p>
            <a:pPr marL="381000" indent="-381000" eaLnBrk="1" hangingPunct="1">
              <a:lnSpc>
                <a:spcPct val="120000"/>
              </a:lnSpc>
            </a:pPr>
            <a:r>
              <a:rPr lang="en-US" altLang="id-ID" sz="3600">
                <a:solidFill>
                  <a:schemeClr val="bg2"/>
                </a:solidFill>
              </a:rPr>
              <a:t>order of items</a:t>
            </a:r>
            <a:r>
              <a:rPr lang="en-US" altLang="id-ID" sz="3600"/>
              <a:t> </a:t>
            </a:r>
          </a:p>
          <a:p>
            <a:pPr marL="381000" indent="-381000" eaLnBrk="1" hangingPunct="1">
              <a:lnSpc>
                <a:spcPct val="120000"/>
              </a:lnSpc>
            </a:pPr>
            <a:r>
              <a:rPr lang="en-US" altLang="id-ID" sz="3600"/>
              <a:t>decoration</a:t>
            </a:r>
          </a:p>
          <a:p>
            <a:pPr marL="857250" lvl="1" eaLnBrk="1" hangingPunct="1">
              <a:lnSpc>
                <a:spcPct val="120000"/>
              </a:lnSpc>
            </a:pPr>
            <a:r>
              <a:rPr lang="en-US" altLang="id-ID"/>
              <a:t>different colours</a:t>
            </a:r>
            <a:br>
              <a:rPr lang="en-US" altLang="id-ID"/>
            </a:br>
            <a:r>
              <a:rPr lang="en-US" altLang="id-ID"/>
              <a:t>for different functions</a:t>
            </a:r>
          </a:p>
          <a:p>
            <a:pPr marL="857250" lvl="1" eaLnBrk="1" hangingPunct="1">
              <a:lnSpc>
                <a:spcPct val="120000"/>
              </a:lnSpc>
            </a:pPr>
            <a:r>
              <a:rPr lang="en-US" altLang="id-ID"/>
              <a:t>lines around related</a:t>
            </a:r>
            <a:br>
              <a:rPr lang="en-US" altLang="id-ID"/>
            </a:br>
            <a:r>
              <a:rPr lang="en-US" altLang="id-ID"/>
              <a:t>buttons</a:t>
            </a:r>
          </a:p>
        </p:txBody>
      </p:sp>
      <p:pic>
        <p:nvPicPr>
          <p:cNvPr id="59396" name="Picture 4">
            <a:extLst>
              <a:ext uri="{FF2B5EF4-FFF2-40B4-BE49-F238E27FC236}">
                <a16:creationId xmlns:a16="http://schemas.microsoft.com/office/drawing/2014/main" id="{995381DA-222F-448D-98D1-49C49E772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5">
            <a:extLst>
              <a:ext uri="{FF2B5EF4-FFF2-40B4-BE49-F238E27FC236}">
                <a16:creationId xmlns:a16="http://schemas.microsoft.com/office/drawing/2014/main" id="{540C4A4F-F466-4242-BBF0-1B777AD95262}"/>
              </a:ext>
            </a:extLst>
          </p:cNvPr>
          <p:cNvSpPr>
            <a:spLocks noChangeArrowheads="1"/>
          </p:cNvSpPr>
          <p:nvPr/>
        </p:nvSpPr>
        <p:spPr bwMode="auto">
          <a:xfrm>
            <a:off x="1143000" y="4038600"/>
            <a:ext cx="4038600" cy="1981200"/>
          </a:xfrm>
          <a:prstGeom prst="rect">
            <a:avLst/>
          </a:prstGeom>
          <a:solidFill>
            <a:schemeClr val="bg1"/>
          </a:solidFill>
          <a:ln w="9525">
            <a:solidFill>
              <a:schemeClr val="bg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nvGrpSpPr>
          <p:cNvPr id="2" name="Group 6">
            <a:extLst>
              <a:ext uri="{FF2B5EF4-FFF2-40B4-BE49-F238E27FC236}">
                <a16:creationId xmlns:a16="http://schemas.microsoft.com/office/drawing/2014/main" id="{881451B3-1B85-4482-ACA8-0CB0F4ED55E2}"/>
              </a:ext>
            </a:extLst>
          </p:cNvPr>
          <p:cNvGrpSpPr>
            <a:grpSpLocks/>
          </p:cNvGrpSpPr>
          <p:nvPr/>
        </p:nvGrpSpPr>
        <p:grpSpPr bwMode="auto">
          <a:xfrm>
            <a:off x="1371600" y="3581400"/>
            <a:ext cx="5562600" cy="1447800"/>
            <a:chOff x="864" y="2256"/>
            <a:chExt cx="3504" cy="912"/>
          </a:xfrm>
        </p:grpSpPr>
        <p:sp>
          <p:nvSpPr>
            <p:cNvPr id="59402" name="Text Box 7">
              <a:extLst>
                <a:ext uri="{FF2B5EF4-FFF2-40B4-BE49-F238E27FC236}">
                  <a16:creationId xmlns:a16="http://schemas.microsoft.com/office/drawing/2014/main" id="{AF23FEC6-B089-48F6-87E7-1E7751679460}"/>
                </a:ext>
              </a:extLst>
            </p:cNvPr>
            <p:cNvSpPr txBox="1">
              <a:spLocks noChangeArrowheads="1"/>
            </p:cNvSpPr>
            <p:nvPr/>
          </p:nvSpPr>
          <p:spPr bwMode="auto">
            <a:xfrm>
              <a:off x="864" y="2644"/>
              <a:ext cx="2688"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2400">
                  <a:latin typeface="Verdana" panose="020B0604030504040204" pitchFamily="34" charset="0"/>
                </a:rPr>
                <a:t>different colours for different functions</a:t>
              </a:r>
            </a:p>
          </p:txBody>
        </p:sp>
        <p:sp>
          <p:nvSpPr>
            <p:cNvPr id="59403" name="Line 8">
              <a:extLst>
                <a:ext uri="{FF2B5EF4-FFF2-40B4-BE49-F238E27FC236}">
                  <a16:creationId xmlns:a16="http://schemas.microsoft.com/office/drawing/2014/main" id="{BF3BBEAE-59A7-403B-B499-37A82BA26E37}"/>
                </a:ext>
              </a:extLst>
            </p:cNvPr>
            <p:cNvSpPr>
              <a:spLocks noChangeShapeType="1"/>
            </p:cNvSpPr>
            <p:nvPr/>
          </p:nvSpPr>
          <p:spPr bwMode="auto">
            <a:xfrm flipV="1">
              <a:off x="2928" y="2256"/>
              <a:ext cx="1344" cy="52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59404" name="Line 9">
              <a:extLst>
                <a:ext uri="{FF2B5EF4-FFF2-40B4-BE49-F238E27FC236}">
                  <a16:creationId xmlns:a16="http://schemas.microsoft.com/office/drawing/2014/main" id="{CB9E0F9A-83BB-46AA-9E04-DFFBB0FFCD44}"/>
                </a:ext>
              </a:extLst>
            </p:cNvPr>
            <p:cNvSpPr>
              <a:spLocks noChangeShapeType="1"/>
            </p:cNvSpPr>
            <p:nvPr/>
          </p:nvSpPr>
          <p:spPr bwMode="auto">
            <a:xfrm flipV="1">
              <a:off x="2832" y="2784"/>
              <a:ext cx="1536" cy="24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grpSp>
      <p:grpSp>
        <p:nvGrpSpPr>
          <p:cNvPr id="3" name="Group 10">
            <a:extLst>
              <a:ext uri="{FF2B5EF4-FFF2-40B4-BE49-F238E27FC236}">
                <a16:creationId xmlns:a16="http://schemas.microsoft.com/office/drawing/2014/main" id="{0C0701C6-8C83-4936-B95A-9AD6C3F9ABD9}"/>
              </a:ext>
            </a:extLst>
          </p:cNvPr>
          <p:cNvGrpSpPr>
            <a:grpSpLocks/>
          </p:cNvGrpSpPr>
          <p:nvPr/>
        </p:nvGrpSpPr>
        <p:grpSpPr bwMode="auto">
          <a:xfrm>
            <a:off x="1371600" y="5187950"/>
            <a:ext cx="5334000" cy="831850"/>
            <a:chOff x="864" y="3268"/>
            <a:chExt cx="3360" cy="524"/>
          </a:xfrm>
        </p:grpSpPr>
        <p:sp>
          <p:nvSpPr>
            <p:cNvPr id="59400" name="Text Box 11">
              <a:extLst>
                <a:ext uri="{FF2B5EF4-FFF2-40B4-BE49-F238E27FC236}">
                  <a16:creationId xmlns:a16="http://schemas.microsoft.com/office/drawing/2014/main" id="{93A6E39B-2DEB-4030-94C3-EF7281BF2758}"/>
                </a:ext>
              </a:extLst>
            </p:cNvPr>
            <p:cNvSpPr txBox="1">
              <a:spLocks noChangeArrowheads="1"/>
            </p:cNvSpPr>
            <p:nvPr/>
          </p:nvSpPr>
          <p:spPr bwMode="auto">
            <a:xfrm>
              <a:off x="864" y="3268"/>
              <a:ext cx="223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2400">
                  <a:latin typeface="Verdana" panose="020B0604030504040204" pitchFamily="34" charset="0"/>
                </a:rPr>
                <a:t>lines around related </a:t>
              </a:r>
              <a:br>
                <a:rPr lang="en-GB" altLang="id-ID" sz="2400">
                  <a:latin typeface="Verdana" panose="020B0604030504040204" pitchFamily="34" charset="0"/>
                </a:rPr>
              </a:br>
              <a:r>
                <a:rPr lang="en-GB" altLang="id-ID" sz="2400">
                  <a:latin typeface="Verdana" panose="020B0604030504040204" pitchFamily="34" charset="0"/>
                </a:rPr>
                <a:t>buttons </a:t>
              </a:r>
              <a:r>
                <a:rPr lang="en-GB" altLang="id-ID" sz="2000">
                  <a:latin typeface="Verdana" panose="020B0604030504040204" pitchFamily="34" charset="0"/>
                </a:rPr>
                <a:t>(temp up/down)</a:t>
              </a:r>
            </a:p>
          </p:txBody>
        </p:sp>
        <p:sp>
          <p:nvSpPr>
            <p:cNvPr id="59401" name="Line 12">
              <a:extLst>
                <a:ext uri="{FF2B5EF4-FFF2-40B4-BE49-F238E27FC236}">
                  <a16:creationId xmlns:a16="http://schemas.microsoft.com/office/drawing/2014/main" id="{0C3E39D7-CF6C-40E0-8C29-FE5ADAF6D7FA}"/>
                </a:ext>
              </a:extLst>
            </p:cNvPr>
            <p:cNvSpPr>
              <a:spLocks noChangeShapeType="1"/>
            </p:cNvSpPr>
            <p:nvPr/>
          </p:nvSpPr>
          <p:spPr bwMode="auto">
            <a:xfrm flipV="1">
              <a:off x="2976" y="3360"/>
              <a:ext cx="1248" cy="14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C540-ED1A-4D5B-BB4A-B1508BF1CC15}"/>
              </a:ext>
            </a:extLst>
          </p:cNvPr>
          <p:cNvSpPr>
            <a:spLocks noGrp="1"/>
          </p:cNvSpPr>
          <p:nvPr>
            <p:ph type="title"/>
          </p:nvPr>
        </p:nvSpPr>
        <p:spPr/>
        <p:txBody>
          <a:bodyPr/>
          <a:lstStyle/>
          <a:p>
            <a:pPr eaLnBrk="1" fontAlgn="auto" hangingPunct="1">
              <a:spcAft>
                <a:spcPts val="0"/>
              </a:spcAft>
              <a:defRPr/>
            </a:pPr>
            <a:r>
              <a:rPr lang="id-ID" dirty="0">
                <a:solidFill>
                  <a:schemeClr val="tx2">
                    <a:satMod val="200000"/>
                  </a:schemeClr>
                </a:solidFill>
              </a:rPr>
              <a:t>Beberapa prinsip antar muka</a:t>
            </a:r>
          </a:p>
        </p:txBody>
      </p:sp>
      <p:sp>
        <p:nvSpPr>
          <p:cNvPr id="13315" name="Content Placeholder 2">
            <a:extLst>
              <a:ext uri="{FF2B5EF4-FFF2-40B4-BE49-F238E27FC236}">
                <a16:creationId xmlns:a16="http://schemas.microsoft.com/office/drawing/2014/main" id="{B233A215-7C9D-4D07-B631-A8ED6527C1FB}"/>
              </a:ext>
            </a:extLst>
          </p:cNvPr>
          <p:cNvSpPr>
            <a:spLocks noGrp="1"/>
          </p:cNvSpPr>
          <p:nvPr>
            <p:ph idx="1"/>
          </p:nvPr>
        </p:nvSpPr>
        <p:spPr>
          <a:xfrm>
            <a:off x="671513" y="1571625"/>
            <a:ext cx="7972425" cy="4572000"/>
          </a:xfrm>
        </p:spPr>
        <p:txBody>
          <a:bodyPr/>
          <a:lstStyle/>
          <a:p>
            <a:pPr marL="582613" indent="-514350" eaLnBrk="1" hangingPunct="1">
              <a:buFont typeface="Consolas" panose="020B0609020204030204" pitchFamily="49" charset="0"/>
              <a:buAutoNum type="arabicPeriod"/>
            </a:pPr>
            <a:r>
              <a:rPr lang="id-ID" altLang="id-ID"/>
              <a:t>Ben Shneiderman’s dengan</a:t>
            </a:r>
          </a:p>
          <a:p>
            <a:pPr marL="582613" indent="-514350" eaLnBrk="1" hangingPunct="1">
              <a:buFont typeface="Wingdings" panose="05000000000000000000" pitchFamily="2" charset="2"/>
              <a:buNone/>
            </a:pPr>
            <a:r>
              <a:rPr lang="id-ID" altLang="id-ID"/>
              <a:t>	 “Eight Golden Rules of Dialog Design”</a:t>
            </a:r>
          </a:p>
          <a:p>
            <a:pPr marL="582613" indent="-514350" eaLnBrk="1" hangingPunct="1">
              <a:buFont typeface="Wingdings" panose="05000000000000000000" pitchFamily="2" charset="2"/>
              <a:buNone/>
            </a:pPr>
            <a:endParaRPr lang="id-ID" altLang="id-ID"/>
          </a:p>
          <a:p>
            <a:pPr marL="582613" indent="-514350" eaLnBrk="1" hangingPunct="1">
              <a:buFont typeface="Wingdings" panose="05000000000000000000" pitchFamily="2" charset="2"/>
              <a:buNone/>
            </a:pPr>
            <a:r>
              <a:rPr lang="id-ID" altLang="id-ID"/>
              <a:t>2.	Deborah J. Mayhew’s dengan</a:t>
            </a:r>
          </a:p>
          <a:p>
            <a:pPr marL="582613" indent="-514350" eaLnBrk="1" hangingPunct="1">
              <a:buFont typeface="Wingdings" panose="05000000000000000000" pitchFamily="2" charset="2"/>
              <a:buNone/>
            </a:pPr>
            <a:r>
              <a:rPr lang="id-ID" altLang="id-ID"/>
              <a:t>	 “General Principles of User Interface Design”</a:t>
            </a:r>
          </a:p>
          <a:p>
            <a:pPr marL="582613" indent="-514350" eaLnBrk="1" hangingPunct="1">
              <a:buFont typeface="Wingdings" panose="05000000000000000000" pitchFamily="2" charset="2"/>
              <a:buNone/>
            </a:pPr>
            <a:endParaRPr lang="id-ID" altLang="id-ID"/>
          </a:p>
          <a:p>
            <a:pPr marL="582613" indent="-514350" eaLnBrk="1" hangingPunct="1">
              <a:buFont typeface="Wingdings" panose="05000000000000000000" pitchFamily="2" charset="2"/>
              <a:buNone/>
            </a:pPr>
            <a:r>
              <a:rPr lang="id-ID" altLang="id-ID"/>
              <a:t>3.	IBM’s dengan</a:t>
            </a:r>
          </a:p>
          <a:p>
            <a:pPr marL="582613" indent="-514350" eaLnBrk="1" hangingPunct="1">
              <a:buFont typeface="Wingdings" panose="05000000000000000000" pitchFamily="2" charset="2"/>
              <a:buNone/>
            </a:pPr>
            <a:r>
              <a:rPr lang="id-ID" altLang="id-ID"/>
              <a:t>	 “Design Principels for Tomorrow”</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0E63661-164B-410E-A545-098019AB2380}"/>
              </a:ext>
            </a:extLst>
          </p:cNvPr>
          <p:cNvSpPr>
            <a:spLocks noGrp="1" noRot="1" noChangeArrowheads="1"/>
          </p:cNvSpPr>
          <p:nvPr>
            <p:ph type="title"/>
          </p:nvPr>
        </p:nvSpPr>
        <p:spPr/>
        <p:txBody>
          <a:bodyPr/>
          <a:lstStyle/>
          <a:p>
            <a:pPr eaLnBrk="1" fontAlgn="auto" hangingPunct="1">
              <a:spcAft>
                <a:spcPts val="0"/>
              </a:spcAft>
              <a:defRPr/>
            </a:pPr>
            <a:r>
              <a:rPr lang="en-GB">
                <a:solidFill>
                  <a:schemeClr val="tx2">
                    <a:satMod val="200000"/>
                  </a:schemeClr>
                </a:solidFill>
              </a:rPr>
              <a:t>physical controls</a:t>
            </a:r>
          </a:p>
        </p:txBody>
      </p:sp>
      <p:sp>
        <p:nvSpPr>
          <p:cNvPr id="60419" name="Rectangle 3">
            <a:extLst>
              <a:ext uri="{FF2B5EF4-FFF2-40B4-BE49-F238E27FC236}">
                <a16:creationId xmlns:a16="http://schemas.microsoft.com/office/drawing/2014/main" id="{08C80DCD-5DF1-41F7-A438-DBC91D530501}"/>
              </a:ext>
            </a:extLst>
          </p:cNvPr>
          <p:cNvSpPr>
            <a:spLocks noGrp="1"/>
          </p:cNvSpPr>
          <p:nvPr>
            <p:ph type="body" idx="1"/>
          </p:nvPr>
        </p:nvSpPr>
        <p:spPr>
          <a:xfrm>
            <a:off x="533400" y="1676400"/>
            <a:ext cx="8229600" cy="4525963"/>
          </a:xfrm>
        </p:spPr>
        <p:txBody>
          <a:bodyPr/>
          <a:lstStyle/>
          <a:p>
            <a:pPr marL="381000" indent="-381000" eaLnBrk="1" hangingPunct="1">
              <a:lnSpc>
                <a:spcPct val="120000"/>
              </a:lnSpc>
            </a:pPr>
            <a:r>
              <a:rPr lang="en-US" altLang="id-ID" sz="3600">
                <a:solidFill>
                  <a:schemeClr val="bg2"/>
                </a:solidFill>
              </a:rPr>
              <a:t>grouping of items</a:t>
            </a:r>
          </a:p>
          <a:p>
            <a:pPr marL="381000" indent="-381000" eaLnBrk="1" hangingPunct="1">
              <a:lnSpc>
                <a:spcPct val="120000"/>
              </a:lnSpc>
            </a:pPr>
            <a:r>
              <a:rPr lang="en-US" altLang="id-ID" sz="3600">
                <a:solidFill>
                  <a:schemeClr val="bg2"/>
                </a:solidFill>
              </a:rPr>
              <a:t>order of items </a:t>
            </a:r>
          </a:p>
          <a:p>
            <a:pPr marL="381000" indent="-381000" eaLnBrk="1" hangingPunct="1">
              <a:lnSpc>
                <a:spcPct val="120000"/>
              </a:lnSpc>
            </a:pPr>
            <a:r>
              <a:rPr lang="en-US" altLang="id-ID" sz="3600">
                <a:solidFill>
                  <a:schemeClr val="bg2"/>
                </a:solidFill>
              </a:rPr>
              <a:t>decoration</a:t>
            </a:r>
            <a:endParaRPr lang="en-US" altLang="id-ID" sz="3600"/>
          </a:p>
          <a:p>
            <a:pPr marL="381000" indent="-381000" eaLnBrk="1" hangingPunct="1">
              <a:lnSpc>
                <a:spcPct val="120000"/>
              </a:lnSpc>
            </a:pPr>
            <a:r>
              <a:rPr lang="en-US" altLang="id-ID" sz="3600"/>
              <a:t>alignment</a:t>
            </a:r>
          </a:p>
          <a:p>
            <a:pPr marL="857250" lvl="1" eaLnBrk="1" hangingPunct="1">
              <a:lnSpc>
                <a:spcPct val="120000"/>
              </a:lnSpc>
            </a:pPr>
            <a:r>
              <a:rPr lang="en-US" altLang="id-ID"/>
              <a:t>centered text in buttons</a:t>
            </a:r>
            <a:br>
              <a:rPr lang="en-US" altLang="id-ID"/>
            </a:br>
            <a:r>
              <a:rPr lang="en-US" altLang="id-ID"/>
              <a:t>? easy to scan ?</a:t>
            </a:r>
          </a:p>
        </p:txBody>
      </p:sp>
      <p:pic>
        <p:nvPicPr>
          <p:cNvPr id="60420" name="Picture 4">
            <a:extLst>
              <a:ext uri="{FF2B5EF4-FFF2-40B4-BE49-F238E27FC236}">
                <a16:creationId xmlns:a16="http://schemas.microsoft.com/office/drawing/2014/main" id="{C7AAB042-6467-493B-A256-7E6D1BD3B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5">
            <a:extLst>
              <a:ext uri="{FF2B5EF4-FFF2-40B4-BE49-F238E27FC236}">
                <a16:creationId xmlns:a16="http://schemas.microsoft.com/office/drawing/2014/main" id="{3DF41D3B-E6FC-4A51-A5A1-A383C1F540B9}"/>
              </a:ext>
            </a:extLst>
          </p:cNvPr>
          <p:cNvSpPr>
            <a:spLocks noChangeArrowheads="1"/>
          </p:cNvSpPr>
          <p:nvPr/>
        </p:nvSpPr>
        <p:spPr bwMode="auto">
          <a:xfrm>
            <a:off x="1219200" y="4724400"/>
            <a:ext cx="4267200" cy="1066800"/>
          </a:xfrm>
          <a:prstGeom prst="rect">
            <a:avLst/>
          </a:prstGeom>
          <a:solidFill>
            <a:schemeClr val="bg1"/>
          </a:solidFill>
          <a:ln w="9525">
            <a:solidFill>
              <a:schemeClr val="bg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78854" name="Text Box 6">
            <a:extLst>
              <a:ext uri="{FF2B5EF4-FFF2-40B4-BE49-F238E27FC236}">
                <a16:creationId xmlns:a16="http://schemas.microsoft.com/office/drawing/2014/main" id="{B5830C72-55E3-4B2F-AB91-90C7FE14F817}"/>
              </a:ext>
            </a:extLst>
          </p:cNvPr>
          <p:cNvSpPr txBox="1">
            <a:spLocks noChangeArrowheads="1"/>
          </p:cNvSpPr>
          <p:nvPr/>
        </p:nvSpPr>
        <p:spPr bwMode="auto">
          <a:xfrm>
            <a:off x="1371600" y="5562600"/>
            <a:ext cx="2652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2400">
                <a:latin typeface="Verdana" panose="020B0604030504040204" pitchFamily="34" charset="0"/>
              </a:rPr>
              <a:t>? easy to scan ?</a:t>
            </a:r>
          </a:p>
        </p:txBody>
      </p:sp>
      <p:grpSp>
        <p:nvGrpSpPr>
          <p:cNvPr id="2" name="Group 7">
            <a:extLst>
              <a:ext uri="{FF2B5EF4-FFF2-40B4-BE49-F238E27FC236}">
                <a16:creationId xmlns:a16="http://schemas.microsoft.com/office/drawing/2014/main" id="{53B042DB-6403-4AC0-9DEE-5D9E30ED6134}"/>
              </a:ext>
            </a:extLst>
          </p:cNvPr>
          <p:cNvGrpSpPr>
            <a:grpSpLocks/>
          </p:cNvGrpSpPr>
          <p:nvPr/>
        </p:nvGrpSpPr>
        <p:grpSpPr bwMode="auto">
          <a:xfrm>
            <a:off x="1447800" y="3886200"/>
            <a:ext cx="6172200" cy="1528763"/>
            <a:chOff x="912" y="2448"/>
            <a:chExt cx="3888" cy="963"/>
          </a:xfrm>
        </p:grpSpPr>
        <p:sp>
          <p:nvSpPr>
            <p:cNvPr id="60424" name="Text Box 8">
              <a:extLst>
                <a:ext uri="{FF2B5EF4-FFF2-40B4-BE49-F238E27FC236}">
                  <a16:creationId xmlns:a16="http://schemas.microsoft.com/office/drawing/2014/main" id="{A4AF9C2A-67E3-4C06-A296-68D9494116EF}"/>
                </a:ext>
              </a:extLst>
            </p:cNvPr>
            <p:cNvSpPr txBox="1">
              <a:spLocks noChangeArrowheads="1"/>
            </p:cNvSpPr>
            <p:nvPr/>
          </p:nvSpPr>
          <p:spPr bwMode="auto">
            <a:xfrm>
              <a:off x="912" y="3120"/>
              <a:ext cx="23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2400">
                  <a:latin typeface="Verdana" panose="020B0604030504040204" pitchFamily="34" charset="0"/>
                </a:rPr>
                <a:t>centred text in buttons</a:t>
              </a:r>
            </a:p>
          </p:txBody>
        </p:sp>
        <p:sp>
          <p:nvSpPr>
            <p:cNvPr id="60425" name="AutoShape 9">
              <a:extLst>
                <a:ext uri="{FF2B5EF4-FFF2-40B4-BE49-F238E27FC236}">
                  <a16:creationId xmlns:a16="http://schemas.microsoft.com/office/drawing/2014/main" id="{ACD0E1F0-73A6-4CD0-B49B-3BE5BDA68AA1}"/>
                </a:ext>
              </a:extLst>
            </p:cNvPr>
            <p:cNvSpPr>
              <a:spLocks/>
            </p:cNvSpPr>
            <p:nvPr/>
          </p:nvSpPr>
          <p:spPr bwMode="auto">
            <a:xfrm>
              <a:off x="4608" y="2448"/>
              <a:ext cx="192" cy="816"/>
            </a:xfrm>
            <a:prstGeom prst="leftBrace">
              <a:avLst>
                <a:gd name="adj1" fmla="val 35417"/>
                <a:gd name="adj2" fmla="val 50000"/>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60426" name="Line 10">
              <a:extLst>
                <a:ext uri="{FF2B5EF4-FFF2-40B4-BE49-F238E27FC236}">
                  <a16:creationId xmlns:a16="http://schemas.microsoft.com/office/drawing/2014/main" id="{65A4F8FE-4058-4F75-AA9E-A0CF6284642C}"/>
                </a:ext>
              </a:extLst>
            </p:cNvPr>
            <p:cNvSpPr>
              <a:spLocks noChangeShapeType="1"/>
            </p:cNvSpPr>
            <p:nvPr/>
          </p:nvSpPr>
          <p:spPr bwMode="auto">
            <a:xfrm flipV="1">
              <a:off x="3360" y="2928"/>
              <a:ext cx="1152" cy="33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B60D755-DEA3-48D9-A4CF-FA3BB59325A5}"/>
              </a:ext>
            </a:extLst>
          </p:cNvPr>
          <p:cNvSpPr>
            <a:spLocks noGrp="1" noRot="1" noChangeArrowheads="1"/>
          </p:cNvSpPr>
          <p:nvPr>
            <p:ph type="title"/>
          </p:nvPr>
        </p:nvSpPr>
        <p:spPr/>
        <p:txBody>
          <a:bodyPr/>
          <a:lstStyle/>
          <a:p>
            <a:pPr eaLnBrk="1" fontAlgn="auto" hangingPunct="1">
              <a:spcAft>
                <a:spcPts val="0"/>
              </a:spcAft>
              <a:defRPr/>
            </a:pPr>
            <a:r>
              <a:rPr lang="en-GB">
                <a:solidFill>
                  <a:schemeClr val="tx2">
                    <a:satMod val="200000"/>
                  </a:schemeClr>
                </a:solidFill>
              </a:rPr>
              <a:t>physical controls</a:t>
            </a:r>
          </a:p>
        </p:txBody>
      </p:sp>
      <p:sp>
        <p:nvSpPr>
          <p:cNvPr id="61443" name="Rectangle 3">
            <a:extLst>
              <a:ext uri="{FF2B5EF4-FFF2-40B4-BE49-F238E27FC236}">
                <a16:creationId xmlns:a16="http://schemas.microsoft.com/office/drawing/2014/main" id="{112A80D9-5AF5-43B9-8118-59775C9054A3}"/>
              </a:ext>
            </a:extLst>
          </p:cNvPr>
          <p:cNvSpPr>
            <a:spLocks noGrp="1"/>
          </p:cNvSpPr>
          <p:nvPr>
            <p:ph type="body" idx="1"/>
          </p:nvPr>
        </p:nvSpPr>
        <p:spPr/>
        <p:txBody>
          <a:bodyPr/>
          <a:lstStyle/>
          <a:p>
            <a:pPr marL="381000" indent="-381000" eaLnBrk="1" hangingPunct="1">
              <a:lnSpc>
                <a:spcPct val="120000"/>
              </a:lnSpc>
            </a:pPr>
            <a:r>
              <a:rPr lang="en-US" altLang="id-ID" sz="3600">
                <a:solidFill>
                  <a:schemeClr val="bg2"/>
                </a:solidFill>
              </a:rPr>
              <a:t>grouping of items</a:t>
            </a:r>
          </a:p>
          <a:p>
            <a:pPr marL="381000" indent="-381000" eaLnBrk="1" hangingPunct="1">
              <a:lnSpc>
                <a:spcPct val="120000"/>
              </a:lnSpc>
            </a:pPr>
            <a:r>
              <a:rPr lang="en-US" altLang="id-ID" sz="3600">
                <a:solidFill>
                  <a:schemeClr val="bg2"/>
                </a:solidFill>
              </a:rPr>
              <a:t>order of items </a:t>
            </a:r>
          </a:p>
          <a:p>
            <a:pPr marL="381000" indent="-381000" eaLnBrk="1" hangingPunct="1">
              <a:lnSpc>
                <a:spcPct val="120000"/>
              </a:lnSpc>
            </a:pPr>
            <a:r>
              <a:rPr lang="en-US" altLang="id-ID" sz="3600">
                <a:solidFill>
                  <a:schemeClr val="bg2"/>
                </a:solidFill>
              </a:rPr>
              <a:t>decoration (hiasan)</a:t>
            </a:r>
          </a:p>
          <a:p>
            <a:pPr marL="381000" indent="-381000" eaLnBrk="1" hangingPunct="1">
              <a:lnSpc>
                <a:spcPct val="120000"/>
              </a:lnSpc>
            </a:pPr>
            <a:r>
              <a:rPr lang="en-US" altLang="id-ID" sz="3600">
                <a:solidFill>
                  <a:schemeClr val="bg2"/>
                </a:solidFill>
              </a:rPr>
              <a:t>alignment</a:t>
            </a:r>
            <a:endParaRPr lang="en-US" altLang="id-ID" sz="3600"/>
          </a:p>
          <a:p>
            <a:pPr marL="381000" indent="-381000" eaLnBrk="1" hangingPunct="1">
              <a:lnSpc>
                <a:spcPct val="120000"/>
              </a:lnSpc>
            </a:pPr>
            <a:r>
              <a:rPr lang="en-US" altLang="id-ID" sz="3600"/>
              <a:t>white space</a:t>
            </a:r>
          </a:p>
          <a:p>
            <a:pPr marL="857250" lvl="1" eaLnBrk="1" hangingPunct="1">
              <a:lnSpc>
                <a:spcPct val="120000"/>
              </a:lnSpc>
            </a:pPr>
            <a:r>
              <a:rPr lang="en-US" altLang="id-ID"/>
              <a:t>gaps to aid grouping</a:t>
            </a:r>
            <a:endParaRPr lang="en-US" altLang="id-ID" sz="3200"/>
          </a:p>
        </p:txBody>
      </p:sp>
      <p:pic>
        <p:nvPicPr>
          <p:cNvPr id="61444" name="Picture 4">
            <a:extLst>
              <a:ext uri="{FF2B5EF4-FFF2-40B4-BE49-F238E27FC236}">
                <a16:creationId xmlns:a16="http://schemas.microsoft.com/office/drawing/2014/main" id="{848D0E00-7D38-452A-B532-0C8348555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5">
            <a:extLst>
              <a:ext uri="{FF2B5EF4-FFF2-40B4-BE49-F238E27FC236}">
                <a16:creationId xmlns:a16="http://schemas.microsoft.com/office/drawing/2014/main" id="{6EABF836-DDA8-4369-B5C3-34AE32071AA8}"/>
              </a:ext>
            </a:extLst>
          </p:cNvPr>
          <p:cNvSpPr>
            <a:spLocks noChangeArrowheads="1"/>
          </p:cNvSpPr>
          <p:nvPr/>
        </p:nvSpPr>
        <p:spPr bwMode="auto">
          <a:xfrm>
            <a:off x="1219200" y="5410200"/>
            <a:ext cx="3886200" cy="762000"/>
          </a:xfrm>
          <a:prstGeom prst="rect">
            <a:avLst/>
          </a:prstGeom>
          <a:solidFill>
            <a:schemeClr val="bg1"/>
          </a:solidFill>
          <a:ln w="9525">
            <a:solidFill>
              <a:schemeClr val="bg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grpSp>
        <p:nvGrpSpPr>
          <p:cNvPr id="2" name="Group 6">
            <a:extLst>
              <a:ext uri="{FF2B5EF4-FFF2-40B4-BE49-F238E27FC236}">
                <a16:creationId xmlns:a16="http://schemas.microsoft.com/office/drawing/2014/main" id="{339BEE6C-0CE6-4447-BE15-3ADDD368125E}"/>
              </a:ext>
            </a:extLst>
          </p:cNvPr>
          <p:cNvGrpSpPr>
            <a:grpSpLocks/>
          </p:cNvGrpSpPr>
          <p:nvPr/>
        </p:nvGrpSpPr>
        <p:grpSpPr bwMode="auto">
          <a:xfrm>
            <a:off x="1447800" y="3810000"/>
            <a:ext cx="5943600" cy="2286000"/>
            <a:chOff x="912" y="2400"/>
            <a:chExt cx="3744" cy="1440"/>
          </a:xfrm>
        </p:grpSpPr>
        <p:sp>
          <p:nvSpPr>
            <p:cNvPr id="61447" name="Rectangle 7">
              <a:extLst>
                <a:ext uri="{FF2B5EF4-FFF2-40B4-BE49-F238E27FC236}">
                  <a16:creationId xmlns:a16="http://schemas.microsoft.com/office/drawing/2014/main" id="{B7AC996D-AB41-4E9C-A335-4AAD8C3F8511}"/>
                </a:ext>
              </a:extLst>
            </p:cNvPr>
            <p:cNvSpPr>
              <a:spLocks noChangeArrowheads="1"/>
            </p:cNvSpPr>
            <p:nvPr/>
          </p:nvSpPr>
          <p:spPr bwMode="auto">
            <a:xfrm>
              <a:off x="912" y="3549"/>
              <a:ext cx="21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2400">
                  <a:latin typeface="Verdana" panose="020B0604030504040204" pitchFamily="34" charset="0"/>
                </a:rPr>
                <a:t>gaps to aid grouping</a:t>
              </a:r>
              <a:endParaRPr lang="en-GB" altLang="id-ID" sz="2400">
                <a:latin typeface="Verdana" panose="020B0604030504040204" pitchFamily="34" charset="0"/>
              </a:endParaRPr>
            </a:p>
          </p:txBody>
        </p:sp>
        <p:sp>
          <p:nvSpPr>
            <p:cNvPr id="61448" name="Line 8">
              <a:extLst>
                <a:ext uri="{FF2B5EF4-FFF2-40B4-BE49-F238E27FC236}">
                  <a16:creationId xmlns:a16="http://schemas.microsoft.com/office/drawing/2014/main" id="{66759F38-2C6B-4D32-9815-DB6CCF1D21F0}"/>
                </a:ext>
              </a:extLst>
            </p:cNvPr>
            <p:cNvSpPr>
              <a:spLocks noChangeShapeType="1"/>
            </p:cNvSpPr>
            <p:nvPr/>
          </p:nvSpPr>
          <p:spPr bwMode="auto">
            <a:xfrm flipV="1">
              <a:off x="3072" y="2400"/>
              <a:ext cx="1152" cy="1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61449" name="Line 9">
              <a:extLst>
                <a:ext uri="{FF2B5EF4-FFF2-40B4-BE49-F238E27FC236}">
                  <a16:creationId xmlns:a16="http://schemas.microsoft.com/office/drawing/2014/main" id="{F4BB8CDD-ECEF-42E7-8847-5AF7F6EA59A5}"/>
                </a:ext>
              </a:extLst>
            </p:cNvPr>
            <p:cNvSpPr>
              <a:spLocks noChangeShapeType="1"/>
            </p:cNvSpPr>
            <p:nvPr/>
          </p:nvSpPr>
          <p:spPr bwMode="auto">
            <a:xfrm flipV="1">
              <a:off x="3120" y="2832"/>
              <a:ext cx="1536" cy="81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61450" name="Line 10">
              <a:extLst>
                <a:ext uri="{FF2B5EF4-FFF2-40B4-BE49-F238E27FC236}">
                  <a16:creationId xmlns:a16="http://schemas.microsoft.com/office/drawing/2014/main" id="{D8FD7567-0763-484C-975F-6973092C2968}"/>
                </a:ext>
              </a:extLst>
            </p:cNvPr>
            <p:cNvSpPr>
              <a:spLocks noChangeShapeType="1"/>
            </p:cNvSpPr>
            <p:nvPr/>
          </p:nvSpPr>
          <p:spPr bwMode="auto">
            <a:xfrm flipV="1">
              <a:off x="3120" y="3552"/>
              <a:ext cx="1488" cy="19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61451" name="Line 11">
              <a:extLst>
                <a:ext uri="{FF2B5EF4-FFF2-40B4-BE49-F238E27FC236}">
                  <a16:creationId xmlns:a16="http://schemas.microsoft.com/office/drawing/2014/main" id="{E22317F8-71A7-42A8-8BEA-8017E24D3E4A}"/>
                </a:ext>
              </a:extLst>
            </p:cNvPr>
            <p:cNvSpPr>
              <a:spLocks noChangeShapeType="1"/>
            </p:cNvSpPr>
            <p:nvPr/>
          </p:nvSpPr>
          <p:spPr bwMode="auto">
            <a:xfrm flipV="1">
              <a:off x="3072" y="3840"/>
              <a:ext cx="1584"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1810B1C-33A1-4C3E-B11B-1FAE017A053B}"/>
              </a:ext>
            </a:extLst>
          </p:cNvPr>
          <p:cNvSpPr>
            <a:spLocks noGrp="1" noRot="1" noChangeArrowheads="1"/>
          </p:cNvSpPr>
          <p:nvPr>
            <p:ph type="title"/>
          </p:nvPr>
        </p:nvSpPr>
        <p:spPr/>
        <p:txBody>
          <a:bodyPr/>
          <a:lstStyle/>
          <a:p>
            <a:pPr eaLnBrk="1" fontAlgn="auto" hangingPunct="1">
              <a:spcAft>
                <a:spcPts val="0"/>
              </a:spcAft>
              <a:defRPr/>
            </a:pPr>
            <a:r>
              <a:rPr lang="en-US" dirty="0" err="1">
                <a:solidFill>
                  <a:schemeClr val="tx2">
                    <a:satMod val="200000"/>
                  </a:schemeClr>
                </a:solidFill>
              </a:rPr>
              <a:t>memasukkan</a:t>
            </a:r>
            <a:r>
              <a:rPr lang="en-US" dirty="0">
                <a:solidFill>
                  <a:schemeClr val="tx2">
                    <a:satMod val="200000"/>
                  </a:schemeClr>
                </a:solidFill>
              </a:rPr>
              <a:t> </a:t>
            </a:r>
            <a:r>
              <a:rPr lang="en-US" dirty="0" err="1">
                <a:solidFill>
                  <a:schemeClr val="tx2">
                    <a:satMod val="200000"/>
                  </a:schemeClr>
                </a:solidFill>
              </a:rPr>
              <a:t>informasi</a:t>
            </a:r>
            <a:endParaRPr lang="en-US" dirty="0">
              <a:solidFill>
                <a:schemeClr val="tx2">
                  <a:satMod val="200000"/>
                </a:schemeClr>
              </a:solidFill>
            </a:endParaRPr>
          </a:p>
        </p:txBody>
      </p:sp>
      <p:sp>
        <p:nvSpPr>
          <p:cNvPr id="62467" name="Rectangle 3">
            <a:extLst>
              <a:ext uri="{FF2B5EF4-FFF2-40B4-BE49-F238E27FC236}">
                <a16:creationId xmlns:a16="http://schemas.microsoft.com/office/drawing/2014/main" id="{02346BE0-FD21-4ED1-A075-472C7EABF2FA}"/>
              </a:ext>
            </a:extLst>
          </p:cNvPr>
          <p:cNvSpPr>
            <a:spLocks noGrp="1"/>
          </p:cNvSpPr>
          <p:nvPr>
            <p:ph type="body" idx="1"/>
          </p:nvPr>
        </p:nvSpPr>
        <p:spPr/>
        <p:txBody>
          <a:bodyPr/>
          <a:lstStyle/>
          <a:p>
            <a:pPr eaLnBrk="1" hangingPunct="1">
              <a:lnSpc>
                <a:spcPct val="90000"/>
              </a:lnSpc>
            </a:pPr>
            <a:r>
              <a:rPr lang="en-GB" altLang="id-ID" sz="2800"/>
              <a:t>forms, dialogue boxes</a:t>
            </a:r>
          </a:p>
          <a:p>
            <a:pPr lvl="1" eaLnBrk="1" hangingPunct="1">
              <a:lnSpc>
                <a:spcPct val="90000"/>
              </a:lnSpc>
            </a:pPr>
            <a:r>
              <a:rPr lang="en-GB" altLang="id-ID" sz="2400"/>
              <a:t>presentation + data input</a:t>
            </a:r>
          </a:p>
          <a:p>
            <a:pPr lvl="1" eaLnBrk="1" hangingPunct="1">
              <a:lnSpc>
                <a:spcPct val="90000"/>
              </a:lnSpc>
            </a:pPr>
            <a:r>
              <a:rPr lang="en-US" altLang="id-ID" sz="2400"/>
              <a:t>masalah tata letak yang sama</a:t>
            </a:r>
          </a:p>
          <a:p>
            <a:pPr lvl="1" eaLnBrk="1" hangingPunct="1">
              <a:lnSpc>
                <a:spcPct val="90000"/>
              </a:lnSpc>
            </a:pPr>
            <a:r>
              <a:rPr lang="en-GB" altLang="id-ID" sz="2400"/>
              <a:t>alignment - </a:t>
            </a:r>
            <a:r>
              <a:rPr lang="en-GB" altLang="id-ID" sz="1800"/>
              <a:t>N.B. different label lengths</a:t>
            </a:r>
            <a:endParaRPr lang="en-GB" altLang="id-ID" sz="2400"/>
          </a:p>
          <a:p>
            <a:pPr lvl="1" eaLnBrk="1" hangingPunct="1">
              <a:lnSpc>
                <a:spcPct val="90000"/>
              </a:lnSpc>
            </a:pPr>
            <a:endParaRPr lang="en-GB" altLang="id-ID" sz="2400"/>
          </a:p>
          <a:p>
            <a:pPr eaLnBrk="1" hangingPunct="1">
              <a:lnSpc>
                <a:spcPct val="90000"/>
              </a:lnSpc>
            </a:pPr>
            <a:r>
              <a:rPr lang="en-GB" altLang="id-ID" sz="2800"/>
              <a:t>Layout yang Logis</a:t>
            </a:r>
          </a:p>
          <a:p>
            <a:pPr lvl="1" eaLnBrk="1" hangingPunct="1">
              <a:lnSpc>
                <a:spcPct val="90000"/>
              </a:lnSpc>
            </a:pPr>
            <a:r>
              <a:rPr lang="en-GB" altLang="id-ID" sz="2400"/>
              <a:t>Menggunakan analisis tugas</a:t>
            </a:r>
          </a:p>
          <a:p>
            <a:pPr lvl="1" eaLnBrk="1" hangingPunct="1">
              <a:lnSpc>
                <a:spcPct val="90000"/>
              </a:lnSpc>
            </a:pPr>
            <a:r>
              <a:rPr lang="en-GB" altLang="id-ID" sz="2400"/>
              <a:t>Pengelompokan </a:t>
            </a:r>
          </a:p>
          <a:p>
            <a:pPr lvl="1" eaLnBrk="1" hangingPunct="1">
              <a:lnSpc>
                <a:spcPct val="90000"/>
              </a:lnSpc>
            </a:pPr>
            <a:r>
              <a:rPr lang="en-GB" altLang="id-ID" sz="2400"/>
              <a:t>natural order for entering information</a:t>
            </a:r>
          </a:p>
          <a:p>
            <a:pPr marL="1162050" lvl="2" eaLnBrk="1" hangingPunct="1">
              <a:lnSpc>
                <a:spcPct val="90000"/>
              </a:lnSpc>
            </a:pPr>
            <a:r>
              <a:rPr lang="en-GB" altLang="id-ID" sz="2000"/>
              <a:t>top-bottom, left-right (depending on culture)</a:t>
            </a:r>
          </a:p>
          <a:p>
            <a:pPr marL="1162050" lvl="2" eaLnBrk="1" hangingPunct="1">
              <a:lnSpc>
                <a:spcPct val="90000"/>
              </a:lnSpc>
            </a:pPr>
            <a:r>
              <a:rPr lang="en-GB" altLang="id-ID" sz="2000"/>
              <a:t>set tab order for keyboard entry</a:t>
            </a:r>
          </a:p>
        </p:txBody>
      </p:sp>
      <p:sp>
        <p:nvSpPr>
          <p:cNvPr id="62468" name="Text Box 4">
            <a:extLst>
              <a:ext uri="{FF2B5EF4-FFF2-40B4-BE49-F238E27FC236}">
                <a16:creationId xmlns:a16="http://schemas.microsoft.com/office/drawing/2014/main" id="{222101B9-50D1-42B9-892E-0FBEA099F232}"/>
              </a:ext>
            </a:extLst>
          </p:cNvPr>
          <p:cNvSpPr txBox="1">
            <a:spLocks noChangeArrowheads="1"/>
          </p:cNvSpPr>
          <p:nvPr/>
        </p:nvSpPr>
        <p:spPr bwMode="auto">
          <a:xfrm>
            <a:off x="5334000" y="6400800"/>
            <a:ext cx="36099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400">
                <a:latin typeface="Verdana" panose="020B0604030504040204" pitchFamily="34" charset="0"/>
              </a:rPr>
              <a:t>N.B. see extra slides for widget choice</a:t>
            </a:r>
          </a:p>
        </p:txBody>
      </p:sp>
      <p:grpSp>
        <p:nvGrpSpPr>
          <p:cNvPr id="2" name="Group 5">
            <a:extLst>
              <a:ext uri="{FF2B5EF4-FFF2-40B4-BE49-F238E27FC236}">
                <a16:creationId xmlns:a16="http://schemas.microsoft.com/office/drawing/2014/main" id="{56CAEC52-F442-4AE3-8C57-4BAA3259B0F7}"/>
              </a:ext>
            </a:extLst>
          </p:cNvPr>
          <p:cNvGrpSpPr>
            <a:grpSpLocks/>
          </p:cNvGrpSpPr>
          <p:nvPr/>
        </p:nvGrpSpPr>
        <p:grpSpPr bwMode="auto">
          <a:xfrm>
            <a:off x="6096000" y="1295400"/>
            <a:ext cx="2895600" cy="990600"/>
            <a:chOff x="3840" y="1296"/>
            <a:chExt cx="1824" cy="624"/>
          </a:xfrm>
        </p:grpSpPr>
        <p:sp>
          <p:nvSpPr>
            <p:cNvPr id="62486" name="Rectangle 6">
              <a:extLst>
                <a:ext uri="{FF2B5EF4-FFF2-40B4-BE49-F238E27FC236}">
                  <a16:creationId xmlns:a16="http://schemas.microsoft.com/office/drawing/2014/main" id="{01A2EA50-E547-4736-8B33-7C13FE28C2E3}"/>
                </a:ext>
              </a:extLst>
            </p:cNvPr>
            <p:cNvSpPr>
              <a:spLocks noChangeArrowheads="1"/>
            </p:cNvSpPr>
            <p:nvPr/>
          </p:nvSpPr>
          <p:spPr bwMode="auto">
            <a:xfrm>
              <a:off x="3840" y="1296"/>
              <a:ext cx="1824" cy="624"/>
            </a:xfrm>
            <a:prstGeom prst="rect">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62487" name="Text Box 7">
              <a:extLst>
                <a:ext uri="{FF2B5EF4-FFF2-40B4-BE49-F238E27FC236}">
                  <a16:creationId xmlns:a16="http://schemas.microsoft.com/office/drawing/2014/main" id="{664C29FA-7DEB-482F-8582-3B30A2568DFE}"/>
                </a:ext>
              </a:extLst>
            </p:cNvPr>
            <p:cNvSpPr txBox="1">
              <a:spLocks noChangeArrowheads="1"/>
            </p:cNvSpPr>
            <p:nvPr/>
          </p:nvSpPr>
          <p:spPr bwMode="auto">
            <a:xfrm>
              <a:off x="3888" y="1392"/>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600" b="1">
                  <a:latin typeface="Arial" panose="020B0604020202020204" pitchFamily="34" charset="0"/>
                </a:rPr>
                <a:t>Name:</a:t>
              </a:r>
            </a:p>
          </p:txBody>
        </p:sp>
        <p:sp>
          <p:nvSpPr>
            <p:cNvPr id="62488" name="Text Box 8">
              <a:extLst>
                <a:ext uri="{FF2B5EF4-FFF2-40B4-BE49-F238E27FC236}">
                  <a16:creationId xmlns:a16="http://schemas.microsoft.com/office/drawing/2014/main" id="{7FFCBFEA-93A7-422C-805C-EFA23F3A21CD}"/>
                </a:ext>
              </a:extLst>
            </p:cNvPr>
            <p:cNvSpPr txBox="1">
              <a:spLocks noChangeArrowheads="1"/>
            </p:cNvSpPr>
            <p:nvPr/>
          </p:nvSpPr>
          <p:spPr bwMode="auto">
            <a:xfrm>
              <a:off x="3888" y="1612"/>
              <a:ext cx="6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600" b="1">
                  <a:latin typeface="Arial" panose="020B0604020202020204" pitchFamily="34" charset="0"/>
                </a:rPr>
                <a:t>Address:</a:t>
              </a:r>
            </a:p>
          </p:txBody>
        </p:sp>
        <p:sp>
          <p:nvSpPr>
            <p:cNvPr id="62489" name="Rectangle 9">
              <a:extLst>
                <a:ext uri="{FF2B5EF4-FFF2-40B4-BE49-F238E27FC236}">
                  <a16:creationId xmlns:a16="http://schemas.microsoft.com/office/drawing/2014/main" id="{94643705-9828-4FFA-9429-9C428FEE925F}"/>
                </a:ext>
              </a:extLst>
            </p:cNvPr>
            <p:cNvSpPr>
              <a:spLocks noChangeArrowheads="1"/>
            </p:cNvSpPr>
            <p:nvPr/>
          </p:nvSpPr>
          <p:spPr bwMode="auto">
            <a:xfrm>
              <a:off x="4416" y="1392"/>
              <a:ext cx="1152" cy="192"/>
            </a:xfrm>
            <a:prstGeom prst="rect">
              <a:avLst/>
            </a:prstGeom>
            <a:solidFill>
              <a:schemeClr val="bg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800">
                  <a:latin typeface="Courier New" panose="02070309020205020404" pitchFamily="49" charset="0"/>
                </a:rPr>
                <a:t>Alan Dix</a:t>
              </a:r>
            </a:p>
          </p:txBody>
        </p:sp>
        <p:sp>
          <p:nvSpPr>
            <p:cNvPr id="62490" name="Rectangle 10">
              <a:extLst>
                <a:ext uri="{FF2B5EF4-FFF2-40B4-BE49-F238E27FC236}">
                  <a16:creationId xmlns:a16="http://schemas.microsoft.com/office/drawing/2014/main" id="{BD3541EC-4F70-4081-ACFE-139A7A8817AA}"/>
                </a:ext>
              </a:extLst>
            </p:cNvPr>
            <p:cNvSpPr>
              <a:spLocks noChangeArrowheads="1"/>
            </p:cNvSpPr>
            <p:nvPr/>
          </p:nvSpPr>
          <p:spPr bwMode="auto">
            <a:xfrm>
              <a:off x="4560" y="1612"/>
              <a:ext cx="1008" cy="192"/>
            </a:xfrm>
            <a:prstGeom prst="rect">
              <a:avLst/>
            </a:prstGeom>
            <a:solidFill>
              <a:schemeClr val="bg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800">
                  <a:latin typeface="Courier New" panose="02070309020205020404" pitchFamily="49" charset="0"/>
                </a:rPr>
                <a:t>Lancaster</a:t>
              </a:r>
            </a:p>
          </p:txBody>
        </p:sp>
      </p:grpSp>
      <p:grpSp>
        <p:nvGrpSpPr>
          <p:cNvPr id="3" name="Group 11">
            <a:extLst>
              <a:ext uri="{FF2B5EF4-FFF2-40B4-BE49-F238E27FC236}">
                <a16:creationId xmlns:a16="http://schemas.microsoft.com/office/drawing/2014/main" id="{91F54269-528A-4EA3-9DC8-155B10DCB93E}"/>
              </a:ext>
            </a:extLst>
          </p:cNvPr>
          <p:cNvGrpSpPr>
            <a:grpSpLocks/>
          </p:cNvGrpSpPr>
          <p:nvPr/>
        </p:nvGrpSpPr>
        <p:grpSpPr bwMode="auto">
          <a:xfrm>
            <a:off x="6096000" y="2514600"/>
            <a:ext cx="2895600" cy="990600"/>
            <a:chOff x="3840" y="2112"/>
            <a:chExt cx="1824" cy="624"/>
          </a:xfrm>
        </p:grpSpPr>
        <p:sp>
          <p:nvSpPr>
            <p:cNvPr id="62481" name="Rectangle 12">
              <a:extLst>
                <a:ext uri="{FF2B5EF4-FFF2-40B4-BE49-F238E27FC236}">
                  <a16:creationId xmlns:a16="http://schemas.microsoft.com/office/drawing/2014/main" id="{B9AC3131-36C6-4E68-A4FD-BE1E16207AD8}"/>
                </a:ext>
              </a:extLst>
            </p:cNvPr>
            <p:cNvSpPr>
              <a:spLocks noChangeArrowheads="1"/>
            </p:cNvSpPr>
            <p:nvPr/>
          </p:nvSpPr>
          <p:spPr bwMode="auto">
            <a:xfrm>
              <a:off x="3840" y="2112"/>
              <a:ext cx="1824" cy="624"/>
            </a:xfrm>
            <a:prstGeom prst="rect">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62482" name="Text Box 13">
              <a:extLst>
                <a:ext uri="{FF2B5EF4-FFF2-40B4-BE49-F238E27FC236}">
                  <a16:creationId xmlns:a16="http://schemas.microsoft.com/office/drawing/2014/main" id="{08F80064-91BF-49A8-855D-20ACC4416FC5}"/>
                </a:ext>
              </a:extLst>
            </p:cNvPr>
            <p:cNvSpPr txBox="1">
              <a:spLocks noChangeArrowheads="1"/>
            </p:cNvSpPr>
            <p:nvPr/>
          </p:nvSpPr>
          <p:spPr bwMode="auto">
            <a:xfrm>
              <a:off x="3888" y="2208"/>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600" b="1">
                  <a:latin typeface="Arial" panose="020B0604020202020204" pitchFamily="34" charset="0"/>
                </a:rPr>
                <a:t>Name:</a:t>
              </a:r>
            </a:p>
          </p:txBody>
        </p:sp>
        <p:sp>
          <p:nvSpPr>
            <p:cNvPr id="62483" name="Text Box 14">
              <a:extLst>
                <a:ext uri="{FF2B5EF4-FFF2-40B4-BE49-F238E27FC236}">
                  <a16:creationId xmlns:a16="http://schemas.microsoft.com/office/drawing/2014/main" id="{3428158D-828F-4DC8-B814-61DF849D29D9}"/>
                </a:ext>
              </a:extLst>
            </p:cNvPr>
            <p:cNvSpPr txBox="1">
              <a:spLocks noChangeArrowheads="1"/>
            </p:cNvSpPr>
            <p:nvPr/>
          </p:nvSpPr>
          <p:spPr bwMode="auto">
            <a:xfrm>
              <a:off x="3888" y="2428"/>
              <a:ext cx="6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600" b="1">
                  <a:latin typeface="Arial" panose="020B0604020202020204" pitchFamily="34" charset="0"/>
                </a:rPr>
                <a:t>Address:</a:t>
              </a:r>
            </a:p>
          </p:txBody>
        </p:sp>
        <p:sp>
          <p:nvSpPr>
            <p:cNvPr id="62484" name="Rectangle 15">
              <a:extLst>
                <a:ext uri="{FF2B5EF4-FFF2-40B4-BE49-F238E27FC236}">
                  <a16:creationId xmlns:a16="http://schemas.microsoft.com/office/drawing/2014/main" id="{0FB6107B-FEAC-421E-A260-618B191BFB95}"/>
                </a:ext>
              </a:extLst>
            </p:cNvPr>
            <p:cNvSpPr>
              <a:spLocks noChangeArrowheads="1"/>
            </p:cNvSpPr>
            <p:nvPr/>
          </p:nvSpPr>
          <p:spPr bwMode="auto">
            <a:xfrm>
              <a:off x="4560" y="2208"/>
              <a:ext cx="1008" cy="192"/>
            </a:xfrm>
            <a:prstGeom prst="rect">
              <a:avLst/>
            </a:prstGeom>
            <a:solidFill>
              <a:schemeClr val="bg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800">
                  <a:latin typeface="Courier New" panose="02070309020205020404" pitchFamily="49" charset="0"/>
                </a:rPr>
                <a:t>Alan Dix</a:t>
              </a:r>
            </a:p>
          </p:txBody>
        </p:sp>
        <p:sp>
          <p:nvSpPr>
            <p:cNvPr id="62485" name="Rectangle 16">
              <a:extLst>
                <a:ext uri="{FF2B5EF4-FFF2-40B4-BE49-F238E27FC236}">
                  <a16:creationId xmlns:a16="http://schemas.microsoft.com/office/drawing/2014/main" id="{F6916959-8846-44F7-88C3-86D566BD65F6}"/>
                </a:ext>
              </a:extLst>
            </p:cNvPr>
            <p:cNvSpPr>
              <a:spLocks noChangeArrowheads="1"/>
            </p:cNvSpPr>
            <p:nvPr/>
          </p:nvSpPr>
          <p:spPr bwMode="auto">
            <a:xfrm>
              <a:off x="4560" y="2428"/>
              <a:ext cx="1008" cy="192"/>
            </a:xfrm>
            <a:prstGeom prst="rect">
              <a:avLst/>
            </a:prstGeom>
            <a:solidFill>
              <a:schemeClr val="bg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800">
                  <a:latin typeface="Courier New" panose="02070309020205020404" pitchFamily="49" charset="0"/>
                </a:rPr>
                <a:t>Lancaster</a:t>
              </a:r>
            </a:p>
          </p:txBody>
        </p:sp>
      </p:grpSp>
      <p:grpSp>
        <p:nvGrpSpPr>
          <p:cNvPr id="4" name="Group 17">
            <a:extLst>
              <a:ext uri="{FF2B5EF4-FFF2-40B4-BE49-F238E27FC236}">
                <a16:creationId xmlns:a16="http://schemas.microsoft.com/office/drawing/2014/main" id="{C527879E-12AD-489C-A3D0-DD983CAC9F16}"/>
              </a:ext>
            </a:extLst>
          </p:cNvPr>
          <p:cNvGrpSpPr>
            <a:grpSpLocks/>
          </p:cNvGrpSpPr>
          <p:nvPr/>
        </p:nvGrpSpPr>
        <p:grpSpPr bwMode="auto">
          <a:xfrm>
            <a:off x="6096000" y="3733800"/>
            <a:ext cx="2895600" cy="990600"/>
            <a:chOff x="3840" y="2352"/>
            <a:chExt cx="1824" cy="624"/>
          </a:xfrm>
        </p:grpSpPr>
        <p:sp>
          <p:nvSpPr>
            <p:cNvPr id="62476" name="Rectangle 18">
              <a:extLst>
                <a:ext uri="{FF2B5EF4-FFF2-40B4-BE49-F238E27FC236}">
                  <a16:creationId xmlns:a16="http://schemas.microsoft.com/office/drawing/2014/main" id="{CD046892-12DD-4E89-98C0-851377047D75}"/>
                </a:ext>
              </a:extLst>
            </p:cNvPr>
            <p:cNvSpPr>
              <a:spLocks noChangeArrowheads="1"/>
            </p:cNvSpPr>
            <p:nvPr/>
          </p:nvSpPr>
          <p:spPr bwMode="auto">
            <a:xfrm>
              <a:off x="3840" y="2352"/>
              <a:ext cx="1824" cy="624"/>
            </a:xfrm>
            <a:prstGeom prst="rect">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62477" name="Text Box 19">
              <a:extLst>
                <a:ext uri="{FF2B5EF4-FFF2-40B4-BE49-F238E27FC236}">
                  <a16:creationId xmlns:a16="http://schemas.microsoft.com/office/drawing/2014/main" id="{D1F0A10C-3415-4A6B-925B-0C4F86880398}"/>
                </a:ext>
              </a:extLst>
            </p:cNvPr>
            <p:cNvSpPr txBox="1">
              <a:spLocks noChangeArrowheads="1"/>
            </p:cNvSpPr>
            <p:nvPr/>
          </p:nvSpPr>
          <p:spPr bwMode="auto">
            <a:xfrm>
              <a:off x="4053" y="2448"/>
              <a:ext cx="5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600" b="1">
                  <a:latin typeface="Arial" panose="020B0604020202020204" pitchFamily="34" charset="0"/>
                </a:rPr>
                <a:t>Name:</a:t>
              </a:r>
            </a:p>
          </p:txBody>
        </p:sp>
        <p:sp>
          <p:nvSpPr>
            <p:cNvPr id="62478" name="Text Box 20">
              <a:extLst>
                <a:ext uri="{FF2B5EF4-FFF2-40B4-BE49-F238E27FC236}">
                  <a16:creationId xmlns:a16="http://schemas.microsoft.com/office/drawing/2014/main" id="{86F662AC-75D6-451D-A031-CF17A0BB49E7}"/>
                </a:ext>
              </a:extLst>
            </p:cNvPr>
            <p:cNvSpPr txBox="1">
              <a:spLocks noChangeArrowheads="1"/>
            </p:cNvSpPr>
            <p:nvPr/>
          </p:nvSpPr>
          <p:spPr bwMode="auto">
            <a:xfrm>
              <a:off x="3888" y="2668"/>
              <a:ext cx="6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600" b="1">
                  <a:latin typeface="Arial" panose="020B0604020202020204" pitchFamily="34" charset="0"/>
                </a:rPr>
                <a:t>Address:</a:t>
              </a:r>
            </a:p>
          </p:txBody>
        </p:sp>
        <p:sp>
          <p:nvSpPr>
            <p:cNvPr id="62479" name="Rectangle 21">
              <a:extLst>
                <a:ext uri="{FF2B5EF4-FFF2-40B4-BE49-F238E27FC236}">
                  <a16:creationId xmlns:a16="http://schemas.microsoft.com/office/drawing/2014/main" id="{62171E73-1597-4884-A7FD-FA5EA37ECD7B}"/>
                </a:ext>
              </a:extLst>
            </p:cNvPr>
            <p:cNvSpPr>
              <a:spLocks noChangeArrowheads="1"/>
            </p:cNvSpPr>
            <p:nvPr/>
          </p:nvSpPr>
          <p:spPr bwMode="auto">
            <a:xfrm>
              <a:off x="4560" y="2448"/>
              <a:ext cx="1008" cy="192"/>
            </a:xfrm>
            <a:prstGeom prst="rect">
              <a:avLst/>
            </a:prstGeom>
            <a:solidFill>
              <a:schemeClr val="bg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800">
                  <a:latin typeface="Courier New" panose="02070309020205020404" pitchFamily="49" charset="0"/>
                </a:rPr>
                <a:t>Alan Dix</a:t>
              </a:r>
            </a:p>
          </p:txBody>
        </p:sp>
        <p:sp>
          <p:nvSpPr>
            <p:cNvPr id="62480" name="Rectangle 22">
              <a:extLst>
                <a:ext uri="{FF2B5EF4-FFF2-40B4-BE49-F238E27FC236}">
                  <a16:creationId xmlns:a16="http://schemas.microsoft.com/office/drawing/2014/main" id="{25997C84-67DF-436B-A2B8-D5D6559E4B40}"/>
                </a:ext>
              </a:extLst>
            </p:cNvPr>
            <p:cNvSpPr>
              <a:spLocks noChangeArrowheads="1"/>
            </p:cNvSpPr>
            <p:nvPr/>
          </p:nvSpPr>
          <p:spPr bwMode="auto">
            <a:xfrm>
              <a:off x="4560" y="2668"/>
              <a:ext cx="1008" cy="192"/>
            </a:xfrm>
            <a:prstGeom prst="rect">
              <a:avLst/>
            </a:prstGeom>
            <a:solidFill>
              <a:schemeClr val="bg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800">
                  <a:latin typeface="Courier New" panose="02070309020205020404" pitchFamily="49" charset="0"/>
                </a:rPr>
                <a:t>Lancaster</a:t>
              </a:r>
            </a:p>
          </p:txBody>
        </p:sp>
      </p:grpSp>
      <p:sp>
        <p:nvSpPr>
          <p:cNvPr id="82967" name="Line 23">
            <a:extLst>
              <a:ext uri="{FF2B5EF4-FFF2-40B4-BE49-F238E27FC236}">
                <a16:creationId xmlns:a16="http://schemas.microsoft.com/office/drawing/2014/main" id="{F8FCE05E-C9D1-48EB-931D-500599D5D9B8}"/>
              </a:ext>
            </a:extLst>
          </p:cNvPr>
          <p:cNvSpPr>
            <a:spLocks noChangeShapeType="1"/>
          </p:cNvSpPr>
          <p:nvPr/>
        </p:nvSpPr>
        <p:spPr bwMode="auto">
          <a:xfrm>
            <a:off x="6553200" y="1143000"/>
            <a:ext cx="1219200" cy="12192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82968" name="Line 24">
            <a:extLst>
              <a:ext uri="{FF2B5EF4-FFF2-40B4-BE49-F238E27FC236}">
                <a16:creationId xmlns:a16="http://schemas.microsoft.com/office/drawing/2014/main" id="{162E8E67-91DB-4DAD-9221-43C7181FD6A8}"/>
              </a:ext>
            </a:extLst>
          </p:cNvPr>
          <p:cNvSpPr>
            <a:spLocks noChangeShapeType="1"/>
          </p:cNvSpPr>
          <p:nvPr/>
        </p:nvSpPr>
        <p:spPr bwMode="auto">
          <a:xfrm flipH="1">
            <a:off x="6477000" y="1143000"/>
            <a:ext cx="1219200" cy="12192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82969" name="Text Box 25">
            <a:extLst>
              <a:ext uri="{FF2B5EF4-FFF2-40B4-BE49-F238E27FC236}">
                <a16:creationId xmlns:a16="http://schemas.microsoft.com/office/drawing/2014/main" id="{6716DAF3-E51E-4736-B78C-54C9AF47A158}"/>
              </a:ext>
            </a:extLst>
          </p:cNvPr>
          <p:cNvSpPr txBox="1">
            <a:spLocks noChangeArrowheads="1"/>
          </p:cNvSpPr>
          <p:nvPr/>
        </p:nvSpPr>
        <p:spPr bwMode="auto">
          <a:xfrm>
            <a:off x="6553200" y="2209800"/>
            <a:ext cx="114141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US" altLang="id-ID" sz="9600">
                <a:solidFill>
                  <a:srgbClr val="66FF33"/>
                </a:solidFill>
                <a:latin typeface="Times New Roman" panose="02020603050405020304" pitchFamily="18" charset="0"/>
                <a:sym typeface="Wingdings" panose="05000000000000000000" pitchFamily="2" charset="2"/>
              </a:rPr>
              <a:t></a:t>
            </a:r>
          </a:p>
        </p:txBody>
      </p:sp>
      <p:sp>
        <p:nvSpPr>
          <p:cNvPr id="82970" name="Text Box 26">
            <a:extLst>
              <a:ext uri="{FF2B5EF4-FFF2-40B4-BE49-F238E27FC236}">
                <a16:creationId xmlns:a16="http://schemas.microsoft.com/office/drawing/2014/main" id="{2EC98136-E1C1-4166-AA7F-B277C8B3EE77}"/>
              </a:ext>
            </a:extLst>
          </p:cNvPr>
          <p:cNvSpPr txBox="1">
            <a:spLocks noChangeArrowheads="1"/>
          </p:cNvSpPr>
          <p:nvPr/>
        </p:nvSpPr>
        <p:spPr bwMode="auto">
          <a:xfrm>
            <a:off x="7010400" y="3140075"/>
            <a:ext cx="7937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9600" b="1">
                <a:solidFill>
                  <a:schemeClr val="accent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82967"/>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8296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1000"/>
                                  </p:stCondLst>
                                  <p:childTnLst>
                                    <p:set>
                                      <p:cBhvr>
                                        <p:cTn id="19" dur="1" fill="hold">
                                          <p:stCondLst>
                                            <p:cond delay="499"/>
                                          </p:stCondLst>
                                        </p:cTn>
                                        <p:tgtEl>
                                          <p:spTgt spid="8296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4"/>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grpId="0" nodeType="afterEffect">
                                  <p:stCondLst>
                                    <p:cond delay="1000"/>
                                  </p:stCondLst>
                                  <p:childTnLst>
                                    <p:set>
                                      <p:cBhvr>
                                        <p:cTn id="26" dur="1" fill="hold">
                                          <p:stCondLst>
                                            <p:cond delay="499"/>
                                          </p:stCondLst>
                                        </p:cTn>
                                        <p:tgtEl>
                                          <p:spTgt spid="829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9" grpId="0" autoUpdateAnimBg="0"/>
      <p:bldP spid="82970" grpId="0" build="p" autoUpdateAnimBg="0" advAuto="100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79BDF45-2E53-490F-BB38-EE26E630D023}"/>
              </a:ext>
            </a:extLst>
          </p:cNvPr>
          <p:cNvSpPr>
            <a:spLocks noGrp="1" noRot="1" noChangeArrowheads="1"/>
          </p:cNvSpPr>
          <p:nvPr>
            <p:ph type="title"/>
          </p:nvPr>
        </p:nvSpPr>
        <p:spPr/>
        <p:txBody>
          <a:bodyPr/>
          <a:lstStyle/>
          <a:p>
            <a:pPr eaLnBrk="1" fontAlgn="auto" hangingPunct="1">
              <a:spcAft>
                <a:spcPts val="0"/>
              </a:spcAft>
              <a:defRPr/>
            </a:pPr>
            <a:r>
              <a:rPr lang="en-GB">
                <a:solidFill>
                  <a:schemeClr val="tx2">
                    <a:satMod val="200000"/>
                  </a:schemeClr>
                </a:solidFill>
              </a:rPr>
              <a:t>Kemampuan (affordances)</a:t>
            </a:r>
          </a:p>
        </p:txBody>
      </p:sp>
      <p:sp>
        <p:nvSpPr>
          <p:cNvPr id="84995" name="Rectangle 3">
            <a:extLst>
              <a:ext uri="{FF2B5EF4-FFF2-40B4-BE49-F238E27FC236}">
                <a16:creationId xmlns:a16="http://schemas.microsoft.com/office/drawing/2014/main" id="{0202A08C-0409-41D1-A093-3714B9BA6308}"/>
              </a:ext>
            </a:extLst>
          </p:cNvPr>
          <p:cNvSpPr>
            <a:spLocks noGrp="1" noChangeArrowheads="1"/>
          </p:cNvSpPr>
          <p:nvPr>
            <p:ph type="body" idx="1"/>
          </p:nvPr>
        </p:nvSpPr>
        <p:spPr/>
        <p:txBody>
          <a:bodyPr>
            <a:normAutofit lnSpcReduction="10000"/>
          </a:bodyPr>
          <a:lstStyle/>
          <a:p>
            <a:pPr marL="411480" eaLnBrk="1" fontAlgn="auto" hangingPunct="1">
              <a:lnSpc>
                <a:spcPct val="90000"/>
              </a:lnSpc>
              <a:spcAft>
                <a:spcPts val="0"/>
              </a:spcAft>
              <a:buFont typeface="Wingdings"/>
              <a:buChar char=""/>
              <a:defRPr/>
            </a:pPr>
            <a:r>
              <a:rPr lang="en-GB" sz="2800"/>
              <a:t>psychological term</a:t>
            </a:r>
          </a:p>
          <a:p>
            <a:pPr marL="411480" eaLnBrk="1" fontAlgn="auto" hangingPunct="1">
              <a:lnSpc>
                <a:spcPct val="90000"/>
              </a:lnSpc>
              <a:spcAft>
                <a:spcPts val="0"/>
              </a:spcAft>
              <a:buFont typeface="Wingdings"/>
              <a:buChar char=""/>
              <a:defRPr/>
            </a:pPr>
            <a:r>
              <a:rPr lang="en-GB" sz="2800"/>
              <a:t>Untuk obyek fisik</a:t>
            </a:r>
          </a:p>
          <a:p>
            <a:pPr marL="740664" lvl="1" eaLnBrk="1" fontAlgn="auto" hangingPunct="1">
              <a:lnSpc>
                <a:spcPct val="90000"/>
              </a:lnSpc>
              <a:spcAft>
                <a:spcPts val="0"/>
              </a:spcAft>
              <a:buFont typeface="Wingdings"/>
              <a:buChar char=""/>
              <a:defRPr/>
            </a:pPr>
            <a:r>
              <a:rPr lang="en-GB" sz="2400"/>
              <a:t>shape and size suggest actions</a:t>
            </a:r>
          </a:p>
          <a:p>
            <a:pPr marL="996696" lvl="2" eaLnBrk="1" fontAlgn="auto" hangingPunct="1">
              <a:lnSpc>
                <a:spcPct val="90000"/>
              </a:lnSpc>
              <a:spcAft>
                <a:spcPts val="0"/>
              </a:spcAft>
              <a:buFont typeface="Wingdings 2"/>
              <a:buChar char=""/>
              <a:defRPr/>
            </a:pPr>
            <a:r>
              <a:rPr lang="en-GB" sz="2000"/>
              <a:t>pick up, twist, throw</a:t>
            </a:r>
          </a:p>
          <a:p>
            <a:pPr marL="740664" lvl="1" eaLnBrk="1" fontAlgn="auto" hangingPunct="1">
              <a:lnSpc>
                <a:spcPct val="90000"/>
              </a:lnSpc>
              <a:spcAft>
                <a:spcPts val="0"/>
              </a:spcAft>
              <a:buFont typeface="Wingdings"/>
              <a:buChar char=""/>
              <a:defRPr/>
            </a:pPr>
            <a:r>
              <a:rPr lang="en-GB" sz="2400"/>
              <a:t>also cultural – buttons ‘afford’ pushing </a:t>
            </a:r>
          </a:p>
          <a:p>
            <a:pPr marL="411480" eaLnBrk="1" fontAlgn="auto" hangingPunct="1">
              <a:lnSpc>
                <a:spcPct val="90000"/>
              </a:lnSpc>
              <a:spcAft>
                <a:spcPts val="0"/>
              </a:spcAft>
              <a:buFont typeface="Wingdings"/>
              <a:buChar char=""/>
              <a:defRPr/>
            </a:pPr>
            <a:r>
              <a:rPr lang="en-GB" sz="2800"/>
              <a:t>Untuk obyek layar</a:t>
            </a:r>
          </a:p>
          <a:p>
            <a:pPr marL="740664" lvl="1" eaLnBrk="1" fontAlgn="auto" hangingPunct="1">
              <a:lnSpc>
                <a:spcPct val="90000"/>
              </a:lnSpc>
              <a:spcAft>
                <a:spcPts val="0"/>
              </a:spcAft>
              <a:buFont typeface="Wingdings"/>
              <a:buChar char=""/>
              <a:defRPr/>
            </a:pPr>
            <a:r>
              <a:rPr lang="en-GB" sz="2400"/>
              <a:t>button–like object ‘affords’ mouse click</a:t>
            </a:r>
          </a:p>
          <a:p>
            <a:pPr marL="740664" lvl="1" eaLnBrk="1" fontAlgn="auto" hangingPunct="1">
              <a:lnSpc>
                <a:spcPct val="90000"/>
              </a:lnSpc>
              <a:spcAft>
                <a:spcPts val="0"/>
              </a:spcAft>
              <a:buFont typeface="Wingdings"/>
              <a:buChar char=""/>
              <a:defRPr/>
            </a:pPr>
            <a:r>
              <a:rPr lang="en-GB" sz="2400"/>
              <a:t>physical-like objects suggest use</a:t>
            </a:r>
          </a:p>
          <a:p>
            <a:pPr marL="411480" eaLnBrk="1" fontAlgn="auto" hangingPunct="1">
              <a:lnSpc>
                <a:spcPct val="90000"/>
              </a:lnSpc>
              <a:spcAft>
                <a:spcPts val="0"/>
              </a:spcAft>
              <a:buFont typeface="Wingdings"/>
              <a:buChar char=""/>
              <a:defRPr/>
            </a:pPr>
            <a:r>
              <a:rPr lang="en-GB" sz="2800"/>
              <a:t>culture of computer use</a:t>
            </a:r>
          </a:p>
          <a:p>
            <a:pPr marL="740664" lvl="1" eaLnBrk="1" fontAlgn="auto" hangingPunct="1">
              <a:lnSpc>
                <a:spcPct val="90000"/>
              </a:lnSpc>
              <a:spcAft>
                <a:spcPts val="0"/>
              </a:spcAft>
              <a:buFont typeface="Wingdings"/>
              <a:buChar char=""/>
              <a:defRPr/>
            </a:pPr>
            <a:r>
              <a:rPr lang="en-GB" sz="2400"/>
              <a:t>icons ‘afford’ clicking</a:t>
            </a:r>
          </a:p>
          <a:p>
            <a:pPr marL="740664" lvl="1" eaLnBrk="1" fontAlgn="auto" hangingPunct="1">
              <a:lnSpc>
                <a:spcPct val="90000"/>
              </a:lnSpc>
              <a:spcAft>
                <a:spcPts val="0"/>
              </a:spcAft>
              <a:buFont typeface="Wingdings"/>
              <a:buChar char=""/>
              <a:defRPr/>
            </a:pPr>
            <a:r>
              <a:rPr lang="en-GB" sz="2400"/>
              <a:t>or even double clicking … not like real buttons!</a:t>
            </a:r>
          </a:p>
        </p:txBody>
      </p:sp>
      <p:grpSp>
        <p:nvGrpSpPr>
          <p:cNvPr id="2" name="Group 4">
            <a:extLst>
              <a:ext uri="{FF2B5EF4-FFF2-40B4-BE49-F238E27FC236}">
                <a16:creationId xmlns:a16="http://schemas.microsoft.com/office/drawing/2014/main" id="{31631DFE-FD93-4273-BC12-ED962FBA336F}"/>
              </a:ext>
            </a:extLst>
          </p:cNvPr>
          <p:cNvGrpSpPr>
            <a:grpSpLocks/>
          </p:cNvGrpSpPr>
          <p:nvPr/>
        </p:nvGrpSpPr>
        <p:grpSpPr bwMode="auto">
          <a:xfrm>
            <a:off x="5410200" y="1219200"/>
            <a:ext cx="3429000" cy="1516063"/>
            <a:chOff x="3408" y="768"/>
            <a:chExt cx="2160" cy="955"/>
          </a:xfrm>
        </p:grpSpPr>
        <p:pic>
          <p:nvPicPr>
            <p:cNvPr id="63497" name="Picture 5">
              <a:extLst>
                <a:ext uri="{FF2B5EF4-FFF2-40B4-BE49-F238E27FC236}">
                  <a16:creationId xmlns:a16="http://schemas.microsoft.com/office/drawing/2014/main" id="{EE854358-76A5-4D8F-8A71-D354F1477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960"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Text Box 6">
              <a:extLst>
                <a:ext uri="{FF2B5EF4-FFF2-40B4-BE49-F238E27FC236}">
                  <a16:creationId xmlns:a16="http://schemas.microsoft.com/office/drawing/2014/main" id="{DE4D9600-0C64-4144-8E53-625464240275}"/>
                </a:ext>
              </a:extLst>
            </p:cNvPr>
            <p:cNvSpPr txBox="1">
              <a:spLocks noChangeArrowheads="1"/>
            </p:cNvSpPr>
            <p:nvPr/>
          </p:nvSpPr>
          <p:spPr bwMode="auto">
            <a:xfrm>
              <a:off x="4596" y="1008"/>
              <a:ext cx="97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800">
                  <a:latin typeface="Verdana" panose="020B0604030504040204" pitchFamily="34" charset="0"/>
                </a:rPr>
                <a:t>mug handle</a:t>
              </a:r>
            </a:p>
          </p:txBody>
        </p:sp>
        <p:sp>
          <p:nvSpPr>
            <p:cNvPr id="63499" name="Line 7">
              <a:extLst>
                <a:ext uri="{FF2B5EF4-FFF2-40B4-BE49-F238E27FC236}">
                  <a16:creationId xmlns:a16="http://schemas.microsoft.com/office/drawing/2014/main" id="{E015C1A4-8239-4C77-B9B2-59458F5544E2}"/>
                </a:ext>
              </a:extLst>
            </p:cNvPr>
            <p:cNvSpPr>
              <a:spLocks noChangeShapeType="1"/>
            </p:cNvSpPr>
            <p:nvPr/>
          </p:nvSpPr>
          <p:spPr bwMode="auto">
            <a:xfrm flipH="1">
              <a:off x="4272" y="1152"/>
              <a:ext cx="336" cy="9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grpSp>
      <p:grpSp>
        <p:nvGrpSpPr>
          <p:cNvPr id="3" name="Group 8">
            <a:extLst>
              <a:ext uri="{FF2B5EF4-FFF2-40B4-BE49-F238E27FC236}">
                <a16:creationId xmlns:a16="http://schemas.microsoft.com/office/drawing/2014/main" id="{E4D09DD4-94FA-4AF4-8678-6287F8E41EC0}"/>
              </a:ext>
            </a:extLst>
          </p:cNvPr>
          <p:cNvGrpSpPr>
            <a:grpSpLocks/>
          </p:cNvGrpSpPr>
          <p:nvPr/>
        </p:nvGrpSpPr>
        <p:grpSpPr bwMode="auto">
          <a:xfrm>
            <a:off x="7010400" y="2209800"/>
            <a:ext cx="1870075" cy="2895600"/>
            <a:chOff x="4409" y="1392"/>
            <a:chExt cx="1178" cy="1824"/>
          </a:xfrm>
        </p:grpSpPr>
        <p:pic>
          <p:nvPicPr>
            <p:cNvPr id="63494" name="Picture 9">
              <a:extLst>
                <a:ext uri="{FF2B5EF4-FFF2-40B4-BE49-F238E27FC236}">
                  <a16:creationId xmlns:a16="http://schemas.microsoft.com/office/drawing/2014/main" id="{A8FFF1AC-E05D-4724-A793-7DBA77DFE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 y="2112"/>
              <a:ext cx="1063"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 Box 10">
              <a:extLst>
                <a:ext uri="{FF2B5EF4-FFF2-40B4-BE49-F238E27FC236}">
                  <a16:creationId xmlns:a16="http://schemas.microsoft.com/office/drawing/2014/main" id="{8E83B404-D028-49FD-91D6-55636D973F19}"/>
                </a:ext>
              </a:extLst>
            </p:cNvPr>
            <p:cNvSpPr txBox="1">
              <a:spLocks noChangeArrowheads="1"/>
            </p:cNvSpPr>
            <p:nvPr/>
          </p:nvSpPr>
          <p:spPr bwMode="auto">
            <a:xfrm>
              <a:off x="4601" y="1392"/>
              <a:ext cx="98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400">
                  <a:latin typeface="Verdana" panose="020B0604030504040204" pitchFamily="34" charset="0"/>
                </a:rPr>
                <a:t>‘affords’</a:t>
              </a:r>
              <a:br>
                <a:rPr lang="en-GB" altLang="id-ID" sz="1400">
                  <a:latin typeface="Verdana" panose="020B0604030504040204" pitchFamily="34" charset="0"/>
                </a:rPr>
              </a:br>
              <a:r>
                <a:rPr lang="en-GB" altLang="id-ID" sz="1400">
                  <a:latin typeface="Verdana" panose="020B0604030504040204" pitchFamily="34" charset="0"/>
                </a:rPr>
                <a:t>grasping (genggaman)</a:t>
              </a:r>
            </a:p>
          </p:txBody>
        </p:sp>
        <p:sp>
          <p:nvSpPr>
            <p:cNvPr id="63496" name="Line 11">
              <a:extLst>
                <a:ext uri="{FF2B5EF4-FFF2-40B4-BE49-F238E27FC236}">
                  <a16:creationId xmlns:a16="http://schemas.microsoft.com/office/drawing/2014/main" id="{E110C9E1-92F8-45F7-B0FC-F2C48C6AA828}"/>
                </a:ext>
              </a:extLst>
            </p:cNvPr>
            <p:cNvSpPr>
              <a:spLocks noChangeShapeType="1"/>
            </p:cNvSpPr>
            <p:nvPr/>
          </p:nvSpPr>
          <p:spPr bwMode="auto">
            <a:xfrm>
              <a:off x="5232" y="1824"/>
              <a:ext cx="96" cy="5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4ADFFC6-115B-47BD-A7E7-7AC2D88D3A79}"/>
              </a:ext>
            </a:extLst>
          </p:cNvPr>
          <p:cNvSpPr>
            <a:spLocks noGrp="1" noChangeArrowheads="1"/>
          </p:cNvSpPr>
          <p:nvPr>
            <p:ph type="title"/>
          </p:nvPr>
        </p:nvSpPr>
        <p:spPr/>
        <p:txBody>
          <a:bodyPr/>
          <a:lstStyle/>
          <a:p>
            <a:pPr eaLnBrk="1" fontAlgn="auto" hangingPunct="1">
              <a:spcAft>
                <a:spcPts val="0"/>
              </a:spcAft>
              <a:defRPr/>
            </a:pPr>
            <a:r>
              <a:rPr lang="en-US">
                <a:solidFill>
                  <a:schemeClr val="tx2">
                    <a:satMod val="200000"/>
                  </a:schemeClr>
                </a:solidFill>
              </a:rPr>
              <a:t>menyajikan informasi</a:t>
            </a:r>
            <a:endParaRPr lang="en-GB">
              <a:solidFill>
                <a:schemeClr val="tx2">
                  <a:satMod val="200000"/>
                </a:schemeClr>
              </a:solidFill>
            </a:endParaRPr>
          </a:p>
        </p:txBody>
      </p:sp>
      <p:sp>
        <p:nvSpPr>
          <p:cNvPr id="64515" name="Rectangle 3">
            <a:extLst>
              <a:ext uri="{FF2B5EF4-FFF2-40B4-BE49-F238E27FC236}">
                <a16:creationId xmlns:a16="http://schemas.microsoft.com/office/drawing/2014/main" id="{7195C4B5-AFEC-4819-89F7-DD4FC2D67B57}"/>
              </a:ext>
            </a:extLst>
          </p:cNvPr>
          <p:cNvSpPr>
            <a:spLocks noGrp="1"/>
          </p:cNvSpPr>
          <p:nvPr>
            <p:ph type="body" idx="1"/>
          </p:nvPr>
        </p:nvSpPr>
        <p:spPr/>
        <p:txBody>
          <a:bodyPr/>
          <a:lstStyle/>
          <a:p>
            <a:pPr eaLnBrk="1" hangingPunct="1"/>
            <a:r>
              <a:rPr lang="en-GB" altLang="id-ID" sz="2800"/>
              <a:t>purpose matters</a:t>
            </a:r>
          </a:p>
          <a:p>
            <a:pPr lvl="1" eaLnBrk="1" hangingPunct="1"/>
            <a:r>
              <a:rPr lang="sv-SE" altLang="id-ID" sz="2400"/>
              <a:t>sort urutan (yang kolom, abjad numerik)</a:t>
            </a:r>
          </a:p>
          <a:p>
            <a:pPr lvl="1" eaLnBrk="1" hangingPunct="1"/>
            <a:r>
              <a:rPr lang="en-GB" altLang="id-ID" sz="2400"/>
              <a:t>text vs. diagram</a:t>
            </a:r>
          </a:p>
          <a:p>
            <a:pPr lvl="1" eaLnBrk="1" hangingPunct="1"/>
            <a:r>
              <a:rPr lang="en-US" altLang="id-ID" sz="2400"/>
              <a:t>menyebarkan grafik </a:t>
            </a:r>
            <a:r>
              <a:rPr lang="en-GB" altLang="id-ID" sz="2400"/>
              <a:t>vs. histogram</a:t>
            </a:r>
          </a:p>
          <a:p>
            <a:pPr eaLnBrk="1" hangingPunct="1"/>
            <a:endParaRPr lang="en-GB" altLang="id-ID" sz="1400"/>
          </a:p>
          <a:p>
            <a:pPr eaLnBrk="1" hangingPunct="1"/>
            <a:r>
              <a:rPr lang="en-US" altLang="id-ID" sz="2400"/>
              <a:t>prinsip-prinsip presentasi kertas digunakan!</a:t>
            </a:r>
            <a:endParaRPr lang="en-GB" altLang="id-ID" sz="2400"/>
          </a:p>
          <a:p>
            <a:pPr eaLnBrk="1" hangingPunct="1"/>
            <a:r>
              <a:rPr lang="en-GB" altLang="id-ID" sz="2800"/>
              <a:t>but add interactivity</a:t>
            </a:r>
          </a:p>
          <a:p>
            <a:pPr lvl="1" eaLnBrk="1" hangingPunct="1"/>
            <a:r>
              <a:rPr lang="en-GB" altLang="id-ID" sz="2400"/>
              <a:t>softens design choices </a:t>
            </a:r>
          </a:p>
          <a:p>
            <a:pPr marL="1162050" lvl="2" eaLnBrk="1" hangingPunct="1"/>
            <a:r>
              <a:rPr lang="en-GB" altLang="id-ID" sz="2000"/>
              <a:t>e.g. re-ordering columns</a:t>
            </a:r>
          </a:p>
          <a:p>
            <a:pPr marL="1162050" lvl="2" eaLnBrk="1" hangingPunct="1"/>
            <a:r>
              <a:rPr lang="en-GB" altLang="id-ID" sz="2000"/>
              <a:t>‘dancing histograms’ (chap 21)</a:t>
            </a:r>
          </a:p>
        </p:txBody>
      </p:sp>
      <p:grpSp>
        <p:nvGrpSpPr>
          <p:cNvPr id="64516" name="Group 4">
            <a:extLst>
              <a:ext uri="{FF2B5EF4-FFF2-40B4-BE49-F238E27FC236}">
                <a16:creationId xmlns:a16="http://schemas.microsoft.com/office/drawing/2014/main" id="{46530E04-2E36-4A99-95AF-AE686FBCA0F9}"/>
              </a:ext>
            </a:extLst>
          </p:cNvPr>
          <p:cNvGrpSpPr>
            <a:grpSpLocks/>
          </p:cNvGrpSpPr>
          <p:nvPr/>
        </p:nvGrpSpPr>
        <p:grpSpPr bwMode="auto">
          <a:xfrm>
            <a:off x="7000875" y="2071688"/>
            <a:ext cx="1905000" cy="2362200"/>
            <a:chOff x="4416" y="1296"/>
            <a:chExt cx="1200" cy="1488"/>
          </a:xfrm>
        </p:grpSpPr>
        <p:sp>
          <p:nvSpPr>
            <p:cNvPr id="64526" name="Rectangle 5">
              <a:extLst>
                <a:ext uri="{FF2B5EF4-FFF2-40B4-BE49-F238E27FC236}">
                  <a16:creationId xmlns:a16="http://schemas.microsoft.com/office/drawing/2014/main" id="{85FF3F3A-67FC-4E13-B064-3AE95FE5D3C5}"/>
                </a:ext>
              </a:extLst>
            </p:cNvPr>
            <p:cNvSpPr>
              <a:spLocks noChangeArrowheads="1"/>
            </p:cNvSpPr>
            <p:nvPr/>
          </p:nvSpPr>
          <p:spPr bwMode="auto">
            <a:xfrm>
              <a:off x="4416" y="1296"/>
              <a:ext cx="1200" cy="1488"/>
            </a:xfrm>
            <a:prstGeom prst="rect">
              <a:avLst/>
            </a:prstGeom>
            <a:solidFill>
              <a:srgbClr val="F3FAFF"/>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64527" name="Text Box 6">
              <a:extLst>
                <a:ext uri="{FF2B5EF4-FFF2-40B4-BE49-F238E27FC236}">
                  <a16:creationId xmlns:a16="http://schemas.microsoft.com/office/drawing/2014/main" id="{EDEC9052-E0C0-4FD6-B123-B8853C44C424}"/>
                </a:ext>
              </a:extLst>
            </p:cNvPr>
            <p:cNvSpPr txBox="1">
              <a:spLocks noChangeArrowheads="1"/>
            </p:cNvSpPr>
            <p:nvPr/>
          </p:nvSpPr>
          <p:spPr bwMode="auto">
            <a:xfrm>
              <a:off x="4505" y="1584"/>
              <a:ext cx="535"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600">
                  <a:solidFill>
                    <a:schemeClr val="bg1"/>
                  </a:solidFill>
                  <a:latin typeface="Arial" panose="020B0604020202020204" pitchFamily="34" charset="0"/>
                </a:rPr>
                <a:t>chap1</a:t>
              </a:r>
            </a:p>
            <a:p>
              <a:pPr eaLnBrk="1" hangingPunct="1">
                <a:spcBef>
                  <a:spcPct val="0"/>
                </a:spcBef>
                <a:buClrTx/>
                <a:buSzTx/>
                <a:buFontTx/>
                <a:buNone/>
              </a:pPr>
              <a:r>
                <a:rPr lang="en-GB" altLang="id-ID" sz="1600">
                  <a:solidFill>
                    <a:schemeClr val="bg1"/>
                  </a:solidFill>
                  <a:latin typeface="Arial" panose="020B0604020202020204" pitchFamily="34" charset="0"/>
                </a:rPr>
                <a:t>chap10</a:t>
              </a:r>
            </a:p>
            <a:p>
              <a:pPr eaLnBrk="1" hangingPunct="1">
                <a:spcBef>
                  <a:spcPct val="0"/>
                </a:spcBef>
                <a:buClrTx/>
                <a:buSzTx/>
                <a:buFontTx/>
                <a:buNone/>
              </a:pPr>
              <a:r>
                <a:rPr lang="en-GB" altLang="id-ID" sz="1600">
                  <a:solidFill>
                    <a:schemeClr val="bg1"/>
                  </a:solidFill>
                  <a:latin typeface="Arial" panose="020B0604020202020204" pitchFamily="34" charset="0"/>
                </a:rPr>
                <a:t>chap11</a:t>
              </a:r>
            </a:p>
            <a:p>
              <a:pPr eaLnBrk="1" hangingPunct="1">
                <a:spcBef>
                  <a:spcPct val="0"/>
                </a:spcBef>
                <a:buClrTx/>
                <a:buSzTx/>
                <a:buFontTx/>
                <a:buNone/>
              </a:pPr>
              <a:r>
                <a:rPr lang="en-GB" altLang="id-ID" sz="1600">
                  <a:solidFill>
                    <a:schemeClr val="bg1"/>
                  </a:solidFill>
                  <a:latin typeface="Arial" panose="020B0604020202020204" pitchFamily="34" charset="0"/>
                </a:rPr>
                <a:t>chap12</a:t>
              </a:r>
            </a:p>
            <a:p>
              <a:pPr eaLnBrk="1" hangingPunct="1">
                <a:spcBef>
                  <a:spcPct val="0"/>
                </a:spcBef>
                <a:buClrTx/>
                <a:buSzTx/>
                <a:buFontTx/>
                <a:buNone/>
              </a:pPr>
              <a:r>
                <a:rPr lang="en-GB" altLang="id-ID" sz="1600">
                  <a:solidFill>
                    <a:schemeClr val="bg1"/>
                  </a:solidFill>
                  <a:latin typeface="Arial" panose="020B0604020202020204" pitchFamily="34" charset="0"/>
                </a:rPr>
                <a:t>chap13</a:t>
              </a:r>
            </a:p>
            <a:p>
              <a:pPr eaLnBrk="1" hangingPunct="1">
                <a:spcBef>
                  <a:spcPct val="0"/>
                </a:spcBef>
                <a:buClrTx/>
                <a:buSzTx/>
                <a:buFontTx/>
                <a:buNone/>
              </a:pPr>
              <a:r>
                <a:rPr lang="en-GB" altLang="id-ID" sz="1600">
                  <a:solidFill>
                    <a:schemeClr val="bg1"/>
                  </a:solidFill>
                  <a:latin typeface="Arial" panose="020B0604020202020204" pitchFamily="34" charset="0"/>
                </a:rPr>
                <a:t>chap14</a:t>
              </a:r>
            </a:p>
            <a:p>
              <a:pPr eaLnBrk="1" hangingPunct="1">
                <a:spcBef>
                  <a:spcPct val="0"/>
                </a:spcBef>
                <a:buClrTx/>
                <a:buSzTx/>
                <a:buFontTx/>
                <a:buNone/>
              </a:pPr>
              <a:r>
                <a:rPr lang="en-GB" altLang="id-ID" sz="1600">
                  <a:solidFill>
                    <a:schemeClr val="bg1"/>
                  </a:solidFill>
                  <a:latin typeface="Arial" panose="020B0604020202020204" pitchFamily="34" charset="0"/>
                </a:rPr>
                <a:t>   </a:t>
              </a:r>
              <a:r>
                <a:rPr lang="en-GB" altLang="id-ID" sz="1600" b="1">
                  <a:solidFill>
                    <a:schemeClr val="bg1"/>
                  </a:solidFill>
                  <a:latin typeface="Arial" panose="020B0604020202020204" pitchFamily="34" charset="0"/>
                </a:rPr>
                <a:t>…</a:t>
              </a:r>
            </a:p>
          </p:txBody>
        </p:sp>
        <p:sp>
          <p:nvSpPr>
            <p:cNvPr id="64528" name="Text Box 7">
              <a:extLst>
                <a:ext uri="{FF2B5EF4-FFF2-40B4-BE49-F238E27FC236}">
                  <a16:creationId xmlns:a16="http://schemas.microsoft.com/office/drawing/2014/main" id="{FD4EF98D-2B45-4308-A3E6-2C129251D788}"/>
                </a:ext>
              </a:extLst>
            </p:cNvPr>
            <p:cNvSpPr txBox="1">
              <a:spLocks noChangeArrowheads="1"/>
            </p:cNvSpPr>
            <p:nvPr/>
          </p:nvSpPr>
          <p:spPr bwMode="auto">
            <a:xfrm>
              <a:off x="5168" y="1584"/>
              <a:ext cx="352"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r" eaLnBrk="1" hangingPunct="1">
                <a:spcBef>
                  <a:spcPct val="0"/>
                </a:spcBef>
                <a:buClrTx/>
                <a:buSzTx/>
                <a:buFontTx/>
                <a:buNone/>
              </a:pPr>
              <a:r>
                <a:rPr lang="en-GB" altLang="id-ID" sz="1600">
                  <a:solidFill>
                    <a:schemeClr val="bg1"/>
                  </a:solidFill>
                  <a:latin typeface="Arial" panose="020B0604020202020204" pitchFamily="34" charset="0"/>
                </a:rPr>
                <a:t>17</a:t>
              </a:r>
            </a:p>
            <a:p>
              <a:pPr algn="r" eaLnBrk="1" hangingPunct="1">
                <a:spcBef>
                  <a:spcPct val="0"/>
                </a:spcBef>
                <a:buClrTx/>
                <a:buSzTx/>
                <a:buFontTx/>
                <a:buNone/>
              </a:pPr>
              <a:r>
                <a:rPr lang="en-GB" altLang="id-ID" sz="1600">
                  <a:solidFill>
                    <a:schemeClr val="bg1"/>
                  </a:solidFill>
                  <a:latin typeface="Arial" panose="020B0604020202020204" pitchFamily="34" charset="0"/>
                </a:rPr>
                <a:t>12</a:t>
              </a:r>
            </a:p>
            <a:p>
              <a:pPr algn="r" eaLnBrk="1" hangingPunct="1">
                <a:spcBef>
                  <a:spcPct val="0"/>
                </a:spcBef>
                <a:buClrTx/>
                <a:buSzTx/>
                <a:buFontTx/>
                <a:buNone/>
              </a:pPr>
              <a:r>
                <a:rPr lang="en-GB" altLang="id-ID" sz="1600">
                  <a:solidFill>
                    <a:schemeClr val="bg1"/>
                  </a:solidFill>
                  <a:latin typeface="Arial" panose="020B0604020202020204" pitchFamily="34" charset="0"/>
                </a:rPr>
                <a:t>51</a:t>
              </a:r>
            </a:p>
            <a:p>
              <a:pPr algn="r" eaLnBrk="1" hangingPunct="1">
                <a:spcBef>
                  <a:spcPct val="0"/>
                </a:spcBef>
                <a:buClrTx/>
                <a:buSzTx/>
                <a:buFontTx/>
                <a:buNone/>
              </a:pPr>
              <a:r>
                <a:rPr lang="en-GB" altLang="id-ID" sz="1600">
                  <a:solidFill>
                    <a:schemeClr val="bg1"/>
                  </a:solidFill>
                  <a:latin typeface="Arial" panose="020B0604020202020204" pitchFamily="34" charset="0"/>
                </a:rPr>
                <a:t>262</a:t>
              </a:r>
            </a:p>
            <a:p>
              <a:pPr algn="r" eaLnBrk="1" hangingPunct="1">
                <a:spcBef>
                  <a:spcPct val="0"/>
                </a:spcBef>
                <a:buClrTx/>
                <a:buSzTx/>
                <a:buFontTx/>
                <a:buNone/>
              </a:pPr>
              <a:r>
                <a:rPr lang="en-GB" altLang="id-ID" sz="1600">
                  <a:solidFill>
                    <a:schemeClr val="bg1"/>
                  </a:solidFill>
                  <a:latin typeface="Arial" panose="020B0604020202020204" pitchFamily="34" charset="0"/>
                </a:rPr>
                <a:t>83</a:t>
              </a:r>
            </a:p>
            <a:p>
              <a:pPr algn="r" eaLnBrk="1" hangingPunct="1">
                <a:spcBef>
                  <a:spcPct val="0"/>
                </a:spcBef>
                <a:buClrTx/>
                <a:buSzTx/>
                <a:buFontTx/>
                <a:buNone/>
              </a:pPr>
              <a:r>
                <a:rPr lang="en-GB" altLang="id-ID" sz="1600">
                  <a:solidFill>
                    <a:schemeClr val="bg1"/>
                  </a:solidFill>
                  <a:latin typeface="Arial" panose="020B0604020202020204" pitchFamily="34" charset="0"/>
                </a:rPr>
                <a:t>22</a:t>
              </a:r>
            </a:p>
            <a:p>
              <a:pPr algn="r" eaLnBrk="1" hangingPunct="1">
                <a:spcBef>
                  <a:spcPct val="0"/>
                </a:spcBef>
                <a:buClrTx/>
                <a:buSzTx/>
                <a:buFontTx/>
                <a:buNone/>
              </a:pPr>
              <a:r>
                <a:rPr lang="en-GB" altLang="id-ID" sz="1600">
                  <a:solidFill>
                    <a:schemeClr val="bg1"/>
                  </a:solidFill>
                  <a:latin typeface="Arial" panose="020B0604020202020204" pitchFamily="34" charset="0"/>
                </a:rPr>
                <a:t>   </a:t>
              </a:r>
              <a:r>
                <a:rPr lang="en-GB" altLang="id-ID" sz="1600" b="1">
                  <a:solidFill>
                    <a:schemeClr val="bg1"/>
                  </a:solidFill>
                  <a:latin typeface="Arial" panose="020B0604020202020204" pitchFamily="34" charset="0"/>
                </a:rPr>
                <a:t>…</a:t>
              </a:r>
            </a:p>
          </p:txBody>
        </p:sp>
        <p:sp>
          <p:nvSpPr>
            <p:cNvPr id="64529" name="Line 8">
              <a:extLst>
                <a:ext uri="{FF2B5EF4-FFF2-40B4-BE49-F238E27FC236}">
                  <a16:creationId xmlns:a16="http://schemas.microsoft.com/office/drawing/2014/main" id="{A3342BC5-ABE8-4B71-A851-547CBEB39143}"/>
                </a:ext>
              </a:extLst>
            </p:cNvPr>
            <p:cNvSpPr>
              <a:spLocks noChangeShapeType="1"/>
            </p:cNvSpPr>
            <p:nvPr/>
          </p:nvSpPr>
          <p:spPr bwMode="auto">
            <a:xfrm>
              <a:off x="4416" y="1536"/>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64530" name="Rectangle 9">
              <a:extLst>
                <a:ext uri="{FF2B5EF4-FFF2-40B4-BE49-F238E27FC236}">
                  <a16:creationId xmlns:a16="http://schemas.microsoft.com/office/drawing/2014/main" id="{6C2353C0-09F5-4238-A59B-E1087F5AC1D8}"/>
                </a:ext>
              </a:extLst>
            </p:cNvPr>
            <p:cNvSpPr>
              <a:spLocks noChangeArrowheads="1"/>
            </p:cNvSpPr>
            <p:nvPr/>
          </p:nvSpPr>
          <p:spPr bwMode="auto">
            <a:xfrm>
              <a:off x="5088" y="1296"/>
              <a:ext cx="528" cy="240"/>
            </a:xfrm>
            <a:prstGeom prst="rect">
              <a:avLst/>
            </a:prstGeom>
            <a:solidFill>
              <a:schemeClr val="bg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600" b="1">
                  <a:latin typeface="Arial" panose="020B0604020202020204" pitchFamily="34" charset="0"/>
                </a:rPr>
                <a:t>size</a:t>
              </a:r>
            </a:p>
          </p:txBody>
        </p:sp>
        <p:sp>
          <p:nvSpPr>
            <p:cNvPr id="64531" name="Rectangle 10">
              <a:extLst>
                <a:ext uri="{FF2B5EF4-FFF2-40B4-BE49-F238E27FC236}">
                  <a16:creationId xmlns:a16="http://schemas.microsoft.com/office/drawing/2014/main" id="{28F9AB93-8022-4439-AB8E-E39780A07713}"/>
                </a:ext>
              </a:extLst>
            </p:cNvPr>
            <p:cNvSpPr>
              <a:spLocks noChangeArrowheads="1"/>
            </p:cNvSpPr>
            <p:nvPr/>
          </p:nvSpPr>
          <p:spPr bwMode="auto">
            <a:xfrm>
              <a:off x="4416" y="1296"/>
              <a:ext cx="672" cy="240"/>
            </a:xfrm>
            <a:prstGeom prst="rect">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600" b="1">
                  <a:latin typeface="Arial" panose="020B0604020202020204" pitchFamily="34" charset="0"/>
                </a:rPr>
                <a:t>name</a:t>
              </a:r>
            </a:p>
          </p:txBody>
        </p:sp>
      </p:grpSp>
      <p:sp>
        <p:nvSpPr>
          <p:cNvPr id="87051" name="Rectangle 11">
            <a:extLst>
              <a:ext uri="{FF2B5EF4-FFF2-40B4-BE49-F238E27FC236}">
                <a16:creationId xmlns:a16="http://schemas.microsoft.com/office/drawing/2014/main" id="{5379E8D2-B237-4671-ACEA-8DD555F6E646}"/>
              </a:ext>
            </a:extLst>
          </p:cNvPr>
          <p:cNvSpPr>
            <a:spLocks noChangeArrowheads="1"/>
          </p:cNvSpPr>
          <p:nvPr/>
        </p:nvSpPr>
        <p:spPr bwMode="auto">
          <a:xfrm>
            <a:off x="8077200" y="2057400"/>
            <a:ext cx="838200" cy="381000"/>
          </a:xfrm>
          <a:prstGeom prst="rect">
            <a:avLst/>
          </a:prstGeom>
          <a:solidFill>
            <a:srgbClr val="2E005D"/>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600" b="1">
                <a:solidFill>
                  <a:schemeClr val="bg1"/>
                </a:solidFill>
                <a:latin typeface="Arial" panose="020B0604020202020204" pitchFamily="34" charset="0"/>
              </a:rPr>
              <a:t>size</a:t>
            </a:r>
          </a:p>
        </p:txBody>
      </p:sp>
      <p:grpSp>
        <p:nvGrpSpPr>
          <p:cNvPr id="3" name="Group 12">
            <a:extLst>
              <a:ext uri="{FF2B5EF4-FFF2-40B4-BE49-F238E27FC236}">
                <a16:creationId xmlns:a16="http://schemas.microsoft.com/office/drawing/2014/main" id="{F3FD1C42-522D-42D6-AB01-9E1AE6A00FD4}"/>
              </a:ext>
            </a:extLst>
          </p:cNvPr>
          <p:cNvGrpSpPr>
            <a:grpSpLocks/>
          </p:cNvGrpSpPr>
          <p:nvPr/>
        </p:nvGrpSpPr>
        <p:grpSpPr bwMode="auto">
          <a:xfrm>
            <a:off x="7000875" y="2071688"/>
            <a:ext cx="1905000" cy="2362200"/>
            <a:chOff x="1680" y="2016"/>
            <a:chExt cx="1200" cy="1488"/>
          </a:xfrm>
        </p:grpSpPr>
        <p:sp>
          <p:nvSpPr>
            <p:cNvPr id="64520" name="Rectangle 13">
              <a:extLst>
                <a:ext uri="{FF2B5EF4-FFF2-40B4-BE49-F238E27FC236}">
                  <a16:creationId xmlns:a16="http://schemas.microsoft.com/office/drawing/2014/main" id="{362C8F66-12DA-44F2-A3D2-6536AE181145}"/>
                </a:ext>
              </a:extLst>
            </p:cNvPr>
            <p:cNvSpPr>
              <a:spLocks noChangeArrowheads="1"/>
            </p:cNvSpPr>
            <p:nvPr/>
          </p:nvSpPr>
          <p:spPr bwMode="auto">
            <a:xfrm>
              <a:off x="1680" y="2016"/>
              <a:ext cx="1200" cy="1488"/>
            </a:xfrm>
            <a:prstGeom prst="rect">
              <a:avLst/>
            </a:prstGeom>
            <a:solidFill>
              <a:srgbClr val="F3FAFF"/>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64521" name="Text Box 14">
              <a:extLst>
                <a:ext uri="{FF2B5EF4-FFF2-40B4-BE49-F238E27FC236}">
                  <a16:creationId xmlns:a16="http://schemas.microsoft.com/office/drawing/2014/main" id="{E47AC3FF-6935-4281-A479-7E1284736A51}"/>
                </a:ext>
              </a:extLst>
            </p:cNvPr>
            <p:cNvSpPr txBox="1">
              <a:spLocks noChangeArrowheads="1"/>
            </p:cNvSpPr>
            <p:nvPr/>
          </p:nvSpPr>
          <p:spPr bwMode="auto">
            <a:xfrm>
              <a:off x="1769" y="2304"/>
              <a:ext cx="535"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r>
                <a:rPr lang="en-GB" altLang="id-ID" sz="1600">
                  <a:solidFill>
                    <a:schemeClr val="bg1"/>
                  </a:solidFill>
                  <a:latin typeface="Arial" panose="020B0604020202020204" pitchFamily="34" charset="0"/>
                </a:rPr>
                <a:t>chap10</a:t>
              </a:r>
            </a:p>
            <a:p>
              <a:pPr eaLnBrk="1" hangingPunct="1">
                <a:spcBef>
                  <a:spcPct val="0"/>
                </a:spcBef>
                <a:buClrTx/>
                <a:buSzTx/>
                <a:buFontTx/>
                <a:buNone/>
              </a:pPr>
              <a:r>
                <a:rPr lang="en-GB" altLang="id-ID" sz="1600">
                  <a:solidFill>
                    <a:schemeClr val="bg1"/>
                  </a:solidFill>
                  <a:latin typeface="Arial" panose="020B0604020202020204" pitchFamily="34" charset="0"/>
                </a:rPr>
                <a:t>chap5</a:t>
              </a:r>
            </a:p>
            <a:p>
              <a:pPr eaLnBrk="1" hangingPunct="1">
                <a:spcBef>
                  <a:spcPct val="0"/>
                </a:spcBef>
                <a:buClrTx/>
                <a:buSzTx/>
                <a:buFontTx/>
                <a:buNone/>
              </a:pPr>
              <a:r>
                <a:rPr lang="en-GB" altLang="id-ID" sz="1600">
                  <a:solidFill>
                    <a:schemeClr val="bg1"/>
                  </a:solidFill>
                  <a:latin typeface="Arial" panose="020B0604020202020204" pitchFamily="34" charset="0"/>
                </a:rPr>
                <a:t>chap1</a:t>
              </a:r>
            </a:p>
            <a:p>
              <a:pPr eaLnBrk="1" hangingPunct="1">
                <a:spcBef>
                  <a:spcPct val="0"/>
                </a:spcBef>
                <a:buClrTx/>
                <a:buSzTx/>
                <a:buFontTx/>
                <a:buNone/>
              </a:pPr>
              <a:r>
                <a:rPr lang="en-GB" altLang="id-ID" sz="1600">
                  <a:solidFill>
                    <a:schemeClr val="bg1"/>
                  </a:solidFill>
                  <a:latin typeface="Arial" panose="020B0604020202020204" pitchFamily="34" charset="0"/>
                </a:rPr>
                <a:t>chap14</a:t>
              </a:r>
            </a:p>
            <a:p>
              <a:pPr eaLnBrk="1" hangingPunct="1">
                <a:spcBef>
                  <a:spcPct val="0"/>
                </a:spcBef>
                <a:buClrTx/>
                <a:buSzTx/>
                <a:buFontTx/>
                <a:buNone/>
              </a:pPr>
              <a:r>
                <a:rPr lang="en-GB" altLang="id-ID" sz="1600">
                  <a:solidFill>
                    <a:schemeClr val="bg1"/>
                  </a:solidFill>
                  <a:latin typeface="Arial" panose="020B0604020202020204" pitchFamily="34" charset="0"/>
                </a:rPr>
                <a:t>chap20</a:t>
              </a:r>
            </a:p>
            <a:p>
              <a:pPr eaLnBrk="1" hangingPunct="1">
                <a:spcBef>
                  <a:spcPct val="0"/>
                </a:spcBef>
                <a:buClrTx/>
                <a:buSzTx/>
                <a:buFontTx/>
                <a:buNone/>
              </a:pPr>
              <a:r>
                <a:rPr lang="en-GB" altLang="id-ID" sz="1600">
                  <a:solidFill>
                    <a:schemeClr val="bg1"/>
                  </a:solidFill>
                  <a:latin typeface="Arial" panose="020B0604020202020204" pitchFamily="34" charset="0"/>
                </a:rPr>
                <a:t>chap8</a:t>
              </a:r>
            </a:p>
            <a:p>
              <a:pPr eaLnBrk="1" hangingPunct="1">
                <a:spcBef>
                  <a:spcPct val="0"/>
                </a:spcBef>
                <a:buClrTx/>
                <a:buSzTx/>
                <a:buFontTx/>
                <a:buNone/>
              </a:pPr>
              <a:r>
                <a:rPr lang="en-GB" altLang="id-ID" sz="1600" b="1">
                  <a:solidFill>
                    <a:schemeClr val="bg1"/>
                  </a:solidFill>
                  <a:latin typeface="Arial" panose="020B0604020202020204" pitchFamily="34" charset="0"/>
                </a:rPr>
                <a:t>…</a:t>
              </a:r>
            </a:p>
          </p:txBody>
        </p:sp>
        <p:sp>
          <p:nvSpPr>
            <p:cNvPr id="64522" name="Text Box 15">
              <a:extLst>
                <a:ext uri="{FF2B5EF4-FFF2-40B4-BE49-F238E27FC236}">
                  <a16:creationId xmlns:a16="http://schemas.microsoft.com/office/drawing/2014/main" id="{0B9596D8-C4D2-4867-BEC8-9A4000BCE003}"/>
                </a:ext>
              </a:extLst>
            </p:cNvPr>
            <p:cNvSpPr txBox="1">
              <a:spLocks noChangeArrowheads="1"/>
            </p:cNvSpPr>
            <p:nvPr/>
          </p:nvSpPr>
          <p:spPr bwMode="auto">
            <a:xfrm>
              <a:off x="2526" y="2304"/>
              <a:ext cx="258"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r" eaLnBrk="1" hangingPunct="1">
                <a:spcBef>
                  <a:spcPct val="0"/>
                </a:spcBef>
                <a:buClrTx/>
                <a:buSzTx/>
                <a:buFontTx/>
                <a:buNone/>
              </a:pPr>
              <a:r>
                <a:rPr lang="en-GB" altLang="id-ID" sz="1600">
                  <a:solidFill>
                    <a:schemeClr val="bg1"/>
                  </a:solidFill>
                  <a:latin typeface="Arial" panose="020B0604020202020204" pitchFamily="34" charset="0"/>
                </a:rPr>
                <a:t>12</a:t>
              </a:r>
            </a:p>
            <a:p>
              <a:pPr algn="r" eaLnBrk="1" hangingPunct="1">
                <a:spcBef>
                  <a:spcPct val="0"/>
                </a:spcBef>
                <a:buClrTx/>
                <a:buSzTx/>
                <a:buFontTx/>
                <a:buNone/>
              </a:pPr>
              <a:r>
                <a:rPr lang="en-GB" altLang="id-ID" sz="1600">
                  <a:solidFill>
                    <a:schemeClr val="bg1"/>
                  </a:solidFill>
                  <a:latin typeface="Arial" panose="020B0604020202020204" pitchFamily="34" charset="0"/>
                </a:rPr>
                <a:t>16</a:t>
              </a:r>
            </a:p>
            <a:p>
              <a:pPr algn="r" eaLnBrk="1" hangingPunct="1">
                <a:spcBef>
                  <a:spcPct val="0"/>
                </a:spcBef>
                <a:buClrTx/>
                <a:buSzTx/>
                <a:buFontTx/>
                <a:buNone/>
              </a:pPr>
              <a:r>
                <a:rPr lang="en-GB" altLang="id-ID" sz="1600">
                  <a:solidFill>
                    <a:schemeClr val="bg1"/>
                  </a:solidFill>
                  <a:latin typeface="Arial" panose="020B0604020202020204" pitchFamily="34" charset="0"/>
                </a:rPr>
                <a:t>17</a:t>
              </a:r>
            </a:p>
            <a:p>
              <a:pPr algn="r" eaLnBrk="1" hangingPunct="1">
                <a:spcBef>
                  <a:spcPct val="0"/>
                </a:spcBef>
                <a:buClrTx/>
                <a:buSzTx/>
                <a:buFontTx/>
                <a:buNone/>
              </a:pPr>
              <a:r>
                <a:rPr lang="en-GB" altLang="id-ID" sz="1600">
                  <a:solidFill>
                    <a:schemeClr val="bg1"/>
                  </a:solidFill>
                  <a:latin typeface="Arial" panose="020B0604020202020204" pitchFamily="34" charset="0"/>
                </a:rPr>
                <a:t>22</a:t>
              </a:r>
            </a:p>
            <a:p>
              <a:pPr algn="r" eaLnBrk="1" hangingPunct="1">
                <a:spcBef>
                  <a:spcPct val="0"/>
                </a:spcBef>
                <a:buClrTx/>
                <a:buSzTx/>
                <a:buFontTx/>
                <a:buNone/>
              </a:pPr>
              <a:r>
                <a:rPr lang="en-GB" altLang="id-ID" sz="1600">
                  <a:solidFill>
                    <a:schemeClr val="bg1"/>
                  </a:solidFill>
                  <a:latin typeface="Arial" panose="020B0604020202020204" pitchFamily="34" charset="0"/>
                </a:rPr>
                <a:t>27</a:t>
              </a:r>
            </a:p>
            <a:p>
              <a:pPr algn="r" eaLnBrk="1" hangingPunct="1">
                <a:spcBef>
                  <a:spcPct val="0"/>
                </a:spcBef>
                <a:buClrTx/>
                <a:buSzTx/>
                <a:buFontTx/>
                <a:buNone/>
              </a:pPr>
              <a:r>
                <a:rPr lang="en-GB" altLang="id-ID" sz="1600">
                  <a:solidFill>
                    <a:schemeClr val="bg1"/>
                  </a:solidFill>
                  <a:latin typeface="Arial" panose="020B0604020202020204" pitchFamily="34" charset="0"/>
                </a:rPr>
                <a:t>32</a:t>
              </a:r>
            </a:p>
            <a:p>
              <a:pPr algn="r" eaLnBrk="1" hangingPunct="1">
                <a:spcBef>
                  <a:spcPct val="0"/>
                </a:spcBef>
                <a:buClrTx/>
                <a:buSzTx/>
                <a:buFontTx/>
                <a:buNone/>
              </a:pPr>
              <a:r>
                <a:rPr lang="en-GB" altLang="id-ID" sz="1600" b="1">
                  <a:solidFill>
                    <a:schemeClr val="bg1"/>
                  </a:solidFill>
                  <a:latin typeface="Arial" panose="020B0604020202020204" pitchFamily="34" charset="0"/>
                </a:rPr>
                <a:t>…</a:t>
              </a:r>
            </a:p>
          </p:txBody>
        </p:sp>
        <p:sp>
          <p:nvSpPr>
            <p:cNvPr id="64523" name="Line 16">
              <a:extLst>
                <a:ext uri="{FF2B5EF4-FFF2-40B4-BE49-F238E27FC236}">
                  <a16:creationId xmlns:a16="http://schemas.microsoft.com/office/drawing/2014/main" id="{8A6BE209-3580-43AB-9FB4-1B27657D1424}"/>
                </a:ext>
              </a:extLst>
            </p:cNvPr>
            <p:cNvSpPr>
              <a:spLocks noChangeShapeType="1"/>
            </p:cNvSpPr>
            <p:nvPr/>
          </p:nvSpPr>
          <p:spPr bwMode="auto">
            <a:xfrm>
              <a:off x="1680" y="2256"/>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D"/>
            </a:p>
          </p:txBody>
        </p:sp>
        <p:sp>
          <p:nvSpPr>
            <p:cNvPr id="64524" name="Rectangle 17">
              <a:extLst>
                <a:ext uri="{FF2B5EF4-FFF2-40B4-BE49-F238E27FC236}">
                  <a16:creationId xmlns:a16="http://schemas.microsoft.com/office/drawing/2014/main" id="{4FD39D7E-1B89-48AF-B114-2A60ADC84F90}"/>
                </a:ext>
              </a:extLst>
            </p:cNvPr>
            <p:cNvSpPr>
              <a:spLocks noChangeArrowheads="1"/>
            </p:cNvSpPr>
            <p:nvPr/>
          </p:nvSpPr>
          <p:spPr bwMode="auto">
            <a:xfrm>
              <a:off x="1680" y="2016"/>
              <a:ext cx="672" cy="240"/>
            </a:xfrm>
            <a:prstGeom prst="rect">
              <a:avLst/>
            </a:prstGeom>
            <a:solidFill>
              <a:schemeClr val="bg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600" b="1">
                  <a:latin typeface="Arial" panose="020B0604020202020204" pitchFamily="34" charset="0"/>
                </a:rPr>
                <a:t>name</a:t>
              </a:r>
            </a:p>
          </p:txBody>
        </p:sp>
        <p:sp>
          <p:nvSpPr>
            <p:cNvPr id="64525" name="Rectangle 18">
              <a:extLst>
                <a:ext uri="{FF2B5EF4-FFF2-40B4-BE49-F238E27FC236}">
                  <a16:creationId xmlns:a16="http://schemas.microsoft.com/office/drawing/2014/main" id="{41FDFE9A-90DF-437D-A6AC-FC8D47CB8659}"/>
                </a:ext>
              </a:extLst>
            </p:cNvPr>
            <p:cNvSpPr>
              <a:spLocks noChangeArrowheads="1"/>
            </p:cNvSpPr>
            <p:nvPr/>
          </p:nvSpPr>
          <p:spPr bwMode="auto">
            <a:xfrm>
              <a:off x="2352" y="2016"/>
              <a:ext cx="528" cy="240"/>
            </a:xfrm>
            <a:prstGeom prst="rect">
              <a:avLst/>
            </a:prstGeom>
            <a:solidFill>
              <a:schemeClr val="accent1"/>
            </a:solidFill>
            <a:ln w="9525">
              <a:solidFill>
                <a:schemeClr val="tx1"/>
              </a:solidFill>
              <a:miter lim="800000"/>
              <a:headEnd/>
              <a:tailEnd/>
            </a:ln>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algn="ctr" eaLnBrk="1" hangingPunct="1">
                <a:spcBef>
                  <a:spcPct val="0"/>
                </a:spcBef>
                <a:buClrTx/>
                <a:buSzTx/>
                <a:buFontTx/>
                <a:buNone/>
              </a:pPr>
              <a:r>
                <a:rPr lang="en-GB" altLang="id-ID" sz="1600" b="1">
                  <a:latin typeface="Arial" panose="020B0604020202020204" pitchFamily="34" charset="0"/>
                </a:rPr>
                <a:t>size</a:t>
              </a:r>
            </a:p>
          </p:txBody>
        </p:sp>
      </p:grpSp>
      <p:sp>
        <p:nvSpPr>
          <p:cNvPr id="87059" name="Line 19">
            <a:extLst>
              <a:ext uri="{FF2B5EF4-FFF2-40B4-BE49-F238E27FC236}">
                <a16:creationId xmlns:a16="http://schemas.microsoft.com/office/drawing/2014/main" id="{C2780E10-2D73-4A82-8BFB-F8BABDBAFD77}"/>
              </a:ext>
            </a:extLst>
          </p:cNvPr>
          <p:cNvSpPr>
            <a:spLocks noChangeShapeType="1"/>
          </p:cNvSpPr>
          <p:nvPr/>
        </p:nvSpPr>
        <p:spPr bwMode="auto">
          <a:xfrm flipH="1" flipV="1">
            <a:off x="8382000" y="2286000"/>
            <a:ext cx="457200" cy="381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705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87051"/>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1"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B4A4ED92-FE0B-4A81-A784-F05386FDD9F7}"/>
              </a:ext>
            </a:extLst>
          </p:cNvPr>
          <p:cNvSpPr>
            <a:spLocks noChangeArrowheads="1"/>
          </p:cNvSpPr>
          <p:nvPr/>
        </p:nvSpPr>
        <p:spPr bwMode="auto">
          <a:xfrm>
            <a:off x="500063" y="1676400"/>
            <a:ext cx="8458200" cy="4800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88067" name="Rectangle 3">
            <a:extLst>
              <a:ext uri="{FF2B5EF4-FFF2-40B4-BE49-F238E27FC236}">
                <a16:creationId xmlns:a16="http://schemas.microsoft.com/office/drawing/2014/main" id="{06577C5F-B191-49F0-8209-091F18C3A30C}"/>
              </a:ext>
            </a:extLst>
          </p:cNvPr>
          <p:cNvSpPr>
            <a:spLocks noGrp="1" noRot="1" noChangeArrowheads="1"/>
          </p:cNvSpPr>
          <p:nvPr>
            <p:ph type="title"/>
          </p:nvPr>
        </p:nvSpPr>
        <p:spPr/>
        <p:txBody>
          <a:bodyPr/>
          <a:lstStyle/>
          <a:p>
            <a:pPr eaLnBrk="1" fontAlgn="auto" hangingPunct="1">
              <a:spcAft>
                <a:spcPts val="0"/>
              </a:spcAft>
              <a:defRPr/>
            </a:pPr>
            <a:r>
              <a:rPr lang="en-US">
                <a:solidFill>
                  <a:schemeClr val="tx2">
                    <a:satMod val="200000"/>
                  </a:schemeClr>
                </a:solidFill>
              </a:rPr>
              <a:t>estetika dan utilitas </a:t>
            </a:r>
            <a:endParaRPr lang="en-GB">
              <a:solidFill>
                <a:schemeClr val="tx2">
                  <a:satMod val="200000"/>
                </a:schemeClr>
              </a:solidFill>
            </a:endParaRPr>
          </a:p>
        </p:txBody>
      </p:sp>
      <p:sp>
        <p:nvSpPr>
          <p:cNvPr id="65540" name="Rectangle 4">
            <a:extLst>
              <a:ext uri="{FF2B5EF4-FFF2-40B4-BE49-F238E27FC236}">
                <a16:creationId xmlns:a16="http://schemas.microsoft.com/office/drawing/2014/main" id="{8D007C15-4B75-439F-B664-2D2D6A1EA5B6}"/>
              </a:ext>
            </a:extLst>
          </p:cNvPr>
          <p:cNvSpPr>
            <a:spLocks noGrp="1"/>
          </p:cNvSpPr>
          <p:nvPr>
            <p:ph type="body" idx="1"/>
          </p:nvPr>
        </p:nvSpPr>
        <p:spPr>
          <a:xfrm>
            <a:off x="357188" y="1500188"/>
            <a:ext cx="8786812" cy="5105400"/>
          </a:xfrm>
        </p:spPr>
        <p:txBody>
          <a:bodyPr/>
          <a:lstStyle/>
          <a:p>
            <a:pPr eaLnBrk="1" hangingPunct="1"/>
            <a:r>
              <a:rPr lang="en-US" altLang="id-ID" sz="2800"/>
              <a:t>desain estetika</a:t>
            </a:r>
          </a:p>
          <a:p>
            <a:pPr eaLnBrk="1" hangingPunct="1"/>
            <a:r>
              <a:rPr lang="sv-SE" altLang="id-ID" sz="2400"/>
              <a:t>meningkatkan kepuasan pengguna dan meningkatkan produktivitas</a:t>
            </a:r>
          </a:p>
          <a:p>
            <a:pPr eaLnBrk="1" hangingPunct="1"/>
            <a:r>
              <a:rPr lang="en-US" altLang="id-ID" sz="2800"/>
              <a:t>keindahan dan utilitas mungkin bertentangan</a:t>
            </a:r>
          </a:p>
          <a:p>
            <a:pPr lvl="1" eaLnBrk="1" hangingPunct="1"/>
            <a:r>
              <a:rPr lang="en-US" altLang="id-ID" sz="2000"/>
              <a:t>gaya visual terlibat </a:t>
            </a:r>
            <a:r>
              <a:rPr lang="en-GB" altLang="id-ID" sz="2000">
                <a:sym typeface="Symbol" panose="05050102010706020507" pitchFamily="18" charset="2"/>
              </a:rPr>
              <a:t></a:t>
            </a:r>
            <a:r>
              <a:rPr lang="en-GB" altLang="id-ID" sz="2000"/>
              <a:t> </a:t>
            </a:r>
            <a:r>
              <a:rPr lang="en-US" altLang="id-ID" sz="2000"/>
              <a:t>mudah untuk membedakan</a:t>
            </a:r>
            <a:endParaRPr lang="en-GB" altLang="id-ID" sz="2000"/>
          </a:p>
          <a:p>
            <a:pPr lvl="1" eaLnBrk="1" hangingPunct="1"/>
            <a:r>
              <a:rPr lang="en-US" altLang="id-ID" sz="2400"/>
              <a:t>desain yang bersih</a:t>
            </a:r>
            <a:r>
              <a:rPr lang="en-GB" altLang="id-ID" sz="2400"/>
              <a:t>– sedikit perbedaan </a:t>
            </a:r>
            <a:r>
              <a:rPr lang="en-GB" altLang="id-ID" sz="2400">
                <a:sym typeface="Symbol" panose="05050102010706020507" pitchFamily="18" charset="2"/>
              </a:rPr>
              <a:t></a:t>
            </a:r>
            <a:r>
              <a:rPr lang="en-GB" altLang="id-ID" sz="2400"/>
              <a:t> </a:t>
            </a:r>
            <a:r>
              <a:rPr lang="en-US" altLang="id-ID" sz="2400"/>
              <a:t>membingungkan</a:t>
            </a:r>
            <a:endParaRPr lang="en-GB" altLang="id-ID" sz="2400"/>
          </a:p>
          <a:p>
            <a:pPr lvl="1" eaLnBrk="1" hangingPunct="1"/>
            <a:r>
              <a:rPr lang="en-US" altLang="id-ID" sz="2400"/>
              <a:t>latar belakang di balik teks</a:t>
            </a:r>
            <a:br>
              <a:rPr lang="en-GB" altLang="id-ID" sz="2400"/>
            </a:br>
            <a:r>
              <a:rPr lang="en-GB" altLang="id-ID" sz="2400"/>
              <a:t>	… </a:t>
            </a:r>
            <a:r>
              <a:rPr lang="en-US" altLang="id-ID" sz="2400"/>
              <a:t>baik untuk melihat, tapi sulit untuk membaca</a:t>
            </a:r>
            <a:endParaRPr lang="en-GB" altLang="id-ID" sz="2400"/>
          </a:p>
          <a:p>
            <a:pPr eaLnBrk="1" hangingPunct="1"/>
            <a:r>
              <a:rPr lang="en-US" altLang="id-ID" sz="2800"/>
              <a:t>tetapi dapat bekerja sama</a:t>
            </a:r>
          </a:p>
          <a:p>
            <a:pPr lvl="1" eaLnBrk="1" hangingPunct="1"/>
            <a:r>
              <a:rPr lang="en-US" altLang="id-ID" sz="2000"/>
              <a:t>misalnya desain meja</a:t>
            </a:r>
          </a:p>
          <a:p>
            <a:pPr lvl="1" eaLnBrk="1" hangingPunct="1"/>
            <a:r>
              <a:rPr lang="en-US" altLang="id-ID" sz="2400"/>
              <a:t>dalam produk konsumen</a:t>
            </a:r>
            <a:r>
              <a:rPr lang="en-GB" altLang="id-ID" sz="2400"/>
              <a:t>– </a:t>
            </a:r>
            <a:r>
              <a:rPr lang="en-US" altLang="id-ID" sz="2400"/>
              <a:t>pembeda utama (misalnya iMac)</a:t>
            </a:r>
            <a:endParaRPr lang="en-GB" altLang="id-ID"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163C63E-1416-4589-A82E-C0B632038958}"/>
              </a:ext>
            </a:extLst>
          </p:cNvPr>
          <p:cNvSpPr>
            <a:spLocks noChangeArrowheads="1"/>
          </p:cNvSpPr>
          <p:nvPr/>
        </p:nvSpPr>
        <p:spPr bwMode="auto">
          <a:xfrm>
            <a:off x="533400" y="1905000"/>
            <a:ext cx="8001000" cy="4800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chemeClr val="tx2"/>
              </a:buClr>
              <a:buSzPct val="95000"/>
              <a:buFont typeface="Wingdings" panose="05000000000000000000" pitchFamily="2" charset="2"/>
              <a:buChar char=""/>
              <a:defRPr sz="30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600">
                <a:solidFill>
                  <a:schemeClr val="tx1"/>
                </a:solidFill>
                <a:latin typeface="Corbel" panose="020B0503020204020204"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Corbel" panose="020B0503020204020204" pitchFamily="34" charset="0"/>
              </a:defRPr>
            </a:lvl3pPr>
            <a:lvl4pPr marL="1600200" indent="-228600">
              <a:spcBef>
                <a:spcPct val="20000"/>
              </a:spcBef>
              <a:buClr>
                <a:srgbClr val="FEB80A"/>
              </a:buClr>
              <a:buFont typeface="Wingdings 3" panose="05040102010807070707" pitchFamily="18" charset="2"/>
              <a:buChar char=""/>
              <a:defRPr sz="2200">
                <a:solidFill>
                  <a:schemeClr val="tx1"/>
                </a:solidFill>
                <a:latin typeface="Corbel" panose="020B0503020204020204" pitchFamily="34" charset="0"/>
              </a:defRPr>
            </a:lvl4pPr>
            <a:lvl5pPr marL="2057400" indent="-228600">
              <a:spcBef>
                <a:spcPct val="20000"/>
              </a:spcBef>
              <a:buClr>
                <a:srgbClr val="FEB80A"/>
              </a:buClr>
              <a:buFont typeface="Wingdings 2" panose="050201020105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FEB80A"/>
              </a:buClr>
              <a:buFont typeface="Wingdings 2" panose="05020102010507070707" pitchFamily="18" charset="2"/>
              <a:buChar char=""/>
              <a:defRPr sz="2000">
                <a:solidFill>
                  <a:schemeClr val="tx1"/>
                </a:solidFill>
                <a:latin typeface="Corbel" panose="020B0503020204020204" pitchFamily="34" charset="0"/>
              </a:defRPr>
            </a:lvl9pPr>
          </a:lstStyle>
          <a:p>
            <a:pPr eaLnBrk="1" hangingPunct="1">
              <a:spcBef>
                <a:spcPct val="0"/>
              </a:spcBef>
              <a:buClrTx/>
              <a:buSzTx/>
              <a:buFontTx/>
              <a:buNone/>
            </a:pPr>
            <a:endParaRPr lang="id-ID" altLang="id-ID" sz="1800"/>
          </a:p>
        </p:txBody>
      </p:sp>
      <p:sp>
        <p:nvSpPr>
          <p:cNvPr id="88067" name="Rectangle 3">
            <a:extLst>
              <a:ext uri="{FF2B5EF4-FFF2-40B4-BE49-F238E27FC236}">
                <a16:creationId xmlns:a16="http://schemas.microsoft.com/office/drawing/2014/main" id="{6F3C1813-0EF1-42E6-BFB7-F9E0C122E4AB}"/>
              </a:ext>
            </a:extLst>
          </p:cNvPr>
          <p:cNvSpPr>
            <a:spLocks noGrp="1" noRot="1" noChangeArrowheads="1"/>
          </p:cNvSpPr>
          <p:nvPr>
            <p:ph type="title"/>
          </p:nvPr>
        </p:nvSpPr>
        <p:spPr/>
        <p:txBody>
          <a:bodyPr/>
          <a:lstStyle/>
          <a:p>
            <a:pPr eaLnBrk="1" fontAlgn="auto" hangingPunct="1">
              <a:spcAft>
                <a:spcPts val="0"/>
              </a:spcAft>
              <a:defRPr/>
            </a:pPr>
            <a:r>
              <a:rPr lang="en-US" dirty="0" err="1">
                <a:solidFill>
                  <a:schemeClr val="tx2">
                    <a:satMod val="200000"/>
                  </a:schemeClr>
                </a:solidFill>
              </a:rPr>
              <a:t>estetika</a:t>
            </a:r>
            <a:r>
              <a:rPr lang="en-US" dirty="0">
                <a:solidFill>
                  <a:schemeClr val="tx2">
                    <a:satMod val="200000"/>
                  </a:schemeClr>
                </a:solidFill>
              </a:rPr>
              <a:t> </a:t>
            </a:r>
            <a:r>
              <a:rPr lang="en-US" dirty="0" err="1">
                <a:solidFill>
                  <a:schemeClr val="tx2">
                    <a:satMod val="200000"/>
                  </a:schemeClr>
                </a:solidFill>
              </a:rPr>
              <a:t>dan</a:t>
            </a:r>
            <a:r>
              <a:rPr lang="en-US" dirty="0">
                <a:solidFill>
                  <a:schemeClr val="tx2">
                    <a:satMod val="200000"/>
                  </a:schemeClr>
                </a:solidFill>
              </a:rPr>
              <a:t> </a:t>
            </a:r>
            <a:r>
              <a:rPr lang="en-US" dirty="0" err="1">
                <a:solidFill>
                  <a:schemeClr val="tx2">
                    <a:satMod val="200000"/>
                  </a:schemeClr>
                </a:solidFill>
              </a:rPr>
              <a:t>utilitas</a:t>
            </a:r>
            <a:r>
              <a:rPr lang="en-US" dirty="0">
                <a:solidFill>
                  <a:schemeClr val="tx2">
                    <a:satMod val="200000"/>
                  </a:schemeClr>
                </a:solidFill>
              </a:rPr>
              <a:t> </a:t>
            </a:r>
            <a:endParaRPr lang="en-GB" dirty="0">
              <a:solidFill>
                <a:schemeClr val="tx2">
                  <a:satMod val="200000"/>
                </a:schemeClr>
              </a:solidFill>
            </a:endParaRPr>
          </a:p>
        </p:txBody>
      </p:sp>
      <p:sp>
        <p:nvSpPr>
          <p:cNvPr id="88068" name="Rectangle 4">
            <a:extLst>
              <a:ext uri="{FF2B5EF4-FFF2-40B4-BE49-F238E27FC236}">
                <a16:creationId xmlns:a16="http://schemas.microsoft.com/office/drawing/2014/main" id="{6DCB1C60-4FCE-41DB-B0A2-5535B974F9DF}"/>
              </a:ext>
            </a:extLst>
          </p:cNvPr>
          <p:cNvSpPr>
            <a:spLocks noGrp="1" noChangeArrowheads="1"/>
          </p:cNvSpPr>
          <p:nvPr>
            <p:ph type="body" idx="1"/>
          </p:nvPr>
        </p:nvSpPr>
        <p:spPr>
          <a:xfrm>
            <a:off x="571500" y="2071688"/>
            <a:ext cx="7786688" cy="4419600"/>
          </a:xfrm>
        </p:spPr>
        <p:txBody>
          <a:bodyPr>
            <a:normAutofit fontScale="92500" lnSpcReduction="10000"/>
          </a:bodyPr>
          <a:lstStyle/>
          <a:p>
            <a:pPr marL="411480" eaLnBrk="1" fontAlgn="auto" hangingPunct="1">
              <a:spcAft>
                <a:spcPts val="0"/>
              </a:spcAft>
              <a:buFont typeface="Wingdings"/>
              <a:buChar char=""/>
              <a:defRPr/>
            </a:pPr>
            <a:r>
              <a:rPr lang="en-US" sz="2800" dirty="0" err="1">
                <a:solidFill>
                  <a:schemeClr val="accent4">
                    <a:lumMod val="50000"/>
                  </a:schemeClr>
                </a:solidFill>
              </a:rPr>
              <a:t>desain</a:t>
            </a:r>
            <a:r>
              <a:rPr lang="en-US" sz="2800" dirty="0">
                <a:solidFill>
                  <a:schemeClr val="accent4">
                    <a:lumMod val="50000"/>
                  </a:schemeClr>
                </a:solidFill>
              </a:rPr>
              <a:t> </a:t>
            </a:r>
            <a:r>
              <a:rPr lang="en-US" sz="2800" dirty="0" err="1">
                <a:solidFill>
                  <a:schemeClr val="accent4">
                    <a:lumMod val="50000"/>
                  </a:schemeClr>
                </a:solidFill>
              </a:rPr>
              <a:t>estetika</a:t>
            </a:r>
            <a:endParaRPr lang="en-US" sz="2800" dirty="0">
              <a:solidFill>
                <a:schemeClr val="accent4">
                  <a:lumMod val="50000"/>
                </a:schemeClr>
              </a:solidFill>
            </a:endParaRPr>
          </a:p>
          <a:p>
            <a:pPr marL="411480" eaLnBrk="1" fontAlgn="auto" hangingPunct="1">
              <a:spcAft>
                <a:spcPts val="0"/>
              </a:spcAft>
              <a:buFont typeface="Wingdings"/>
              <a:buChar char=""/>
              <a:defRPr/>
            </a:pPr>
            <a:r>
              <a:rPr lang="sv-SE" sz="2400" dirty="0">
                <a:solidFill>
                  <a:schemeClr val="accent4">
                    <a:lumMod val="50000"/>
                  </a:schemeClr>
                </a:solidFill>
              </a:rPr>
              <a:t>meningkatkan kepuasan pengguna dan meningkatkan produktivitas</a:t>
            </a:r>
          </a:p>
          <a:p>
            <a:pPr marL="411480" eaLnBrk="1" fontAlgn="auto" hangingPunct="1">
              <a:spcAft>
                <a:spcPts val="0"/>
              </a:spcAft>
              <a:buFont typeface="Wingdings"/>
              <a:buChar char=""/>
              <a:defRPr/>
            </a:pPr>
            <a:r>
              <a:rPr lang="en-US" sz="2800" dirty="0" err="1">
                <a:solidFill>
                  <a:schemeClr val="accent4">
                    <a:lumMod val="50000"/>
                  </a:schemeClr>
                </a:solidFill>
              </a:rPr>
              <a:t>keindahan</a:t>
            </a:r>
            <a:r>
              <a:rPr lang="en-US" sz="2800" dirty="0">
                <a:solidFill>
                  <a:schemeClr val="accent4">
                    <a:lumMod val="50000"/>
                  </a:schemeClr>
                </a:solidFill>
              </a:rPr>
              <a:t> </a:t>
            </a:r>
            <a:r>
              <a:rPr lang="en-US" sz="2800" dirty="0" err="1">
                <a:solidFill>
                  <a:schemeClr val="accent4">
                    <a:lumMod val="50000"/>
                  </a:schemeClr>
                </a:solidFill>
              </a:rPr>
              <a:t>dan</a:t>
            </a:r>
            <a:r>
              <a:rPr lang="en-US" sz="2800" dirty="0">
                <a:solidFill>
                  <a:schemeClr val="accent4">
                    <a:lumMod val="50000"/>
                  </a:schemeClr>
                </a:solidFill>
              </a:rPr>
              <a:t> </a:t>
            </a:r>
            <a:r>
              <a:rPr lang="en-US" sz="2800" dirty="0" err="1">
                <a:solidFill>
                  <a:schemeClr val="accent4">
                    <a:lumMod val="50000"/>
                  </a:schemeClr>
                </a:solidFill>
              </a:rPr>
              <a:t>utilitas</a:t>
            </a:r>
            <a:r>
              <a:rPr lang="en-US" sz="2800" dirty="0">
                <a:solidFill>
                  <a:schemeClr val="accent4">
                    <a:lumMod val="50000"/>
                  </a:schemeClr>
                </a:solidFill>
              </a:rPr>
              <a:t> </a:t>
            </a:r>
            <a:r>
              <a:rPr lang="en-US" sz="2800" dirty="0" err="1">
                <a:solidFill>
                  <a:schemeClr val="accent4">
                    <a:lumMod val="50000"/>
                  </a:schemeClr>
                </a:solidFill>
              </a:rPr>
              <a:t>mungkin</a:t>
            </a:r>
            <a:r>
              <a:rPr lang="en-US" sz="2800" dirty="0">
                <a:solidFill>
                  <a:schemeClr val="accent4">
                    <a:lumMod val="50000"/>
                  </a:schemeClr>
                </a:solidFill>
              </a:rPr>
              <a:t> </a:t>
            </a:r>
            <a:r>
              <a:rPr lang="en-US" sz="2800" dirty="0" err="1">
                <a:solidFill>
                  <a:schemeClr val="accent4">
                    <a:lumMod val="50000"/>
                  </a:schemeClr>
                </a:solidFill>
              </a:rPr>
              <a:t>bertentangan</a:t>
            </a:r>
            <a:endParaRPr lang="en-US" sz="2800" dirty="0">
              <a:solidFill>
                <a:schemeClr val="accent4">
                  <a:lumMod val="50000"/>
                </a:schemeClr>
              </a:solidFill>
            </a:endParaRPr>
          </a:p>
          <a:p>
            <a:pPr marL="740664" lvl="1" eaLnBrk="1" fontAlgn="auto" hangingPunct="1">
              <a:spcAft>
                <a:spcPts val="0"/>
              </a:spcAft>
              <a:buFont typeface="Wingdings"/>
              <a:buChar char=""/>
              <a:defRPr/>
            </a:pPr>
            <a:r>
              <a:rPr lang="en-US" sz="2000" dirty="0" err="1">
                <a:solidFill>
                  <a:schemeClr val="accent4">
                    <a:lumMod val="50000"/>
                  </a:schemeClr>
                </a:solidFill>
              </a:rPr>
              <a:t>gaya</a:t>
            </a:r>
            <a:r>
              <a:rPr lang="en-US" sz="2000" dirty="0">
                <a:solidFill>
                  <a:schemeClr val="accent4">
                    <a:lumMod val="50000"/>
                  </a:schemeClr>
                </a:solidFill>
              </a:rPr>
              <a:t> visual </a:t>
            </a:r>
            <a:r>
              <a:rPr lang="en-US" sz="2000" dirty="0" err="1">
                <a:solidFill>
                  <a:schemeClr val="accent4">
                    <a:lumMod val="50000"/>
                  </a:schemeClr>
                </a:solidFill>
              </a:rPr>
              <a:t>terlibat</a:t>
            </a:r>
            <a:r>
              <a:rPr lang="en-US" sz="2000" dirty="0">
                <a:solidFill>
                  <a:schemeClr val="accent4">
                    <a:lumMod val="50000"/>
                  </a:schemeClr>
                </a:solidFill>
              </a:rPr>
              <a:t> </a:t>
            </a:r>
            <a:r>
              <a:rPr lang="en-GB" sz="2000" dirty="0">
                <a:solidFill>
                  <a:schemeClr val="accent4">
                    <a:lumMod val="50000"/>
                  </a:schemeClr>
                </a:solidFill>
                <a:sym typeface="Symbol" pitchFamily="18" charset="2"/>
              </a:rPr>
              <a:t></a:t>
            </a:r>
            <a:r>
              <a:rPr lang="en-GB" sz="2000" dirty="0">
                <a:solidFill>
                  <a:schemeClr val="accent4">
                    <a:lumMod val="50000"/>
                  </a:schemeClr>
                </a:solidFill>
              </a:rPr>
              <a:t> </a:t>
            </a:r>
            <a:r>
              <a:rPr lang="en-US" sz="2000" dirty="0" err="1">
                <a:solidFill>
                  <a:schemeClr val="accent4">
                    <a:lumMod val="50000"/>
                  </a:schemeClr>
                </a:solidFill>
              </a:rPr>
              <a:t>mudah</a:t>
            </a:r>
            <a:r>
              <a:rPr lang="en-US" sz="2000" dirty="0">
                <a:solidFill>
                  <a:schemeClr val="accent4">
                    <a:lumMod val="50000"/>
                  </a:schemeClr>
                </a:solidFill>
              </a:rPr>
              <a:t> </a:t>
            </a:r>
            <a:r>
              <a:rPr lang="en-US" sz="2000" dirty="0" err="1">
                <a:solidFill>
                  <a:schemeClr val="accent4">
                    <a:lumMod val="50000"/>
                  </a:schemeClr>
                </a:solidFill>
              </a:rPr>
              <a:t>untuk</a:t>
            </a:r>
            <a:r>
              <a:rPr lang="en-US" sz="2000" dirty="0">
                <a:solidFill>
                  <a:schemeClr val="accent4">
                    <a:lumMod val="50000"/>
                  </a:schemeClr>
                </a:solidFill>
              </a:rPr>
              <a:t> </a:t>
            </a:r>
            <a:r>
              <a:rPr lang="en-US" sz="2000" dirty="0" err="1">
                <a:solidFill>
                  <a:schemeClr val="accent4">
                    <a:lumMod val="50000"/>
                  </a:schemeClr>
                </a:solidFill>
              </a:rPr>
              <a:t>membedakan</a:t>
            </a:r>
            <a:endParaRPr lang="en-GB" sz="2000" dirty="0">
              <a:solidFill>
                <a:schemeClr val="accent4">
                  <a:lumMod val="50000"/>
                </a:schemeClr>
              </a:solidFill>
            </a:endParaRPr>
          </a:p>
          <a:p>
            <a:pPr marL="740664" lvl="1" eaLnBrk="1" fontAlgn="auto" hangingPunct="1">
              <a:spcAft>
                <a:spcPts val="0"/>
              </a:spcAft>
              <a:buFont typeface="Wingdings"/>
              <a:buChar char=""/>
              <a:defRPr/>
            </a:pPr>
            <a:r>
              <a:rPr lang="en-US" sz="2400" dirty="0" err="1">
                <a:solidFill>
                  <a:schemeClr val="accent4">
                    <a:lumMod val="50000"/>
                  </a:schemeClr>
                </a:solidFill>
              </a:rPr>
              <a:t>desain</a:t>
            </a:r>
            <a:r>
              <a:rPr lang="en-US" sz="2400" dirty="0">
                <a:solidFill>
                  <a:schemeClr val="accent4">
                    <a:lumMod val="50000"/>
                  </a:schemeClr>
                </a:solidFill>
              </a:rPr>
              <a:t> yang </a:t>
            </a:r>
            <a:r>
              <a:rPr lang="en-US" sz="2400" dirty="0" err="1">
                <a:solidFill>
                  <a:schemeClr val="accent4">
                    <a:lumMod val="50000"/>
                  </a:schemeClr>
                </a:solidFill>
              </a:rPr>
              <a:t>bersih</a:t>
            </a:r>
            <a:r>
              <a:rPr lang="en-GB" sz="2400" dirty="0">
                <a:solidFill>
                  <a:schemeClr val="accent4">
                    <a:lumMod val="50000"/>
                  </a:schemeClr>
                </a:solidFill>
              </a:rPr>
              <a:t>– </a:t>
            </a:r>
            <a:r>
              <a:rPr lang="en-GB" sz="2400" dirty="0" err="1">
                <a:solidFill>
                  <a:schemeClr val="accent4">
                    <a:lumMod val="50000"/>
                  </a:schemeClr>
                </a:solidFill>
              </a:rPr>
              <a:t>sedikit</a:t>
            </a:r>
            <a:r>
              <a:rPr lang="en-GB" sz="2400" dirty="0">
                <a:solidFill>
                  <a:schemeClr val="accent4">
                    <a:lumMod val="50000"/>
                  </a:schemeClr>
                </a:solidFill>
              </a:rPr>
              <a:t> </a:t>
            </a:r>
            <a:r>
              <a:rPr lang="en-GB" sz="2400" dirty="0" err="1">
                <a:solidFill>
                  <a:schemeClr val="accent4">
                    <a:lumMod val="50000"/>
                  </a:schemeClr>
                </a:solidFill>
              </a:rPr>
              <a:t>perbedaan</a:t>
            </a:r>
            <a:r>
              <a:rPr lang="en-GB" sz="2400" dirty="0">
                <a:solidFill>
                  <a:schemeClr val="accent4">
                    <a:lumMod val="50000"/>
                  </a:schemeClr>
                </a:solidFill>
              </a:rPr>
              <a:t> </a:t>
            </a:r>
            <a:r>
              <a:rPr lang="en-GB" sz="2400" dirty="0">
                <a:solidFill>
                  <a:schemeClr val="accent4">
                    <a:lumMod val="50000"/>
                  </a:schemeClr>
                </a:solidFill>
                <a:sym typeface="Symbol" pitchFamily="18" charset="2"/>
              </a:rPr>
              <a:t></a:t>
            </a:r>
            <a:r>
              <a:rPr lang="en-GB" sz="2400" dirty="0">
                <a:solidFill>
                  <a:schemeClr val="accent4">
                    <a:lumMod val="50000"/>
                  </a:schemeClr>
                </a:solidFill>
              </a:rPr>
              <a:t> </a:t>
            </a:r>
            <a:r>
              <a:rPr lang="en-US" sz="2400" dirty="0" err="1">
                <a:solidFill>
                  <a:schemeClr val="accent4">
                    <a:lumMod val="50000"/>
                  </a:schemeClr>
                </a:solidFill>
              </a:rPr>
              <a:t>membingungkan</a:t>
            </a:r>
            <a:endParaRPr lang="en-GB" sz="2400" dirty="0">
              <a:solidFill>
                <a:schemeClr val="accent4">
                  <a:lumMod val="50000"/>
                </a:schemeClr>
              </a:solidFill>
            </a:endParaRPr>
          </a:p>
          <a:p>
            <a:pPr marL="740664" lvl="1" eaLnBrk="1" fontAlgn="auto" hangingPunct="1">
              <a:spcAft>
                <a:spcPts val="0"/>
              </a:spcAft>
              <a:buFont typeface="Wingdings"/>
              <a:buChar char=""/>
              <a:defRPr/>
            </a:pPr>
            <a:r>
              <a:rPr lang="en-US" sz="2400" dirty="0" err="1">
                <a:solidFill>
                  <a:schemeClr val="accent4">
                    <a:lumMod val="50000"/>
                  </a:schemeClr>
                </a:solidFill>
              </a:rPr>
              <a:t>latar</a:t>
            </a:r>
            <a:r>
              <a:rPr lang="en-US" sz="2400" dirty="0">
                <a:solidFill>
                  <a:schemeClr val="accent4">
                    <a:lumMod val="50000"/>
                  </a:schemeClr>
                </a:solidFill>
              </a:rPr>
              <a:t> </a:t>
            </a:r>
            <a:r>
              <a:rPr lang="en-US" sz="2400" dirty="0" err="1">
                <a:solidFill>
                  <a:schemeClr val="accent4">
                    <a:lumMod val="50000"/>
                  </a:schemeClr>
                </a:solidFill>
              </a:rPr>
              <a:t>belakang</a:t>
            </a:r>
            <a:r>
              <a:rPr lang="en-US" sz="2400" dirty="0">
                <a:solidFill>
                  <a:schemeClr val="accent4">
                    <a:lumMod val="50000"/>
                  </a:schemeClr>
                </a:solidFill>
              </a:rPr>
              <a:t> </a:t>
            </a:r>
            <a:r>
              <a:rPr lang="en-US" sz="2400" dirty="0" err="1">
                <a:solidFill>
                  <a:schemeClr val="accent4">
                    <a:lumMod val="50000"/>
                  </a:schemeClr>
                </a:solidFill>
              </a:rPr>
              <a:t>di</a:t>
            </a:r>
            <a:r>
              <a:rPr lang="en-US" sz="2400" dirty="0">
                <a:solidFill>
                  <a:schemeClr val="accent4">
                    <a:lumMod val="50000"/>
                  </a:schemeClr>
                </a:solidFill>
              </a:rPr>
              <a:t> </a:t>
            </a:r>
            <a:r>
              <a:rPr lang="en-US" sz="2400" dirty="0" err="1">
                <a:solidFill>
                  <a:schemeClr val="accent4">
                    <a:lumMod val="50000"/>
                  </a:schemeClr>
                </a:solidFill>
              </a:rPr>
              <a:t>balik</a:t>
            </a:r>
            <a:r>
              <a:rPr lang="en-US" sz="2400" dirty="0">
                <a:solidFill>
                  <a:schemeClr val="accent4">
                    <a:lumMod val="50000"/>
                  </a:schemeClr>
                </a:solidFill>
              </a:rPr>
              <a:t> </a:t>
            </a:r>
            <a:r>
              <a:rPr lang="en-US" sz="2400" dirty="0" err="1">
                <a:solidFill>
                  <a:schemeClr val="accent4">
                    <a:lumMod val="50000"/>
                  </a:schemeClr>
                </a:solidFill>
              </a:rPr>
              <a:t>teks</a:t>
            </a:r>
            <a:br>
              <a:rPr lang="en-GB" sz="2400" dirty="0">
                <a:solidFill>
                  <a:schemeClr val="accent4">
                    <a:lumMod val="50000"/>
                  </a:schemeClr>
                </a:solidFill>
              </a:rPr>
            </a:br>
            <a:r>
              <a:rPr lang="en-GB" sz="2400" dirty="0">
                <a:solidFill>
                  <a:schemeClr val="accent4">
                    <a:lumMod val="50000"/>
                  </a:schemeClr>
                </a:solidFill>
              </a:rPr>
              <a:t>	… </a:t>
            </a:r>
            <a:r>
              <a:rPr lang="en-US" sz="2400" dirty="0" err="1">
                <a:solidFill>
                  <a:schemeClr val="accent4">
                    <a:lumMod val="50000"/>
                  </a:schemeClr>
                </a:solidFill>
              </a:rPr>
              <a:t>baik</a:t>
            </a:r>
            <a:r>
              <a:rPr lang="en-US" sz="2400" dirty="0">
                <a:solidFill>
                  <a:schemeClr val="accent4">
                    <a:lumMod val="50000"/>
                  </a:schemeClr>
                </a:solidFill>
              </a:rPr>
              <a:t> </a:t>
            </a:r>
            <a:r>
              <a:rPr lang="en-US" sz="2400" dirty="0" err="1">
                <a:solidFill>
                  <a:schemeClr val="accent4">
                    <a:lumMod val="50000"/>
                  </a:schemeClr>
                </a:solidFill>
              </a:rPr>
              <a:t>untuk</a:t>
            </a:r>
            <a:r>
              <a:rPr lang="en-US" sz="2400" dirty="0">
                <a:solidFill>
                  <a:schemeClr val="accent4">
                    <a:lumMod val="50000"/>
                  </a:schemeClr>
                </a:solidFill>
              </a:rPr>
              <a:t> </a:t>
            </a:r>
            <a:r>
              <a:rPr lang="en-US" sz="2400" dirty="0" err="1">
                <a:solidFill>
                  <a:schemeClr val="accent4">
                    <a:lumMod val="50000"/>
                  </a:schemeClr>
                </a:solidFill>
              </a:rPr>
              <a:t>melihat</a:t>
            </a:r>
            <a:r>
              <a:rPr lang="en-US" sz="2400" dirty="0">
                <a:solidFill>
                  <a:schemeClr val="accent4">
                    <a:lumMod val="50000"/>
                  </a:schemeClr>
                </a:solidFill>
              </a:rPr>
              <a:t>, </a:t>
            </a:r>
            <a:r>
              <a:rPr lang="en-US" sz="2400" dirty="0" err="1">
                <a:solidFill>
                  <a:schemeClr val="accent4">
                    <a:lumMod val="50000"/>
                  </a:schemeClr>
                </a:solidFill>
              </a:rPr>
              <a:t>tapi</a:t>
            </a:r>
            <a:r>
              <a:rPr lang="en-US" sz="2400" dirty="0">
                <a:solidFill>
                  <a:schemeClr val="accent4">
                    <a:lumMod val="50000"/>
                  </a:schemeClr>
                </a:solidFill>
              </a:rPr>
              <a:t> </a:t>
            </a:r>
            <a:r>
              <a:rPr lang="en-US" sz="2400" dirty="0" err="1">
                <a:solidFill>
                  <a:schemeClr val="accent4">
                    <a:lumMod val="50000"/>
                  </a:schemeClr>
                </a:solidFill>
              </a:rPr>
              <a:t>sulit</a:t>
            </a:r>
            <a:r>
              <a:rPr lang="en-US" sz="2400" dirty="0">
                <a:solidFill>
                  <a:schemeClr val="accent4">
                    <a:lumMod val="50000"/>
                  </a:schemeClr>
                </a:solidFill>
              </a:rPr>
              <a:t> </a:t>
            </a:r>
            <a:r>
              <a:rPr lang="en-US" sz="2400" dirty="0" err="1">
                <a:solidFill>
                  <a:schemeClr val="accent4">
                    <a:lumMod val="50000"/>
                  </a:schemeClr>
                </a:solidFill>
              </a:rPr>
              <a:t>untuk</a:t>
            </a:r>
            <a:r>
              <a:rPr lang="en-US" sz="2400" dirty="0">
                <a:solidFill>
                  <a:schemeClr val="accent4">
                    <a:lumMod val="50000"/>
                  </a:schemeClr>
                </a:solidFill>
              </a:rPr>
              <a:t> </a:t>
            </a:r>
            <a:r>
              <a:rPr lang="en-US" sz="2400" dirty="0" err="1">
                <a:solidFill>
                  <a:schemeClr val="accent4">
                    <a:lumMod val="50000"/>
                  </a:schemeClr>
                </a:solidFill>
              </a:rPr>
              <a:t>membaca</a:t>
            </a:r>
            <a:endParaRPr lang="en-GB" sz="2400" dirty="0">
              <a:solidFill>
                <a:schemeClr val="accent4">
                  <a:lumMod val="50000"/>
                </a:schemeClr>
              </a:solidFill>
            </a:endParaRPr>
          </a:p>
          <a:p>
            <a:pPr marL="411480" eaLnBrk="1" fontAlgn="auto" hangingPunct="1">
              <a:spcAft>
                <a:spcPts val="0"/>
              </a:spcAft>
              <a:buFont typeface="Wingdings"/>
              <a:buChar char=""/>
              <a:defRPr/>
            </a:pPr>
            <a:r>
              <a:rPr lang="en-US" sz="2800" dirty="0" err="1">
                <a:solidFill>
                  <a:schemeClr val="accent4">
                    <a:lumMod val="50000"/>
                  </a:schemeClr>
                </a:solidFill>
              </a:rPr>
              <a:t>tetapi</a:t>
            </a:r>
            <a:r>
              <a:rPr lang="en-US" sz="2800" dirty="0">
                <a:solidFill>
                  <a:schemeClr val="accent4">
                    <a:lumMod val="50000"/>
                  </a:schemeClr>
                </a:solidFill>
              </a:rPr>
              <a:t> </a:t>
            </a:r>
            <a:r>
              <a:rPr lang="en-US" sz="2800" dirty="0" err="1">
                <a:solidFill>
                  <a:schemeClr val="accent4">
                    <a:lumMod val="50000"/>
                  </a:schemeClr>
                </a:solidFill>
              </a:rPr>
              <a:t>dapat</a:t>
            </a:r>
            <a:r>
              <a:rPr lang="en-US" sz="2800" dirty="0">
                <a:solidFill>
                  <a:schemeClr val="accent4">
                    <a:lumMod val="50000"/>
                  </a:schemeClr>
                </a:solidFill>
              </a:rPr>
              <a:t> </a:t>
            </a:r>
            <a:r>
              <a:rPr lang="en-US" sz="2800" dirty="0" err="1">
                <a:solidFill>
                  <a:schemeClr val="accent4">
                    <a:lumMod val="50000"/>
                  </a:schemeClr>
                </a:solidFill>
              </a:rPr>
              <a:t>bekerja</a:t>
            </a:r>
            <a:r>
              <a:rPr lang="en-US" sz="2800" dirty="0">
                <a:solidFill>
                  <a:schemeClr val="accent4">
                    <a:lumMod val="50000"/>
                  </a:schemeClr>
                </a:solidFill>
              </a:rPr>
              <a:t> </a:t>
            </a:r>
            <a:r>
              <a:rPr lang="en-US" sz="2800" dirty="0" err="1">
                <a:solidFill>
                  <a:schemeClr val="accent4">
                    <a:lumMod val="50000"/>
                  </a:schemeClr>
                </a:solidFill>
              </a:rPr>
              <a:t>sama</a:t>
            </a:r>
            <a:endParaRPr lang="en-US" sz="2800" dirty="0">
              <a:solidFill>
                <a:schemeClr val="accent4">
                  <a:lumMod val="50000"/>
                </a:schemeClr>
              </a:solidFill>
            </a:endParaRPr>
          </a:p>
          <a:p>
            <a:pPr marL="740664" lvl="1" eaLnBrk="1" fontAlgn="auto" hangingPunct="1">
              <a:spcAft>
                <a:spcPts val="0"/>
              </a:spcAft>
              <a:buFont typeface="Wingdings"/>
              <a:buChar char=""/>
              <a:defRPr/>
            </a:pPr>
            <a:r>
              <a:rPr lang="en-US" sz="2000" dirty="0" err="1">
                <a:solidFill>
                  <a:schemeClr val="accent4">
                    <a:lumMod val="50000"/>
                  </a:schemeClr>
                </a:solidFill>
              </a:rPr>
              <a:t>misalnya</a:t>
            </a:r>
            <a:r>
              <a:rPr lang="en-US" sz="2000" dirty="0">
                <a:solidFill>
                  <a:schemeClr val="accent4">
                    <a:lumMod val="50000"/>
                  </a:schemeClr>
                </a:solidFill>
              </a:rPr>
              <a:t> </a:t>
            </a:r>
            <a:r>
              <a:rPr lang="en-US" sz="2000" dirty="0" err="1">
                <a:solidFill>
                  <a:schemeClr val="accent4">
                    <a:lumMod val="50000"/>
                  </a:schemeClr>
                </a:solidFill>
              </a:rPr>
              <a:t>desain</a:t>
            </a:r>
            <a:r>
              <a:rPr lang="en-US" sz="2000" dirty="0">
                <a:solidFill>
                  <a:schemeClr val="accent4">
                    <a:lumMod val="50000"/>
                  </a:schemeClr>
                </a:solidFill>
              </a:rPr>
              <a:t> </a:t>
            </a:r>
            <a:r>
              <a:rPr lang="en-US" sz="2000" dirty="0" err="1">
                <a:solidFill>
                  <a:schemeClr val="accent4">
                    <a:lumMod val="50000"/>
                  </a:schemeClr>
                </a:solidFill>
              </a:rPr>
              <a:t>meja</a:t>
            </a:r>
            <a:endParaRPr lang="en-US" sz="2000" dirty="0">
              <a:solidFill>
                <a:schemeClr val="accent4">
                  <a:lumMod val="50000"/>
                </a:schemeClr>
              </a:solidFill>
            </a:endParaRPr>
          </a:p>
          <a:p>
            <a:pPr marL="740664" lvl="1" eaLnBrk="1" fontAlgn="auto" hangingPunct="1">
              <a:spcAft>
                <a:spcPts val="0"/>
              </a:spcAft>
              <a:buFont typeface="Wingdings"/>
              <a:buChar char=""/>
              <a:defRPr/>
            </a:pPr>
            <a:r>
              <a:rPr lang="en-US" sz="2400" dirty="0" err="1">
                <a:solidFill>
                  <a:schemeClr val="accent4">
                    <a:lumMod val="50000"/>
                  </a:schemeClr>
                </a:solidFill>
              </a:rPr>
              <a:t>dalam</a:t>
            </a:r>
            <a:r>
              <a:rPr lang="en-US" sz="2400" dirty="0">
                <a:solidFill>
                  <a:schemeClr val="accent4">
                    <a:lumMod val="50000"/>
                  </a:schemeClr>
                </a:solidFill>
              </a:rPr>
              <a:t> </a:t>
            </a:r>
            <a:r>
              <a:rPr lang="en-US" sz="2400" dirty="0" err="1">
                <a:solidFill>
                  <a:schemeClr val="accent4">
                    <a:lumMod val="50000"/>
                  </a:schemeClr>
                </a:solidFill>
              </a:rPr>
              <a:t>produk</a:t>
            </a:r>
            <a:r>
              <a:rPr lang="en-US" sz="2400" dirty="0">
                <a:solidFill>
                  <a:schemeClr val="accent4">
                    <a:lumMod val="50000"/>
                  </a:schemeClr>
                </a:solidFill>
              </a:rPr>
              <a:t> </a:t>
            </a:r>
            <a:r>
              <a:rPr lang="en-US" sz="2400" dirty="0" err="1">
                <a:solidFill>
                  <a:schemeClr val="accent4">
                    <a:lumMod val="50000"/>
                  </a:schemeClr>
                </a:solidFill>
              </a:rPr>
              <a:t>konsumen</a:t>
            </a:r>
            <a:r>
              <a:rPr lang="en-GB" sz="2400" dirty="0">
                <a:solidFill>
                  <a:schemeClr val="accent4">
                    <a:lumMod val="50000"/>
                  </a:schemeClr>
                </a:solidFill>
              </a:rPr>
              <a:t>– </a:t>
            </a:r>
            <a:r>
              <a:rPr lang="en-US" sz="2400" dirty="0" err="1">
                <a:solidFill>
                  <a:schemeClr val="accent4">
                    <a:lumMod val="50000"/>
                  </a:schemeClr>
                </a:solidFill>
              </a:rPr>
              <a:t>pembeda</a:t>
            </a:r>
            <a:r>
              <a:rPr lang="en-US" sz="2400" dirty="0">
                <a:solidFill>
                  <a:schemeClr val="accent4">
                    <a:lumMod val="50000"/>
                  </a:schemeClr>
                </a:solidFill>
              </a:rPr>
              <a:t> </a:t>
            </a:r>
            <a:r>
              <a:rPr lang="en-US" sz="2400" dirty="0" err="1">
                <a:solidFill>
                  <a:schemeClr val="accent4">
                    <a:lumMod val="50000"/>
                  </a:schemeClr>
                </a:solidFill>
              </a:rPr>
              <a:t>utama</a:t>
            </a:r>
            <a:r>
              <a:rPr lang="en-US" sz="2400" dirty="0">
                <a:solidFill>
                  <a:schemeClr val="accent4">
                    <a:lumMod val="50000"/>
                  </a:schemeClr>
                </a:solidFill>
              </a:rPr>
              <a:t> (</a:t>
            </a:r>
            <a:r>
              <a:rPr lang="en-US" sz="2400" dirty="0" err="1">
                <a:solidFill>
                  <a:schemeClr val="accent4">
                    <a:lumMod val="50000"/>
                  </a:schemeClr>
                </a:solidFill>
              </a:rPr>
              <a:t>misalnya</a:t>
            </a:r>
            <a:r>
              <a:rPr lang="en-US" sz="2400" dirty="0">
                <a:solidFill>
                  <a:schemeClr val="accent4">
                    <a:lumMod val="50000"/>
                  </a:schemeClr>
                </a:solidFill>
              </a:rPr>
              <a:t> iMac)</a:t>
            </a:r>
            <a:endParaRPr lang="en-GB" sz="24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39A0B60-8992-473D-BA0C-C15D8EDB705B}"/>
              </a:ext>
            </a:extLst>
          </p:cNvPr>
          <p:cNvSpPr>
            <a:spLocks noGrp="1" noRot="1" noChangeArrowheads="1"/>
          </p:cNvSpPr>
          <p:nvPr>
            <p:ph type="title"/>
          </p:nvPr>
        </p:nvSpPr>
        <p:spPr/>
        <p:txBody>
          <a:bodyPr/>
          <a:lstStyle/>
          <a:p>
            <a:pPr eaLnBrk="1" fontAlgn="auto" hangingPunct="1">
              <a:spcAft>
                <a:spcPts val="0"/>
              </a:spcAft>
              <a:defRPr/>
            </a:pPr>
            <a:r>
              <a:rPr lang="en-US">
                <a:solidFill>
                  <a:srgbClr val="FF0000"/>
                </a:solidFill>
              </a:rPr>
              <a:t>bad</a:t>
            </a:r>
            <a:r>
              <a:rPr lang="en-US">
                <a:solidFill>
                  <a:schemeClr val="tx2">
                    <a:satMod val="200000"/>
                  </a:schemeClr>
                </a:solidFill>
              </a:rPr>
              <a:t> </a:t>
            </a:r>
            <a:r>
              <a:rPr lang="en-US">
                <a:solidFill>
                  <a:srgbClr val="6666FF"/>
                </a:solidFill>
              </a:rPr>
              <a:t>use</a:t>
            </a:r>
            <a:r>
              <a:rPr lang="en-US">
                <a:solidFill>
                  <a:schemeClr val="tx2">
                    <a:satMod val="200000"/>
                  </a:schemeClr>
                </a:solidFill>
              </a:rPr>
              <a:t> </a:t>
            </a:r>
            <a:r>
              <a:rPr lang="en-US">
                <a:solidFill>
                  <a:srgbClr val="99FF99"/>
                </a:solidFill>
              </a:rPr>
              <a:t>of</a:t>
            </a:r>
            <a:r>
              <a:rPr lang="en-US">
                <a:solidFill>
                  <a:schemeClr val="tx2">
                    <a:satMod val="200000"/>
                  </a:schemeClr>
                </a:solidFill>
              </a:rPr>
              <a:t> </a:t>
            </a:r>
            <a:r>
              <a:rPr lang="en-US">
                <a:solidFill>
                  <a:schemeClr val="accent2"/>
                </a:solidFill>
              </a:rPr>
              <a:t>c</a:t>
            </a:r>
            <a:r>
              <a:rPr lang="en-US">
                <a:solidFill>
                  <a:srgbClr val="33CCFF"/>
                </a:solidFill>
              </a:rPr>
              <a:t>olou</a:t>
            </a:r>
            <a:r>
              <a:rPr lang="en-US">
                <a:solidFill>
                  <a:schemeClr val="accent2"/>
                </a:solidFill>
              </a:rPr>
              <a:t>r</a:t>
            </a:r>
            <a:endParaRPr lang="en-US">
              <a:solidFill>
                <a:schemeClr val="tx2">
                  <a:satMod val="200000"/>
                </a:schemeClr>
              </a:solidFill>
            </a:endParaRPr>
          </a:p>
        </p:txBody>
      </p:sp>
      <p:sp>
        <p:nvSpPr>
          <p:cNvPr id="67587" name="Rectangle 3">
            <a:extLst>
              <a:ext uri="{FF2B5EF4-FFF2-40B4-BE49-F238E27FC236}">
                <a16:creationId xmlns:a16="http://schemas.microsoft.com/office/drawing/2014/main" id="{6E8FC71D-9C54-49C4-BEA2-D333E0832A61}"/>
              </a:ext>
            </a:extLst>
          </p:cNvPr>
          <p:cNvSpPr>
            <a:spLocks noGrp="1"/>
          </p:cNvSpPr>
          <p:nvPr>
            <p:ph type="body" idx="1"/>
          </p:nvPr>
        </p:nvSpPr>
        <p:spPr>
          <a:solidFill>
            <a:srgbClr val="FF0000"/>
          </a:solidFill>
        </p:spPr>
        <p:txBody>
          <a:bodyPr/>
          <a:lstStyle/>
          <a:p>
            <a:pPr eaLnBrk="1" hangingPunct="1"/>
            <a:r>
              <a:rPr lang="en-US" altLang="id-ID">
                <a:solidFill>
                  <a:srgbClr val="33CCFF"/>
                </a:solidFill>
              </a:rPr>
              <a:t>over</a:t>
            </a:r>
            <a:r>
              <a:rPr lang="en-US" altLang="id-ID"/>
              <a:t> </a:t>
            </a:r>
            <a:r>
              <a:rPr lang="en-US" altLang="id-ID">
                <a:solidFill>
                  <a:srgbClr val="660066"/>
                </a:solidFill>
              </a:rPr>
              <a:t>use</a:t>
            </a:r>
            <a:r>
              <a:rPr lang="en-US" altLang="id-ID"/>
              <a:t> - </a:t>
            </a:r>
            <a:r>
              <a:rPr lang="en-US" altLang="id-ID" sz="2400">
                <a:solidFill>
                  <a:schemeClr val="accent1"/>
                </a:solidFill>
              </a:rPr>
              <a:t>without</a:t>
            </a:r>
            <a:r>
              <a:rPr lang="en-US" altLang="id-ID" sz="2400"/>
              <a:t> </a:t>
            </a:r>
            <a:r>
              <a:rPr lang="en-US" altLang="id-ID" sz="2400">
                <a:solidFill>
                  <a:srgbClr val="0000FF"/>
                </a:solidFill>
              </a:rPr>
              <a:t>very</a:t>
            </a:r>
            <a:r>
              <a:rPr lang="en-US" altLang="id-ID" sz="2400"/>
              <a:t> </a:t>
            </a:r>
            <a:r>
              <a:rPr lang="en-US" altLang="id-ID" sz="2400">
                <a:solidFill>
                  <a:srgbClr val="33CCFF"/>
                </a:solidFill>
              </a:rPr>
              <a:t>good</a:t>
            </a:r>
            <a:r>
              <a:rPr lang="en-US" altLang="id-ID" sz="2400"/>
              <a:t> reason (e.g. kids’ site)</a:t>
            </a:r>
          </a:p>
          <a:p>
            <a:pPr eaLnBrk="1" hangingPunct="1"/>
            <a:r>
              <a:rPr lang="en-US" altLang="id-ID">
                <a:solidFill>
                  <a:srgbClr val="00FF00"/>
                </a:solidFill>
              </a:rPr>
              <a:t>colour blindness</a:t>
            </a:r>
            <a:endParaRPr lang="en-US" altLang="id-ID"/>
          </a:p>
          <a:p>
            <a:pPr eaLnBrk="1" hangingPunct="1"/>
            <a:r>
              <a:rPr lang="en-US" altLang="id-ID"/>
              <a:t>poor </a:t>
            </a:r>
            <a:r>
              <a:rPr lang="en-US" altLang="id-ID">
                <a:solidFill>
                  <a:srgbClr val="FF3399"/>
                </a:solidFill>
              </a:rPr>
              <a:t>use of</a:t>
            </a:r>
            <a:r>
              <a:rPr lang="en-US" altLang="id-ID"/>
              <a:t> contrast</a:t>
            </a:r>
          </a:p>
          <a:p>
            <a:pPr eaLnBrk="1" hangingPunct="1"/>
            <a:r>
              <a:rPr lang="en-US" altLang="id-ID"/>
              <a:t>do adjust your set!</a:t>
            </a:r>
          </a:p>
          <a:p>
            <a:pPr lvl="1" eaLnBrk="1" hangingPunct="1"/>
            <a:r>
              <a:rPr lang="en-US" altLang="id-ID"/>
              <a:t>adjust your monitor to greys only</a:t>
            </a:r>
          </a:p>
          <a:p>
            <a:pPr lvl="1" eaLnBrk="1" hangingPunct="1"/>
            <a:r>
              <a:rPr lang="en-US" altLang="id-ID"/>
              <a:t>can you still read your screen?</a:t>
            </a:r>
          </a:p>
        </p:txBody>
      </p:sp>
      <p:pic>
        <p:nvPicPr>
          <p:cNvPr id="90116" name="Picture 4">
            <a:extLst>
              <a:ext uri="{FF2B5EF4-FFF2-40B4-BE49-F238E27FC236}">
                <a16:creationId xmlns:a16="http://schemas.microsoft.com/office/drawing/2014/main" id="{06644C0C-A033-4D17-84D0-D830D0704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02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0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B02A-615E-4CCE-B2DE-2BF812F78EE3}"/>
              </a:ext>
            </a:extLst>
          </p:cNvPr>
          <p:cNvSpPr>
            <a:spLocks noGrp="1"/>
          </p:cNvSpPr>
          <p:nvPr>
            <p:ph type="title"/>
          </p:nvPr>
        </p:nvSpPr>
        <p:spPr>
          <a:xfrm>
            <a:off x="914400" y="285750"/>
            <a:ext cx="7772400" cy="1141413"/>
          </a:xfrm>
        </p:spPr>
        <p:txBody>
          <a:bodyPr/>
          <a:lstStyle/>
          <a:p>
            <a:pPr eaLnBrk="1" fontAlgn="auto" hangingPunct="1">
              <a:spcAft>
                <a:spcPts val="0"/>
              </a:spcAft>
              <a:defRPr/>
            </a:pPr>
            <a:r>
              <a:rPr lang="id-ID" dirty="0">
                <a:solidFill>
                  <a:schemeClr val="tx2">
                    <a:satMod val="200000"/>
                  </a:schemeClr>
                </a:solidFill>
              </a:rPr>
              <a:t>Eight Golden Rules of Dialog Design</a:t>
            </a:r>
          </a:p>
        </p:txBody>
      </p:sp>
      <p:sp>
        <p:nvSpPr>
          <p:cNvPr id="3" name="Content Placeholder 2">
            <a:extLst>
              <a:ext uri="{FF2B5EF4-FFF2-40B4-BE49-F238E27FC236}">
                <a16:creationId xmlns:a16="http://schemas.microsoft.com/office/drawing/2014/main" id="{D2A4053B-FB92-4CA4-8D81-90CAF9C9FE18}"/>
              </a:ext>
            </a:extLst>
          </p:cNvPr>
          <p:cNvSpPr>
            <a:spLocks noGrp="1"/>
          </p:cNvSpPr>
          <p:nvPr>
            <p:ph idx="1"/>
          </p:nvPr>
        </p:nvSpPr>
        <p:spPr/>
        <p:txBody>
          <a:bodyPr>
            <a:normAutofit fontScale="92500" lnSpcReduction="20000"/>
          </a:bodyPr>
          <a:lstStyle/>
          <a:p>
            <a:pPr marL="582930" indent="-514350" eaLnBrk="1" fontAlgn="auto" hangingPunct="1">
              <a:spcAft>
                <a:spcPts val="0"/>
              </a:spcAft>
              <a:buFont typeface="+mj-lt"/>
              <a:buAutoNum type="arabicPeriod"/>
              <a:defRPr/>
            </a:pPr>
            <a:r>
              <a:rPr lang="id-ID" dirty="0"/>
              <a:t>Upayakan untuk tetap </a:t>
            </a:r>
            <a:r>
              <a:rPr lang="id-ID" i="1" dirty="0">
                <a:solidFill>
                  <a:srgbClr val="FFFF00"/>
                </a:solidFill>
              </a:rPr>
              <a:t>konsisten</a:t>
            </a:r>
            <a:r>
              <a:rPr lang="id-ID" dirty="0"/>
              <a:t>.</a:t>
            </a:r>
          </a:p>
          <a:p>
            <a:pPr marL="582930" indent="-514350" eaLnBrk="1" fontAlgn="auto" hangingPunct="1">
              <a:spcAft>
                <a:spcPts val="0"/>
              </a:spcAft>
              <a:buFont typeface="+mj-lt"/>
              <a:buAutoNum type="arabicPeriod"/>
              <a:defRPr/>
            </a:pPr>
            <a:r>
              <a:rPr lang="id-ID" dirty="0"/>
              <a:t>Gunakan </a:t>
            </a:r>
            <a:r>
              <a:rPr lang="id-ID" i="1" dirty="0">
                <a:solidFill>
                  <a:srgbClr val="FFFF00"/>
                </a:solidFill>
              </a:rPr>
              <a:t>short cut </a:t>
            </a:r>
            <a:r>
              <a:rPr lang="id-ID" dirty="0"/>
              <a:t>pada bagian yang sering digunakan.</a:t>
            </a:r>
          </a:p>
          <a:p>
            <a:pPr marL="582930" indent="-514350" eaLnBrk="1" fontAlgn="auto" hangingPunct="1">
              <a:spcAft>
                <a:spcPts val="0"/>
              </a:spcAft>
              <a:buFont typeface="+mj-lt"/>
              <a:buAutoNum type="arabicPeriod"/>
              <a:defRPr/>
            </a:pPr>
            <a:r>
              <a:rPr lang="id-ID" dirty="0"/>
              <a:t>Sediakan </a:t>
            </a:r>
            <a:r>
              <a:rPr lang="id-ID" i="1" dirty="0">
                <a:solidFill>
                  <a:srgbClr val="FFFF00"/>
                </a:solidFill>
              </a:rPr>
              <a:t>feedback</a:t>
            </a:r>
            <a:r>
              <a:rPr lang="id-ID" dirty="0"/>
              <a:t> yang informatif.</a:t>
            </a:r>
          </a:p>
          <a:p>
            <a:pPr marL="582930" indent="-514350" eaLnBrk="1" fontAlgn="auto" hangingPunct="1">
              <a:spcAft>
                <a:spcPts val="0"/>
              </a:spcAft>
              <a:buFont typeface="+mj-lt"/>
              <a:buAutoNum type="arabicPeriod"/>
              <a:defRPr/>
            </a:pPr>
            <a:r>
              <a:rPr lang="id-ID" i="1" dirty="0">
                <a:solidFill>
                  <a:srgbClr val="FFFF00"/>
                </a:solidFill>
              </a:rPr>
              <a:t>Dialog</a:t>
            </a:r>
            <a:r>
              <a:rPr lang="id-ID" dirty="0"/>
              <a:t> memiliki lingkup tertentu.</a:t>
            </a:r>
          </a:p>
          <a:p>
            <a:pPr marL="582930" indent="-514350" eaLnBrk="1" fontAlgn="auto" hangingPunct="1">
              <a:spcAft>
                <a:spcPts val="0"/>
              </a:spcAft>
              <a:buFont typeface="+mj-lt"/>
              <a:buAutoNum type="arabicPeriod"/>
              <a:defRPr/>
            </a:pPr>
            <a:r>
              <a:rPr lang="id-ID" dirty="0"/>
              <a:t>Sediakan </a:t>
            </a:r>
            <a:r>
              <a:rPr lang="id-ID" i="1" dirty="0">
                <a:solidFill>
                  <a:srgbClr val="FFFF00"/>
                </a:solidFill>
              </a:rPr>
              <a:t>penanganan kesalahan</a:t>
            </a:r>
            <a:r>
              <a:rPr lang="id-ID" i="1" dirty="0"/>
              <a:t> </a:t>
            </a:r>
            <a:r>
              <a:rPr lang="id-ID" dirty="0"/>
              <a:t>yang sederhana.</a:t>
            </a:r>
          </a:p>
          <a:p>
            <a:pPr marL="582930" indent="-514350" eaLnBrk="1" fontAlgn="auto" hangingPunct="1">
              <a:spcAft>
                <a:spcPts val="0"/>
              </a:spcAft>
              <a:buFont typeface="+mj-lt"/>
              <a:buAutoNum type="arabicPeriod"/>
              <a:defRPr/>
            </a:pPr>
            <a:r>
              <a:rPr lang="id-ID" dirty="0"/>
              <a:t>Perbolehkan user melakukan </a:t>
            </a:r>
            <a:r>
              <a:rPr lang="id-ID" i="1" dirty="0">
                <a:solidFill>
                  <a:srgbClr val="FFFF00"/>
                </a:solidFill>
              </a:rPr>
              <a:t>aksi mundur atau pembatalan</a:t>
            </a:r>
            <a:r>
              <a:rPr lang="id-ID" dirty="0"/>
              <a:t>.</a:t>
            </a:r>
          </a:p>
          <a:p>
            <a:pPr marL="582930" indent="-514350" eaLnBrk="1" fontAlgn="auto" hangingPunct="1">
              <a:spcAft>
                <a:spcPts val="0"/>
              </a:spcAft>
              <a:buFont typeface="+mj-lt"/>
              <a:buAutoNum type="arabicPeriod"/>
              <a:defRPr/>
            </a:pPr>
            <a:r>
              <a:rPr lang="id-ID" dirty="0"/>
              <a:t>Berikan </a:t>
            </a:r>
            <a:r>
              <a:rPr lang="id-ID" i="1" dirty="0">
                <a:solidFill>
                  <a:srgbClr val="FFFF00"/>
                </a:solidFill>
              </a:rPr>
              <a:t>kontrol</a:t>
            </a:r>
            <a:r>
              <a:rPr lang="id-ID" i="1" dirty="0"/>
              <a:t> internal</a:t>
            </a:r>
            <a:r>
              <a:rPr lang="id-ID" dirty="0"/>
              <a:t>.</a:t>
            </a:r>
          </a:p>
          <a:p>
            <a:pPr marL="582930" indent="-514350" eaLnBrk="1" fontAlgn="auto" hangingPunct="1">
              <a:spcAft>
                <a:spcPts val="0"/>
              </a:spcAft>
              <a:buFont typeface="+mj-lt"/>
              <a:buAutoNum type="arabicPeriod"/>
              <a:defRPr/>
            </a:pPr>
            <a:r>
              <a:rPr lang="id-ID" dirty="0"/>
              <a:t>Kurangi </a:t>
            </a:r>
            <a:r>
              <a:rPr lang="id-ID" i="1" dirty="0">
                <a:solidFill>
                  <a:srgbClr val="FFFF00"/>
                </a:solidFill>
              </a:rPr>
              <a:t>aktifitas mengingat</a:t>
            </a:r>
            <a:r>
              <a:rPr lang="id-ID"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0303-B232-40DD-A927-0F0B68B0D124}"/>
              </a:ext>
            </a:extLst>
          </p:cNvPr>
          <p:cNvSpPr>
            <a:spLocks noGrp="1"/>
          </p:cNvSpPr>
          <p:nvPr>
            <p:ph type="title"/>
          </p:nvPr>
        </p:nvSpPr>
        <p:spPr>
          <a:xfrm>
            <a:off x="357188" y="285750"/>
            <a:ext cx="8229600" cy="1285875"/>
          </a:xfrm>
        </p:spPr>
        <p:txBody>
          <a:bodyPr/>
          <a:lstStyle/>
          <a:p>
            <a:pPr eaLnBrk="1" fontAlgn="auto" hangingPunct="1">
              <a:spcAft>
                <a:spcPts val="0"/>
              </a:spcAft>
              <a:defRPr/>
            </a:pPr>
            <a:r>
              <a:rPr lang="id-ID" dirty="0">
                <a:solidFill>
                  <a:schemeClr val="tx2">
                    <a:satMod val="200000"/>
                  </a:schemeClr>
                </a:solidFill>
              </a:rPr>
              <a:t>General Principles of User Interface Design</a:t>
            </a:r>
          </a:p>
        </p:txBody>
      </p:sp>
      <p:sp>
        <p:nvSpPr>
          <p:cNvPr id="3" name="Content Placeholder 2">
            <a:extLst>
              <a:ext uri="{FF2B5EF4-FFF2-40B4-BE49-F238E27FC236}">
                <a16:creationId xmlns:a16="http://schemas.microsoft.com/office/drawing/2014/main" id="{B0A254DE-A70D-4DCE-9C1C-BF7CA5D1E71B}"/>
              </a:ext>
            </a:extLst>
          </p:cNvPr>
          <p:cNvSpPr>
            <a:spLocks noGrp="1"/>
          </p:cNvSpPr>
          <p:nvPr>
            <p:ph sz="half" idx="1"/>
          </p:nvPr>
        </p:nvSpPr>
        <p:spPr>
          <a:xfrm>
            <a:off x="465138" y="1770063"/>
            <a:ext cx="4038600" cy="4525962"/>
          </a:xfrm>
        </p:spPr>
        <p:txBody>
          <a:bodyPr>
            <a:normAutofit fontScale="92500"/>
          </a:bodyPr>
          <a:lstStyle/>
          <a:p>
            <a:pPr marL="582930" indent="-514350" eaLnBrk="1" fontAlgn="auto" hangingPunct="1">
              <a:spcAft>
                <a:spcPts val="0"/>
              </a:spcAft>
              <a:buFont typeface="+mj-lt"/>
              <a:buAutoNum type="arabicPeriod"/>
              <a:defRPr/>
            </a:pPr>
            <a:r>
              <a:rPr lang="id-ID" dirty="0"/>
              <a:t>User compatibility</a:t>
            </a:r>
          </a:p>
          <a:p>
            <a:pPr marL="582930" indent="-514350" eaLnBrk="1" fontAlgn="auto" hangingPunct="1">
              <a:spcAft>
                <a:spcPts val="0"/>
              </a:spcAft>
              <a:buFont typeface="+mj-lt"/>
              <a:buAutoNum type="arabicPeriod"/>
              <a:defRPr/>
            </a:pPr>
            <a:r>
              <a:rPr lang="id-ID" dirty="0"/>
              <a:t>Product compatibility</a:t>
            </a:r>
          </a:p>
          <a:p>
            <a:pPr marL="582930" indent="-514350" eaLnBrk="1" fontAlgn="auto" hangingPunct="1">
              <a:spcAft>
                <a:spcPts val="0"/>
              </a:spcAft>
              <a:buFont typeface="+mj-lt"/>
              <a:buAutoNum type="arabicPeriod"/>
              <a:defRPr/>
            </a:pPr>
            <a:r>
              <a:rPr lang="id-ID" dirty="0"/>
              <a:t>Task compatibility</a:t>
            </a:r>
          </a:p>
          <a:p>
            <a:pPr marL="582930" indent="-514350" eaLnBrk="1" fontAlgn="auto" hangingPunct="1">
              <a:spcAft>
                <a:spcPts val="0"/>
              </a:spcAft>
              <a:buFont typeface="+mj-lt"/>
              <a:buAutoNum type="arabicPeriod"/>
              <a:defRPr/>
            </a:pPr>
            <a:r>
              <a:rPr lang="id-ID" dirty="0"/>
              <a:t>Work flow compatibility</a:t>
            </a:r>
          </a:p>
          <a:p>
            <a:pPr marL="582930" indent="-514350" eaLnBrk="1" fontAlgn="auto" hangingPunct="1">
              <a:spcAft>
                <a:spcPts val="0"/>
              </a:spcAft>
              <a:buFont typeface="+mj-lt"/>
              <a:buAutoNum type="arabicPeriod"/>
              <a:defRPr/>
            </a:pPr>
            <a:r>
              <a:rPr lang="id-ID" dirty="0"/>
              <a:t>Consistency</a:t>
            </a:r>
          </a:p>
          <a:p>
            <a:pPr marL="582930" indent="-514350" eaLnBrk="1" fontAlgn="auto" hangingPunct="1">
              <a:spcAft>
                <a:spcPts val="0"/>
              </a:spcAft>
              <a:buFont typeface="+mj-lt"/>
              <a:buAutoNum type="arabicPeriod"/>
              <a:defRPr/>
            </a:pPr>
            <a:r>
              <a:rPr lang="id-ID" dirty="0"/>
              <a:t>Familiarity</a:t>
            </a:r>
          </a:p>
          <a:p>
            <a:pPr marL="582930" indent="-514350" eaLnBrk="1" fontAlgn="auto" hangingPunct="1">
              <a:spcAft>
                <a:spcPts val="0"/>
              </a:spcAft>
              <a:buFont typeface="+mj-lt"/>
              <a:buAutoNum type="arabicPeriod"/>
              <a:defRPr/>
            </a:pPr>
            <a:r>
              <a:rPr lang="id-ID" dirty="0"/>
              <a:t>Simplicity</a:t>
            </a:r>
          </a:p>
          <a:p>
            <a:pPr marL="582930" indent="-514350" eaLnBrk="1" fontAlgn="auto" hangingPunct="1">
              <a:spcAft>
                <a:spcPts val="0"/>
              </a:spcAft>
              <a:buFont typeface="+mj-lt"/>
              <a:buAutoNum type="arabicPeriod"/>
              <a:defRPr/>
            </a:pPr>
            <a:r>
              <a:rPr lang="id-ID" dirty="0"/>
              <a:t>Direct manipulation</a:t>
            </a:r>
          </a:p>
          <a:p>
            <a:pPr marL="582930" indent="-514350" eaLnBrk="1" fontAlgn="auto" hangingPunct="1">
              <a:spcAft>
                <a:spcPts val="0"/>
              </a:spcAft>
              <a:buFont typeface="+mj-lt"/>
              <a:buAutoNum type="arabicPeriod"/>
              <a:defRPr/>
            </a:pPr>
            <a:r>
              <a:rPr lang="id-ID" dirty="0"/>
              <a:t>Control</a:t>
            </a:r>
          </a:p>
          <a:p>
            <a:pPr marL="582930" indent="-514350" eaLnBrk="1" fontAlgn="auto" hangingPunct="1">
              <a:spcAft>
                <a:spcPts val="0"/>
              </a:spcAft>
              <a:buFont typeface="+mj-lt"/>
              <a:buAutoNum type="arabicPeriod"/>
              <a:defRPr/>
            </a:pPr>
            <a:endParaRPr lang="id-ID" dirty="0"/>
          </a:p>
        </p:txBody>
      </p:sp>
      <p:sp>
        <p:nvSpPr>
          <p:cNvPr id="4" name="Content Placeholder 3">
            <a:extLst>
              <a:ext uri="{FF2B5EF4-FFF2-40B4-BE49-F238E27FC236}">
                <a16:creationId xmlns:a16="http://schemas.microsoft.com/office/drawing/2014/main" id="{F54416C5-45AC-4752-B595-623324AEB268}"/>
              </a:ext>
            </a:extLst>
          </p:cNvPr>
          <p:cNvSpPr>
            <a:spLocks noGrp="1"/>
          </p:cNvSpPr>
          <p:nvPr>
            <p:ph sz="half" idx="2"/>
          </p:nvPr>
        </p:nvSpPr>
        <p:spPr>
          <a:xfrm>
            <a:off x="4656138" y="1770063"/>
            <a:ext cx="4038600" cy="4525962"/>
          </a:xfrm>
        </p:spPr>
        <p:txBody>
          <a:bodyPr>
            <a:normAutofit fontScale="92500"/>
          </a:bodyPr>
          <a:lstStyle/>
          <a:p>
            <a:pPr marL="582930" indent="-514350" eaLnBrk="1" fontAlgn="auto" hangingPunct="1">
              <a:spcAft>
                <a:spcPts val="0"/>
              </a:spcAft>
              <a:buFont typeface="+mj-lt"/>
              <a:buAutoNum type="arabicPeriod" startAt="10"/>
              <a:defRPr/>
            </a:pPr>
            <a:r>
              <a:rPr lang="id-ID" dirty="0"/>
              <a:t>WYSIWYG</a:t>
            </a:r>
          </a:p>
          <a:p>
            <a:pPr marL="582930" indent="-514350" eaLnBrk="1" fontAlgn="auto" hangingPunct="1">
              <a:spcAft>
                <a:spcPts val="0"/>
              </a:spcAft>
              <a:buFont typeface="+mj-lt"/>
              <a:buAutoNum type="arabicPeriod" startAt="10"/>
              <a:defRPr/>
            </a:pPr>
            <a:r>
              <a:rPr lang="id-ID" dirty="0"/>
              <a:t>Flexibility</a:t>
            </a:r>
          </a:p>
          <a:p>
            <a:pPr marL="582930" indent="-514350" eaLnBrk="1" fontAlgn="auto" hangingPunct="1">
              <a:spcAft>
                <a:spcPts val="0"/>
              </a:spcAft>
              <a:buFont typeface="+mj-lt"/>
              <a:buAutoNum type="arabicPeriod" startAt="10"/>
              <a:defRPr/>
            </a:pPr>
            <a:r>
              <a:rPr lang="id-ID" dirty="0"/>
              <a:t>Responsiveness</a:t>
            </a:r>
          </a:p>
          <a:p>
            <a:pPr marL="582930" indent="-514350" eaLnBrk="1" fontAlgn="auto" hangingPunct="1">
              <a:spcAft>
                <a:spcPts val="0"/>
              </a:spcAft>
              <a:buFont typeface="+mj-lt"/>
              <a:buAutoNum type="arabicPeriod" startAt="10"/>
              <a:defRPr/>
            </a:pPr>
            <a:r>
              <a:rPr lang="id-ID" dirty="0"/>
              <a:t>Invisible technology</a:t>
            </a:r>
          </a:p>
          <a:p>
            <a:pPr marL="582930" indent="-514350" eaLnBrk="1" fontAlgn="auto" hangingPunct="1">
              <a:spcAft>
                <a:spcPts val="0"/>
              </a:spcAft>
              <a:buFont typeface="+mj-lt"/>
              <a:buAutoNum type="arabicPeriod" startAt="10"/>
              <a:defRPr/>
            </a:pPr>
            <a:r>
              <a:rPr lang="id-ID" dirty="0"/>
              <a:t>Robusteness</a:t>
            </a:r>
          </a:p>
          <a:p>
            <a:pPr marL="582930" indent="-514350" eaLnBrk="1" fontAlgn="auto" hangingPunct="1">
              <a:spcAft>
                <a:spcPts val="0"/>
              </a:spcAft>
              <a:buFont typeface="+mj-lt"/>
              <a:buAutoNum type="arabicPeriod" startAt="10"/>
              <a:defRPr/>
            </a:pPr>
            <a:r>
              <a:rPr lang="id-ID" dirty="0"/>
              <a:t>Protection</a:t>
            </a:r>
          </a:p>
          <a:p>
            <a:pPr marL="582930" indent="-514350" eaLnBrk="1" fontAlgn="auto" hangingPunct="1">
              <a:spcAft>
                <a:spcPts val="0"/>
              </a:spcAft>
              <a:buFont typeface="+mj-lt"/>
              <a:buAutoNum type="arabicPeriod" startAt="10"/>
              <a:defRPr/>
            </a:pPr>
            <a:r>
              <a:rPr lang="id-ID" dirty="0"/>
              <a:t>Ease of learning</a:t>
            </a:r>
          </a:p>
          <a:p>
            <a:pPr marL="582930" indent="-514350" eaLnBrk="1" fontAlgn="auto" hangingPunct="1">
              <a:spcAft>
                <a:spcPts val="0"/>
              </a:spcAft>
              <a:buFont typeface="+mj-lt"/>
              <a:buAutoNum type="arabicPeriod" startAt="10"/>
              <a:defRPr/>
            </a:pPr>
            <a:r>
              <a:rPr lang="id-ID" dirty="0"/>
              <a:t>Ease of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9F89-6502-4B4C-AC95-C1C091FF2FC5}"/>
              </a:ext>
            </a:extLst>
          </p:cNvPr>
          <p:cNvSpPr>
            <a:spLocks noGrp="1"/>
          </p:cNvSpPr>
          <p:nvPr>
            <p:ph type="title"/>
          </p:nvPr>
        </p:nvSpPr>
        <p:spPr>
          <a:xfrm>
            <a:off x="500063" y="500063"/>
            <a:ext cx="8186737" cy="714375"/>
          </a:xfrm>
        </p:spPr>
        <p:txBody>
          <a:bodyPr/>
          <a:lstStyle/>
          <a:p>
            <a:pPr eaLnBrk="1" fontAlgn="auto" hangingPunct="1">
              <a:spcAft>
                <a:spcPts val="0"/>
              </a:spcAft>
              <a:defRPr/>
            </a:pPr>
            <a:r>
              <a:rPr lang="id-ID" dirty="0">
                <a:solidFill>
                  <a:schemeClr val="tx2">
                    <a:satMod val="200000"/>
                  </a:schemeClr>
                </a:solidFill>
              </a:rPr>
              <a:t>Design Principels for Tomorrow</a:t>
            </a:r>
          </a:p>
        </p:txBody>
      </p:sp>
      <p:sp>
        <p:nvSpPr>
          <p:cNvPr id="16387" name="Content Placeholder 4">
            <a:extLst>
              <a:ext uri="{FF2B5EF4-FFF2-40B4-BE49-F238E27FC236}">
                <a16:creationId xmlns:a16="http://schemas.microsoft.com/office/drawing/2014/main" id="{31C04865-B0D7-407B-8143-6C5DE4CD88AC}"/>
              </a:ext>
            </a:extLst>
          </p:cNvPr>
          <p:cNvSpPr>
            <a:spLocks noGrp="1"/>
          </p:cNvSpPr>
          <p:nvPr>
            <p:ph idx="1"/>
          </p:nvPr>
        </p:nvSpPr>
        <p:spPr/>
        <p:txBody>
          <a:bodyPr/>
          <a:lstStyle/>
          <a:p>
            <a:pPr marL="582613" indent="-514350" eaLnBrk="1" hangingPunct="1">
              <a:buFont typeface="Consolas" panose="020B0609020204030204" pitchFamily="49" charset="0"/>
              <a:buAutoNum type="arabicPeriod"/>
            </a:pPr>
            <a:r>
              <a:rPr lang="id-ID" altLang="id-ID" i="1">
                <a:solidFill>
                  <a:srgbClr val="FFFF00"/>
                </a:solidFill>
              </a:rPr>
              <a:t>Kesederhanaan</a:t>
            </a:r>
            <a:r>
              <a:rPr lang="id-ID" altLang="id-ID"/>
              <a:t> : tidak mengabaikan usability demi fungsionalitas tertentu</a:t>
            </a:r>
          </a:p>
          <a:p>
            <a:pPr marL="582613" indent="-514350" eaLnBrk="1" hangingPunct="1">
              <a:buFont typeface="Consolas" panose="020B0609020204030204" pitchFamily="49" charset="0"/>
              <a:buAutoNum type="arabicPeriod"/>
            </a:pPr>
            <a:r>
              <a:rPr lang="id-ID" altLang="id-ID" i="1">
                <a:solidFill>
                  <a:srgbClr val="FFFF00"/>
                </a:solidFill>
              </a:rPr>
              <a:t>Support</a:t>
            </a:r>
            <a:r>
              <a:rPr lang="id-ID" altLang="id-ID"/>
              <a:t> : pengguna tetap terkendali melalui panduan proaktif</a:t>
            </a:r>
          </a:p>
          <a:p>
            <a:pPr marL="582613" indent="-514350" eaLnBrk="1" hangingPunct="1">
              <a:buFont typeface="Consolas" panose="020B0609020204030204" pitchFamily="49" charset="0"/>
              <a:buAutoNum type="arabicPeriod"/>
            </a:pPr>
            <a:r>
              <a:rPr lang="id-ID" altLang="id-ID" i="1">
                <a:solidFill>
                  <a:srgbClr val="FFFF00"/>
                </a:solidFill>
              </a:rPr>
              <a:t>Familiarity</a:t>
            </a:r>
            <a:r>
              <a:rPr lang="id-ID" altLang="id-ID"/>
              <a:t> : bangun pemahaman pengguna</a:t>
            </a:r>
          </a:p>
          <a:p>
            <a:pPr marL="582613" indent="-514350" eaLnBrk="1" hangingPunct="1">
              <a:buFont typeface="Consolas" panose="020B0609020204030204" pitchFamily="49" charset="0"/>
              <a:buAutoNum type="arabicPeriod"/>
            </a:pPr>
            <a:r>
              <a:rPr lang="id-ID" altLang="id-ID" i="1">
                <a:solidFill>
                  <a:srgbClr val="FFFF00"/>
                </a:solidFill>
              </a:rPr>
              <a:t>Obviousness</a:t>
            </a:r>
            <a:r>
              <a:rPr lang="id-ID" altLang="id-ID"/>
              <a:t> : buat objek fungsinya dapat terlihat dan intuitif</a:t>
            </a:r>
          </a:p>
          <a:p>
            <a:pPr marL="582613" indent="-514350" eaLnBrk="1" hangingPunct="1">
              <a:buFont typeface="Consolas" panose="020B0609020204030204" pitchFamily="49" charset="0"/>
              <a:buAutoNum type="arabicPeriod"/>
            </a:pPr>
            <a:r>
              <a:rPr lang="id-ID" altLang="id-ID" i="1">
                <a:solidFill>
                  <a:srgbClr val="FFFF00"/>
                </a:solidFill>
              </a:rPr>
              <a:t>Encouragement</a:t>
            </a:r>
            <a:r>
              <a:rPr lang="id-ID" altLang="id-ID"/>
              <a:t> : buat aksi dapat diperkirakan hasilnya dan dapat dibatalkan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9992-1D07-4D9F-93C7-EA561E2B8B12}"/>
              </a:ext>
            </a:extLst>
          </p:cNvPr>
          <p:cNvSpPr>
            <a:spLocks noGrp="1"/>
          </p:cNvSpPr>
          <p:nvPr>
            <p:ph type="title"/>
          </p:nvPr>
        </p:nvSpPr>
        <p:spPr>
          <a:xfrm>
            <a:off x="500063" y="500063"/>
            <a:ext cx="8186737" cy="714375"/>
          </a:xfrm>
        </p:spPr>
        <p:txBody>
          <a:bodyPr/>
          <a:lstStyle/>
          <a:p>
            <a:pPr eaLnBrk="1" fontAlgn="auto" hangingPunct="1">
              <a:spcAft>
                <a:spcPts val="0"/>
              </a:spcAft>
              <a:defRPr/>
            </a:pPr>
            <a:r>
              <a:rPr lang="id-ID" dirty="0">
                <a:solidFill>
                  <a:schemeClr val="tx2">
                    <a:satMod val="200000"/>
                  </a:schemeClr>
                </a:solidFill>
              </a:rPr>
              <a:t>Design Principels for Tomorrow</a:t>
            </a:r>
          </a:p>
        </p:txBody>
      </p:sp>
      <p:sp>
        <p:nvSpPr>
          <p:cNvPr id="5" name="Content Placeholder 4">
            <a:extLst>
              <a:ext uri="{FF2B5EF4-FFF2-40B4-BE49-F238E27FC236}">
                <a16:creationId xmlns:a16="http://schemas.microsoft.com/office/drawing/2014/main" id="{2FB0BDFA-3F91-40D3-88C7-8D4DCB8BC505}"/>
              </a:ext>
            </a:extLst>
          </p:cNvPr>
          <p:cNvSpPr>
            <a:spLocks noGrp="1"/>
          </p:cNvSpPr>
          <p:nvPr>
            <p:ph idx="1"/>
          </p:nvPr>
        </p:nvSpPr>
        <p:spPr/>
        <p:txBody>
          <a:bodyPr>
            <a:normAutofit fontScale="92500" lnSpcReduction="10000"/>
          </a:bodyPr>
          <a:lstStyle/>
          <a:p>
            <a:pPr marL="582930" indent="-514350" eaLnBrk="1" fontAlgn="auto" hangingPunct="1">
              <a:spcAft>
                <a:spcPts val="0"/>
              </a:spcAft>
              <a:buFont typeface="+mj-lt"/>
              <a:buAutoNum type="arabicPeriod" startAt="6"/>
              <a:defRPr/>
            </a:pPr>
            <a:r>
              <a:rPr lang="id-ID" i="1" dirty="0">
                <a:solidFill>
                  <a:srgbClr val="FFFF00"/>
                </a:solidFill>
              </a:rPr>
              <a:t>Satisfaction</a:t>
            </a:r>
            <a:r>
              <a:rPr lang="id-ID" dirty="0"/>
              <a:t> : berikan pencapaian progress</a:t>
            </a:r>
          </a:p>
          <a:p>
            <a:pPr marL="582930" indent="-514350" eaLnBrk="1" fontAlgn="auto" hangingPunct="1">
              <a:spcAft>
                <a:spcPts val="0"/>
              </a:spcAft>
              <a:buFont typeface="+mj-lt"/>
              <a:buAutoNum type="arabicPeriod" startAt="6"/>
              <a:defRPr/>
            </a:pPr>
            <a:r>
              <a:rPr lang="id-ID" i="1" dirty="0">
                <a:solidFill>
                  <a:srgbClr val="FFFF00"/>
                </a:solidFill>
              </a:rPr>
              <a:t>Accessibility</a:t>
            </a:r>
            <a:r>
              <a:rPr lang="id-ID" dirty="0"/>
              <a:t> : buat semua object dapat di akses setiap saat</a:t>
            </a:r>
          </a:p>
          <a:p>
            <a:pPr marL="582930" indent="-514350" eaLnBrk="1" fontAlgn="auto" hangingPunct="1">
              <a:spcAft>
                <a:spcPts val="0"/>
              </a:spcAft>
              <a:buFont typeface="+mj-lt"/>
              <a:buAutoNum type="arabicPeriod" startAt="6"/>
              <a:defRPr/>
            </a:pPr>
            <a:r>
              <a:rPr lang="id-ID" i="1" dirty="0">
                <a:solidFill>
                  <a:srgbClr val="FFFF00"/>
                </a:solidFill>
              </a:rPr>
              <a:t>Safety</a:t>
            </a:r>
            <a:r>
              <a:rPr lang="id-ID" dirty="0"/>
              <a:t> : pastikan pengguna terbebas dari masalah</a:t>
            </a:r>
          </a:p>
          <a:p>
            <a:pPr marL="582930" indent="-514350" eaLnBrk="1" fontAlgn="auto" hangingPunct="1">
              <a:spcAft>
                <a:spcPts val="0"/>
              </a:spcAft>
              <a:buFont typeface="+mj-lt"/>
              <a:buAutoNum type="arabicPeriod" startAt="6"/>
              <a:defRPr/>
            </a:pPr>
            <a:r>
              <a:rPr lang="id-ID" i="1" dirty="0">
                <a:solidFill>
                  <a:srgbClr val="FFFF00"/>
                </a:solidFill>
              </a:rPr>
              <a:t>Versatility</a:t>
            </a:r>
            <a:r>
              <a:rPr lang="id-ID" dirty="0"/>
              <a:t> : berikan alternatif teknik interaksi</a:t>
            </a:r>
          </a:p>
          <a:p>
            <a:pPr marL="582930" indent="-514350" eaLnBrk="1" fontAlgn="auto" hangingPunct="1">
              <a:spcAft>
                <a:spcPts val="0"/>
              </a:spcAft>
              <a:buFont typeface="+mj-lt"/>
              <a:buAutoNum type="arabicPeriod" startAt="6"/>
              <a:defRPr/>
            </a:pPr>
            <a:r>
              <a:rPr lang="id-ID" i="1" dirty="0">
                <a:solidFill>
                  <a:srgbClr val="FFFF00"/>
                </a:solidFill>
              </a:rPr>
              <a:t>Personalization</a:t>
            </a:r>
            <a:r>
              <a:rPr lang="id-ID" dirty="0"/>
              <a:t> : berikan kesempatan pengguna untuk kustomisasi</a:t>
            </a:r>
          </a:p>
          <a:p>
            <a:pPr marL="582930" indent="-514350" eaLnBrk="1" fontAlgn="auto" hangingPunct="1">
              <a:spcAft>
                <a:spcPts val="0"/>
              </a:spcAft>
              <a:buFont typeface="+mj-lt"/>
              <a:buAutoNum type="arabicPeriod" startAt="6"/>
              <a:defRPr/>
            </a:pPr>
            <a:r>
              <a:rPr lang="id-ID" i="1" dirty="0">
                <a:solidFill>
                  <a:srgbClr val="FFFF00"/>
                </a:solidFill>
              </a:rPr>
              <a:t>Affinity</a:t>
            </a:r>
            <a:r>
              <a:rPr lang="id-ID" dirty="0"/>
              <a:t> : sesuaikan objek dengan kehidupan nyata melalui desain visual.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196</TotalTime>
  <Words>2364</Words>
  <Application>Microsoft Office PowerPoint</Application>
  <PresentationFormat>On-screen Show (4:3)</PresentationFormat>
  <Paragraphs>485</Paragraphs>
  <Slides>57</Slides>
  <Notes>2</Notes>
  <HiddenSlides>0</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57</vt:i4>
      </vt:variant>
    </vt:vector>
  </HeadingPairs>
  <TitlesOfParts>
    <vt:vector size="92" baseType="lpstr">
      <vt:lpstr>Arial</vt:lpstr>
      <vt:lpstr>Consolas</vt:lpstr>
      <vt:lpstr>Corbel</vt:lpstr>
      <vt:lpstr>Wingdings</vt:lpstr>
      <vt:lpstr>Wingdings 2</vt:lpstr>
      <vt:lpstr>Wingdings 3</vt:lpstr>
      <vt:lpstr>Calibri</vt:lpstr>
      <vt:lpstr>Verdana</vt:lpstr>
      <vt:lpstr>Garamond</vt:lpstr>
      <vt:lpstr>Tahoma</vt:lpstr>
      <vt:lpstr>Times New Roman</vt:lpstr>
      <vt:lpstr>Abadi MT Condensed</vt:lpstr>
      <vt:lpstr>Arial Black</vt:lpstr>
      <vt:lpstr>Arial Narrow</vt:lpstr>
      <vt:lpstr>Book Antiqua</vt:lpstr>
      <vt:lpstr>Bookman Old Style</vt:lpstr>
      <vt:lpstr>Bookshelf Symbol 1</vt:lpstr>
      <vt:lpstr>Century Gothic</vt:lpstr>
      <vt:lpstr>Comic Sans MS</vt:lpstr>
      <vt:lpstr>Century Schoolbook</vt:lpstr>
      <vt:lpstr>Courier New</vt:lpstr>
      <vt:lpstr>Georgia</vt:lpstr>
      <vt:lpstr>Haettenschweiler</vt:lpstr>
      <vt:lpstr>Impact</vt:lpstr>
      <vt:lpstr>Letter Gothic MT</vt:lpstr>
      <vt:lpstr>Lucida Console</vt:lpstr>
      <vt:lpstr>Lucida Sans Unicode</vt:lpstr>
      <vt:lpstr>Modern</vt:lpstr>
      <vt:lpstr>Roman</vt:lpstr>
      <vt:lpstr>Script</vt:lpstr>
      <vt:lpstr>Times New Roman MT Extra Bold</vt:lpstr>
      <vt:lpstr>Trebuchet MS</vt:lpstr>
      <vt:lpstr>Symbol</vt:lpstr>
      <vt:lpstr>Times</vt:lpstr>
      <vt:lpstr>Metro</vt:lpstr>
      <vt:lpstr>Prinsip dasar desain interaksi</vt:lpstr>
      <vt:lpstr>Evaluasi antar muka</vt:lpstr>
      <vt:lpstr>Penilaian user</vt:lpstr>
      <vt:lpstr>Prinsip desain antar muka</vt:lpstr>
      <vt:lpstr>Beberapa prinsip antar muka</vt:lpstr>
      <vt:lpstr>Eight Golden Rules of Dialog Design</vt:lpstr>
      <vt:lpstr>General Principles of User Interface Design</vt:lpstr>
      <vt:lpstr>Design Principels for Tomorrow</vt:lpstr>
      <vt:lpstr>Design Principels for Tomorrow</vt:lpstr>
      <vt:lpstr>Fokus Dari Sistem</vt:lpstr>
      <vt:lpstr>Proses Desain</vt:lpstr>
      <vt:lpstr>Fokus ke User</vt:lpstr>
      <vt:lpstr>Ketahui Siapa Pemakainya</vt:lpstr>
      <vt:lpstr>Persona (karakter)</vt:lpstr>
      <vt:lpstr>Cari tahu Kebiasaan/Budayanya</vt:lpstr>
      <vt:lpstr>Proses Desain Interaksi</vt:lpstr>
      <vt:lpstr>Proses Desain Interaksi Membuat Persona</vt:lpstr>
      <vt:lpstr>Proses Desain Interaksi Membuat Persona</vt:lpstr>
      <vt:lpstr>Proses Desain Interaksi Membuat Persona</vt:lpstr>
      <vt:lpstr>Proses Desain Interaksi Membuat Persona</vt:lpstr>
      <vt:lpstr>Proses Desain Interaksi Kekuatan Persona Sebagai Suatu Alat Desain</vt:lpstr>
      <vt:lpstr>Proses Desain Interaksi Kekuatan Persona Sebagai Suatu Alat Desain</vt:lpstr>
      <vt:lpstr>Proses Desain Interaksi Kekuatan Persona Sebagai Suatu Alat Desain</vt:lpstr>
      <vt:lpstr>Proses Desain Interaksi Kekuatan Persona Sebagai Suatu Alat Desain</vt:lpstr>
      <vt:lpstr>Proses Desain Interaksi Kekuatan Persona Sebagai Suatu Alat Desain</vt:lpstr>
      <vt:lpstr>Proses Desain Interaksi Kekuatan Persona Sebagai Suatu Alat Desain</vt:lpstr>
      <vt:lpstr>PowerPoint Presentation</vt:lpstr>
      <vt:lpstr>beware the big button trap</vt:lpstr>
      <vt:lpstr>modes</vt:lpstr>
      <vt:lpstr>screen design and layout</vt:lpstr>
      <vt:lpstr>basic principles</vt:lpstr>
      <vt:lpstr>available tools</vt:lpstr>
      <vt:lpstr>grouping and structure</vt:lpstr>
      <vt:lpstr>decoration</vt:lpstr>
      <vt:lpstr>alignment - text</vt:lpstr>
      <vt:lpstr>alignment - names</vt:lpstr>
      <vt:lpstr>alignment - numbers</vt:lpstr>
      <vt:lpstr>alignment - numbers</vt:lpstr>
      <vt:lpstr>multiple  columns</vt:lpstr>
      <vt:lpstr>multiple  columns - 2</vt:lpstr>
      <vt:lpstr>multiple  columns - 3</vt:lpstr>
      <vt:lpstr>multiple  columns - 4</vt:lpstr>
      <vt:lpstr>white space - the counter</vt:lpstr>
      <vt:lpstr>space to separate (pemisahan)</vt:lpstr>
      <vt:lpstr>space to structure</vt:lpstr>
      <vt:lpstr>space to highlight (menyorot)</vt:lpstr>
      <vt:lpstr>physical controls</vt:lpstr>
      <vt:lpstr>physical controls</vt:lpstr>
      <vt:lpstr>physical controls</vt:lpstr>
      <vt:lpstr>physical controls</vt:lpstr>
      <vt:lpstr>physical controls</vt:lpstr>
      <vt:lpstr>memasukkan informasi</vt:lpstr>
      <vt:lpstr>Kemampuan (affordances)</vt:lpstr>
      <vt:lpstr>menyajikan informasi</vt:lpstr>
      <vt:lpstr>estetika dan utilitas </vt:lpstr>
      <vt:lpstr>estetika dan utilitas </vt:lpstr>
      <vt:lpstr>bad use of colour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Prinsip desain dasar interaksi</dc:title>
  <dc:creator>nasetiyanto</dc:creator>
  <cp:lastModifiedBy>DELL</cp:lastModifiedBy>
  <cp:revision>17</cp:revision>
  <dcterms:created xsi:type="dcterms:W3CDTF">2012-05-22T04:50:29Z</dcterms:created>
  <dcterms:modified xsi:type="dcterms:W3CDTF">2022-02-28T08:38:22Z</dcterms:modified>
</cp:coreProperties>
</file>