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0" r:id="rId3"/>
    <p:sldId id="257" r:id="rId4"/>
    <p:sldId id="259" r:id="rId5"/>
    <p:sldId id="261" r:id="rId6"/>
    <p:sldId id="262" r:id="rId7"/>
    <p:sldId id="263" r:id="rId8"/>
    <p:sldId id="264" r:id="rId9"/>
    <p:sldId id="265" r:id="rId10"/>
    <p:sldId id="282" r:id="rId11"/>
    <p:sldId id="266" r:id="rId12"/>
    <p:sldId id="316" r:id="rId13"/>
    <p:sldId id="267" r:id="rId14"/>
    <p:sldId id="283" r:id="rId15"/>
    <p:sldId id="297" r:id="rId16"/>
    <p:sldId id="303" r:id="rId17"/>
    <p:sldId id="284" r:id="rId18"/>
    <p:sldId id="285" r:id="rId19"/>
    <p:sldId id="286" r:id="rId20"/>
    <p:sldId id="305" r:id="rId21"/>
    <p:sldId id="306" r:id="rId22"/>
    <p:sldId id="307" r:id="rId23"/>
    <p:sldId id="308" r:id="rId24"/>
    <p:sldId id="287" r:id="rId25"/>
    <p:sldId id="298" r:id="rId26"/>
    <p:sldId id="288" r:id="rId27"/>
    <p:sldId id="310" r:id="rId28"/>
    <p:sldId id="269" r:id="rId29"/>
    <p:sldId id="299" r:id="rId30"/>
    <p:sldId id="274" r:id="rId31"/>
    <p:sldId id="289" r:id="rId32"/>
    <p:sldId id="272" r:id="rId33"/>
    <p:sldId id="300" r:id="rId34"/>
    <p:sldId id="273" r:id="rId35"/>
    <p:sldId id="311" r:id="rId36"/>
    <p:sldId id="312" r:id="rId37"/>
    <p:sldId id="313" r:id="rId38"/>
    <p:sldId id="314" r:id="rId39"/>
    <p:sldId id="315" r:id="rId40"/>
    <p:sldId id="290" r:id="rId41"/>
    <p:sldId id="291"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7" autoAdjust="0"/>
    <p:restoredTop sz="94660"/>
  </p:normalViewPr>
  <p:slideViewPr>
    <p:cSldViewPr>
      <p:cViewPr varScale="1">
        <p:scale>
          <a:sx n="65" d="100"/>
          <a:sy n="65" d="100"/>
        </p:scale>
        <p:origin x="1314" y="60"/>
      </p:cViewPr>
      <p:guideLst>
        <p:guide orient="horz" pos="2160"/>
        <p:guide pos="2880"/>
      </p:guideLst>
    </p:cSldViewPr>
  </p:slideViewPr>
  <p:notesTextViewPr>
    <p:cViewPr>
      <p:scale>
        <a:sx n="100" d="100"/>
        <a:sy n="100" d="100"/>
      </p:scale>
      <p:origin x="0" y="0"/>
    </p:cViewPr>
  </p:notesTextViewPr>
  <p:sorterViewPr>
    <p:cViewPr>
      <p:scale>
        <a:sx n="98" d="100"/>
        <a:sy n="98" d="100"/>
      </p:scale>
      <p:origin x="0" y="-8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F360D092-FA8A-4D01-B9D3-14F8B52AFAE0}"/>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BE348D9-7E9A-4EE9-92C5-A428E395D943}"/>
                </a:ext>
              </a:extLst>
            </p:cNvPr>
            <p:cNvSpPr>
              <a:spLocks noChangeArrowheads="1"/>
            </p:cNvSpPr>
            <p:nvPr userDrawn="1"/>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id-ID" altLang="en-US"/>
            </a:p>
          </p:txBody>
        </p:sp>
        <p:sp>
          <p:nvSpPr>
            <p:cNvPr id="6" name="Rectangle 9">
              <a:extLst>
                <a:ext uri="{FF2B5EF4-FFF2-40B4-BE49-F238E27FC236}">
                  <a16:creationId xmlns:a16="http://schemas.microsoft.com/office/drawing/2014/main" id="{3573ED9C-E4EB-4ECE-BD12-30EF1D79B184}"/>
                </a:ext>
              </a:extLst>
            </p:cNvPr>
            <p:cNvSpPr>
              <a:spLocks noChangeArrowheads="1"/>
            </p:cNvSpPr>
            <p:nvPr userDrawn="1"/>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id-ID" altLang="en-US"/>
            </a:p>
          </p:txBody>
        </p:sp>
        <p:sp>
          <p:nvSpPr>
            <p:cNvPr id="7" name="Rectangle 10">
              <a:extLst>
                <a:ext uri="{FF2B5EF4-FFF2-40B4-BE49-F238E27FC236}">
                  <a16:creationId xmlns:a16="http://schemas.microsoft.com/office/drawing/2014/main" id="{E2DB7C67-1B6F-4EC4-B186-B7ADBC8D3E6F}"/>
                </a:ext>
              </a:extLst>
            </p:cNvPr>
            <p:cNvSpPr>
              <a:spLocks noChangeArrowheads="1"/>
            </p:cNvSpPr>
            <p:nvPr userDrawn="1"/>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id-ID" altLang="en-US"/>
            </a:p>
          </p:txBody>
        </p:sp>
      </p:grpSp>
      <p:sp>
        <p:nvSpPr>
          <p:cNvPr id="2253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2253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a:extLst>
              <a:ext uri="{FF2B5EF4-FFF2-40B4-BE49-F238E27FC236}">
                <a16:creationId xmlns:a16="http://schemas.microsoft.com/office/drawing/2014/main" id="{C18C3C9D-38BC-48F8-93AF-6ECEEEB8513C}"/>
              </a:ext>
            </a:extLst>
          </p:cNvPr>
          <p:cNvSpPr>
            <a:spLocks noGrp="1" noChangeArrowheads="1"/>
          </p:cNvSpPr>
          <p:nvPr>
            <p:ph type="dt" sz="half" idx="10"/>
          </p:nvPr>
        </p:nvSpPr>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757E170A-7DD6-4616-9AAA-FC850A5E227B}"/>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A0D0C2FE-DEF0-4950-AC41-88B80EA68961}"/>
              </a:ext>
            </a:extLst>
          </p:cNvPr>
          <p:cNvSpPr>
            <a:spLocks noGrp="1" noChangeArrowheads="1"/>
          </p:cNvSpPr>
          <p:nvPr>
            <p:ph type="sldNum" sz="quarter" idx="12"/>
          </p:nvPr>
        </p:nvSpPr>
        <p:spPr/>
        <p:txBody>
          <a:bodyPr/>
          <a:lstStyle>
            <a:lvl1pPr>
              <a:defRPr/>
            </a:lvl1pPr>
          </a:lstStyle>
          <a:p>
            <a:pPr>
              <a:defRPr/>
            </a:pPr>
            <a:fld id="{6B456331-AB9F-4128-AF5C-06A55B3E9772}" type="slidenum">
              <a:rPr lang="en-US" altLang="en-US"/>
              <a:pPr>
                <a:defRPr/>
              </a:pPr>
              <a:t>‹#›</a:t>
            </a:fld>
            <a:endParaRPr lang="en-US" altLang="en-US"/>
          </a:p>
        </p:txBody>
      </p:sp>
    </p:spTree>
    <p:extLst>
      <p:ext uri="{BB962C8B-B14F-4D97-AF65-F5344CB8AC3E}">
        <p14:creationId xmlns:p14="http://schemas.microsoft.com/office/powerpoint/2010/main" val="40990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BC3B34C0-82E1-4BFF-9561-C2B8996BF4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DED7619-61DB-40D4-9921-E63365A7B1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630CDB2-1ED3-4AF3-8DFC-5D15176A7B25}"/>
              </a:ext>
            </a:extLst>
          </p:cNvPr>
          <p:cNvSpPr>
            <a:spLocks noGrp="1" noChangeArrowheads="1"/>
          </p:cNvSpPr>
          <p:nvPr>
            <p:ph type="sldNum" sz="quarter" idx="12"/>
          </p:nvPr>
        </p:nvSpPr>
        <p:spPr>
          <a:ln/>
        </p:spPr>
        <p:txBody>
          <a:bodyPr/>
          <a:lstStyle>
            <a:lvl1pPr>
              <a:defRPr/>
            </a:lvl1pPr>
          </a:lstStyle>
          <a:p>
            <a:pPr>
              <a:defRPr/>
            </a:pPr>
            <a:fld id="{7217814A-36E4-408D-832D-DC5ED633159E}" type="slidenum">
              <a:rPr lang="en-US" altLang="en-US"/>
              <a:pPr>
                <a:defRPr/>
              </a:pPr>
              <a:t>‹#›</a:t>
            </a:fld>
            <a:endParaRPr lang="en-US" altLang="en-US"/>
          </a:p>
        </p:txBody>
      </p:sp>
    </p:spTree>
    <p:extLst>
      <p:ext uri="{BB962C8B-B14F-4D97-AF65-F5344CB8AC3E}">
        <p14:creationId xmlns:p14="http://schemas.microsoft.com/office/powerpoint/2010/main" val="286766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4AD2497A-B890-4EE6-99FF-B8AF33457D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1B76D5-49E1-4CA2-A050-A62129C81C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BED2D8F-509A-4C1A-A632-30E078A4AAE9}"/>
              </a:ext>
            </a:extLst>
          </p:cNvPr>
          <p:cNvSpPr>
            <a:spLocks noGrp="1" noChangeArrowheads="1"/>
          </p:cNvSpPr>
          <p:nvPr>
            <p:ph type="sldNum" sz="quarter" idx="12"/>
          </p:nvPr>
        </p:nvSpPr>
        <p:spPr>
          <a:ln/>
        </p:spPr>
        <p:txBody>
          <a:bodyPr/>
          <a:lstStyle>
            <a:lvl1pPr>
              <a:defRPr/>
            </a:lvl1pPr>
          </a:lstStyle>
          <a:p>
            <a:pPr>
              <a:defRPr/>
            </a:pPr>
            <a:fld id="{DDFD922D-70AB-44DD-8368-B1B93D23B346}" type="slidenum">
              <a:rPr lang="en-US" altLang="en-US"/>
              <a:pPr>
                <a:defRPr/>
              </a:pPr>
              <a:t>‹#›</a:t>
            </a:fld>
            <a:endParaRPr lang="en-US" altLang="en-US"/>
          </a:p>
        </p:txBody>
      </p:sp>
    </p:spTree>
    <p:extLst>
      <p:ext uri="{BB962C8B-B14F-4D97-AF65-F5344CB8AC3E}">
        <p14:creationId xmlns:p14="http://schemas.microsoft.com/office/powerpoint/2010/main" val="486636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id-ID"/>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4">
            <a:extLst>
              <a:ext uri="{FF2B5EF4-FFF2-40B4-BE49-F238E27FC236}">
                <a16:creationId xmlns:a16="http://schemas.microsoft.com/office/drawing/2014/main" id="{E208F054-30D0-40C7-AE73-60F94BD3B26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13EE6F-CEA1-44B5-A30F-96289FD0FD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BCF08D6-6058-4684-A2CC-ACC97FCDB70B}"/>
              </a:ext>
            </a:extLst>
          </p:cNvPr>
          <p:cNvSpPr>
            <a:spLocks noGrp="1" noChangeArrowheads="1"/>
          </p:cNvSpPr>
          <p:nvPr>
            <p:ph type="sldNum" sz="quarter" idx="12"/>
          </p:nvPr>
        </p:nvSpPr>
        <p:spPr>
          <a:ln/>
        </p:spPr>
        <p:txBody>
          <a:bodyPr/>
          <a:lstStyle>
            <a:lvl1pPr>
              <a:defRPr/>
            </a:lvl1pPr>
          </a:lstStyle>
          <a:p>
            <a:pPr>
              <a:defRPr/>
            </a:pPr>
            <a:fld id="{6BC9A127-3C4F-46FD-BD90-E0D17882C58D}" type="slidenum">
              <a:rPr lang="en-US" altLang="en-US"/>
              <a:pPr>
                <a:defRPr/>
              </a:pPr>
              <a:t>‹#›</a:t>
            </a:fld>
            <a:endParaRPr lang="en-US" altLang="en-US"/>
          </a:p>
        </p:txBody>
      </p:sp>
    </p:spTree>
    <p:extLst>
      <p:ext uri="{BB962C8B-B14F-4D97-AF65-F5344CB8AC3E}">
        <p14:creationId xmlns:p14="http://schemas.microsoft.com/office/powerpoint/2010/main" val="32320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4">
            <a:extLst>
              <a:ext uri="{FF2B5EF4-FFF2-40B4-BE49-F238E27FC236}">
                <a16:creationId xmlns:a16="http://schemas.microsoft.com/office/drawing/2014/main" id="{8A102D6D-805B-42A6-B8A9-A26B1C85CD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0E665BF-E732-4F0A-A244-96BF10E74D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A5007D-7352-4563-976F-F9330CDDC815}"/>
              </a:ext>
            </a:extLst>
          </p:cNvPr>
          <p:cNvSpPr>
            <a:spLocks noGrp="1" noChangeArrowheads="1"/>
          </p:cNvSpPr>
          <p:nvPr>
            <p:ph type="sldNum" sz="quarter" idx="12"/>
          </p:nvPr>
        </p:nvSpPr>
        <p:spPr>
          <a:ln/>
        </p:spPr>
        <p:txBody>
          <a:bodyPr/>
          <a:lstStyle>
            <a:lvl1pPr>
              <a:defRPr/>
            </a:lvl1pPr>
          </a:lstStyle>
          <a:p>
            <a:pPr>
              <a:defRPr/>
            </a:pPr>
            <a:fld id="{A481102B-010B-467A-B26C-9B05BF51C8B4}" type="slidenum">
              <a:rPr lang="en-US" altLang="en-US"/>
              <a:pPr>
                <a:defRPr/>
              </a:pPr>
              <a:t>‹#›</a:t>
            </a:fld>
            <a:endParaRPr lang="en-US" altLang="en-US"/>
          </a:p>
        </p:txBody>
      </p:sp>
    </p:spTree>
    <p:extLst>
      <p:ext uri="{BB962C8B-B14F-4D97-AF65-F5344CB8AC3E}">
        <p14:creationId xmlns:p14="http://schemas.microsoft.com/office/powerpoint/2010/main" val="190760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BAE7709-03D8-4D85-9091-8798347BA9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247F1F-48C4-4213-AEFC-B834423C11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A61DEF0-A69B-4A58-ACC7-CC0361974597}"/>
              </a:ext>
            </a:extLst>
          </p:cNvPr>
          <p:cNvSpPr>
            <a:spLocks noGrp="1" noChangeArrowheads="1"/>
          </p:cNvSpPr>
          <p:nvPr>
            <p:ph type="sldNum" sz="quarter" idx="12"/>
          </p:nvPr>
        </p:nvSpPr>
        <p:spPr>
          <a:ln/>
        </p:spPr>
        <p:txBody>
          <a:bodyPr/>
          <a:lstStyle>
            <a:lvl1pPr>
              <a:defRPr/>
            </a:lvl1pPr>
          </a:lstStyle>
          <a:p>
            <a:pPr>
              <a:defRPr/>
            </a:pPr>
            <a:fld id="{802AE983-06BC-4A2B-93AF-B75433B8D4C3}" type="slidenum">
              <a:rPr lang="en-US" altLang="en-US"/>
              <a:pPr>
                <a:defRPr/>
              </a:pPr>
              <a:t>‹#›</a:t>
            </a:fld>
            <a:endParaRPr lang="en-US" altLang="en-US"/>
          </a:p>
        </p:txBody>
      </p:sp>
    </p:spTree>
    <p:extLst>
      <p:ext uri="{BB962C8B-B14F-4D97-AF65-F5344CB8AC3E}">
        <p14:creationId xmlns:p14="http://schemas.microsoft.com/office/powerpoint/2010/main" val="143684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4">
            <a:extLst>
              <a:ext uri="{FF2B5EF4-FFF2-40B4-BE49-F238E27FC236}">
                <a16:creationId xmlns:a16="http://schemas.microsoft.com/office/drawing/2014/main" id="{51D185A2-616E-456F-B5F3-62F07A3EF4A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5AC6157-CB13-4360-A754-8ED68FBDD6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445111-24B7-49BF-8649-4BE075F7CF87}"/>
              </a:ext>
            </a:extLst>
          </p:cNvPr>
          <p:cNvSpPr>
            <a:spLocks noGrp="1" noChangeArrowheads="1"/>
          </p:cNvSpPr>
          <p:nvPr>
            <p:ph type="sldNum" sz="quarter" idx="12"/>
          </p:nvPr>
        </p:nvSpPr>
        <p:spPr>
          <a:ln/>
        </p:spPr>
        <p:txBody>
          <a:bodyPr/>
          <a:lstStyle>
            <a:lvl1pPr>
              <a:defRPr/>
            </a:lvl1pPr>
          </a:lstStyle>
          <a:p>
            <a:pPr>
              <a:defRPr/>
            </a:pPr>
            <a:fld id="{A2F1CCC5-6317-4897-A7C1-E7857684F587}" type="slidenum">
              <a:rPr lang="en-US" altLang="en-US"/>
              <a:pPr>
                <a:defRPr/>
              </a:pPr>
              <a:t>‹#›</a:t>
            </a:fld>
            <a:endParaRPr lang="en-US" altLang="en-US"/>
          </a:p>
        </p:txBody>
      </p:sp>
    </p:spTree>
    <p:extLst>
      <p:ext uri="{BB962C8B-B14F-4D97-AF65-F5344CB8AC3E}">
        <p14:creationId xmlns:p14="http://schemas.microsoft.com/office/powerpoint/2010/main" val="289685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Rectangle 4">
            <a:extLst>
              <a:ext uri="{FF2B5EF4-FFF2-40B4-BE49-F238E27FC236}">
                <a16:creationId xmlns:a16="http://schemas.microsoft.com/office/drawing/2014/main" id="{CE27D1CD-9665-4AE0-A7D0-E69A21D62D9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E5F5A2-9164-4477-8C92-345CFFD6C0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DC28E52-CFC9-4DAC-94B6-8347790C6887}"/>
              </a:ext>
            </a:extLst>
          </p:cNvPr>
          <p:cNvSpPr>
            <a:spLocks noGrp="1" noChangeArrowheads="1"/>
          </p:cNvSpPr>
          <p:nvPr>
            <p:ph type="sldNum" sz="quarter" idx="12"/>
          </p:nvPr>
        </p:nvSpPr>
        <p:spPr>
          <a:ln/>
        </p:spPr>
        <p:txBody>
          <a:bodyPr/>
          <a:lstStyle>
            <a:lvl1pPr>
              <a:defRPr/>
            </a:lvl1pPr>
          </a:lstStyle>
          <a:p>
            <a:pPr>
              <a:defRPr/>
            </a:pPr>
            <a:fld id="{3B9834B8-9A1B-4BCE-8239-46D2409DA944}" type="slidenum">
              <a:rPr lang="en-US" altLang="en-US"/>
              <a:pPr>
                <a:defRPr/>
              </a:pPr>
              <a:t>‹#›</a:t>
            </a:fld>
            <a:endParaRPr lang="en-US" altLang="en-US"/>
          </a:p>
        </p:txBody>
      </p:sp>
    </p:spTree>
    <p:extLst>
      <p:ext uri="{BB962C8B-B14F-4D97-AF65-F5344CB8AC3E}">
        <p14:creationId xmlns:p14="http://schemas.microsoft.com/office/powerpoint/2010/main" val="376237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Rectangle 4">
            <a:extLst>
              <a:ext uri="{FF2B5EF4-FFF2-40B4-BE49-F238E27FC236}">
                <a16:creationId xmlns:a16="http://schemas.microsoft.com/office/drawing/2014/main" id="{3D43A4C5-E2C3-4600-AB97-8EBBC197C92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5FFD292-CB09-48A3-901E-E821DE4589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FF520CB-45D2-4C40-97ED-3C56478D839B}"/>
              </a:ext>
            </a:extLst>
          </p:cNvPr>
          <p:cNvSpPr>
            <a:spLocks noGrp="1" noChangeArrowheads="1"/>
          </p:cNvSpPr>
          <p:nvPr>
            <p:ph type="sldNum" sz="quarter" idx="12"/>
          </p:nvPr>
        </p:nvSpPr>
        <p:spPr>
          <a:ln/>
        </p:spPr>
        <p:txBody>
          <a:bodyPr/>
          <a:lstStyle>
            <a:lvl1pPr>
              <a:defRPr/>
            </a:lvl1pPr>
          </a:lstStyle>
          <a:p>
            <a:pPr>
              <a:defRPr/>
            </a:pPr>
            <a:fld id="{4790EEBC-3934-40B2-A577-DDE4AB3B4B88}" type="slidenum">
              <a:rPr lang="en-US" altLang="en-US"/>
              <a:pPr>
                <a:defRPr/>
              </a:pPr>
              <a:t>‹#›</a:t>
            </a:fld>
            <a:endParaRPr lang="en-US" altLang="en-US"/>
          </a:p>
        </p:txBody>
      </p:sp>
    </p:spTree>
    <p:extLst>
      <p:ext uri="{BB962C8B-B14F-4D97-AF65-F5344CB8AC3E}">
        <p14:creationId xmlns:p14="http://schemas.microsoft.com/office/powerpoint/2010/main" val="85966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3FDB71-59B3-4F1F-B2A5-5738E00F33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755F2A4-CBCF-45EF-931F-B49BB8A0C7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3AAF546-1B9B-4E3A-87A0-3BD6C1C668EF}"/>
              </a:ext>
            </a:extLst>
          </p:cNvPr>
          <p:cNvSpPr>
            <a:spLocks noGrp="1" noChangeArrowheads="1"/>
          </p:cNvSpPr>
          <p:nvPr>
            <p:ph type="sldNum" sz="quarter" idx="12"/>
          </p:nvPr>
        </p:nvSpPr>
        <p:spPr>
          <a:ln/>
        </p:spPr>
        <p:txBody>
          <a:bodyPr/>
          <a:lstStyle>
            <a:lvl1pPr>
              <a:defRPr/>
            </a:lvl1pPr>
          </a:lstStyle>
          <a:p>
            <a:pPr>
              <a:defRPr/>
            </a:pPr>
            <a:fld id="{E093DE26-B0FB-42A9-951A-F9B2EFB12734}" type="slidenum">
              <a:rPr lang="en-US" altLang="en-US"/>
              <a:pPr>
                <a:defRPr/>
              </a:pPr>
              <a:t>‹#›</a:t>
            </a:fld>
            <a:endParaRPr lang="en-US" altLang="en-US"/>
          </a:p>
        </p:txBody>
      </p:sp>
    </p:spTree>
    <p:extLst>
      <p:ext uri="{BB962C8B-B14F-4D97-AF65-F5344CB8AC3E}">
        <p14:creationId xmlns:p14="http://schemas.microsoft.com/office/powerpoint/2010/main" val="161116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7DE1D38-2456-42A3-9771-C8D3897C0C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4B5BB4D-68C7-45D8-A667-9178C7DF98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F8EE2D-A01B-4E8E-A695-75E5ED629F2D}"/>
              </a:ext>
            </a:extLst>
          </p:cNvPr>
          <p:cNvSpPr>
            <a:spLocks noGrp="1" noChangeArrowheads="1"/>
          </p:cNvSpPr>
          <p:nvPr>
            <p:ph type="sldNum" sz="quarter" idx="12"/>
          </p:nvPr>
        </p:nvSpPr>
        <p:spPr>
          <a:ln/>
        </p:spPr>
        <p:txBody>
          <a:bodyPr/>
          <a:lstStyle>
            <a:lvl1pPr>
              <a:defRPr/>
            </a:lvl1pPr>
          </a:lstStyle>
          <a:p>
            <a:pPr>
              <a:defRPr/>
            </a:pPr>
            <a:fld id="{34CF978E-66BE-401A-9109-6E17EFF734C5}" type="slidenum">
              <a:rPr lang="en-US" altLang="en-US"/>
              <a:pPr>
                <a:defRPr/>
              </a:pPr>
              <a:t>‹#›</a:t>
            </a:fld>
            <a:endParaRPr lang="en-US" altLang="en-US"/>
          </a:p>
        </p:txBody>
      </p:sp>
    </p:spTree>
    <p:extLst>
      <p:ext uri="{BB962C8B-B14F-4D97-AF65-F5344CB8AC3E}">
        <p14:creationId xmlns:p14="http://schemas.microsoft.com/office/powerpoint/2010/main" val="326299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A47B274-4F99-499A-9083-14F724F96E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56C61A4-3E5B-4AB5-8F4E-0CA09741BC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5C479B3-5DA2-4FDE-B638-6F463279F22A}"/>
              </a:ext>
            </a:extLst>
          </p:cNvPr>
          <p:cNvSpPr>
            <a:spLocks noGrp="1" noChangeArrowheads="1"/>
          </p:cNvSpPr>
          <p:nvPr>
            <p:ph type="sldNum" sz="quarter" idx="12"/>
          </p:nvPr>
        </p:nvSpPr>
        <p:spPr>
          <a:ln/>
        </p:spPr>
        <p:txBody>
          <a:bodyPr/>
          <a:lstStyle>
            <a:lvl1pPr>
              <a:defRPr/>
            </a:lvl1pPr>
          </a:lstStyle>
          <a:p>
            <a:pPr>
              <a:defRPr/>
            </a:pPr>
            <a:fld id="{EA09EF58-4C27-424D-99A0-5C4F8D551478}" type="slidenum">
              <a:rPr lang="en-US" altLang="en-US"/>
              <a:pPr>
                <a:defRPr/>
              </a:pPr>
              <a:t>‹#›</a:t>
            </a:fld>
            <a:endParaRPr lang="en-US" altLang="en-US"/>
          </a:p>
        </p:txBody>
      </p:sp>
    </p:spTree>
    <p:extLst>
      <p:ext uri="{BB962C8B-B14F-4D97-AF65-F5344CB8AC3E}">
        <p14:creationId xmlns:p14="http://schemas.microsoft.com/office/powerpoint/2010/main" val="359294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8F750B-5CE1-4D25-8C9C-31AC80A0676C}"/>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00CEA4D-126A-4097-A6C7-2C2FFFF86D61}"/>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a:extLst>
              <a:ext uri="{FF2B5EF4-FFF2-40B4-BE49-F238E27FC236}">
                <a16:creationId xmlns:a16="http://schemas.microsoft.com/office/drawing/2014/main" id="{597E9DC6-A15A-4E48-919C-E855EAD59264}"/>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1509" name="Rectangle 5">
            <a:extLst>
              <a:ext uri="{FF2B5EF4-FFF2-40B4-BE49-F238E27FC236}">
                <a16:creationId xmlns:a16="http://schemas.microsoft.com/office/drawing/2014/main" id="{8AF1C27B-FE94-4C80-A80E-21AA50AD269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21510" name="Rectangle 6">
            <a:extLst>
              <a:ext uri="{FF2B5EF4-FFF2-40B4-BE49-F238E27FC236}">
                <a16:creationId xmlns:a16="http://schemas.microsoft.com/office/drawing/2014/main" id="{6D5EF282-B8A5-49C2-BA74-6FEA0C5BA40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61C16987-E041-45D5-932D-CFD8CE1B47DB}" type="slidenum">
              <a:rPr lang="en-US" altLang="en-US"/>
              <a:pPr>
                <a:defRPr/>
              </a:pPr>
              <a:t>‹#›</a:t>
            </a:fld>
            <a:endParaRPr lang="en-US" altLang="en-US"/>
          </a:p>
        </p:txBody>
      </p:sp>
      <p:sp>
        <p:nvSpPr>
          <p:cNvPr id="1031" name="Rectangle 7">
            <a:extLst>
              <a:ext uri="{FF2B5EF4-FFF2-40B4-BE49-F238E27FC236}">
                <a16:creationId xmlns:a16="http://schemas.microsoft.com/office/drawing/2014/main" id="{BDF63763-F847-47A0-82CC-52053A576BB1}"/>
              </a:ext>
            </a:extLst>
          </p:cNvPr>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id-ID" altLang="en-US" sz="2400">
              <a:latin typeface="Times New Roman" panose="02020603050405020304" pitchFamily="18" charset="0"/>
            </a:endParaRPr>
          </a:p>
        </p:txBody>
      </p:sp>
      <p:sp>
        <p:nvSpPr>
          <p:cNvPr id="1032" name="Line 8">
            <a:extLst>
              <a:ext uri="{FF2B5EF4-FFF2-40B4-BE49-F238E27FC236}">
                <a16:creationId xmlns:a16="http://schemas.microsoft.com/office/drawing/2014/main" id="{5B8A5F2C-3F64-4450-B4DB-B1F6956A75FD}"/>
              </a:ext>
            </a:extLst>
          </p:cNvPr>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33" name="Rectangle 9">
            <a:extLst>
              <a:ext uri="{FF2B5EF4-FFF2-40B4-BE49-F238E27FC236}">
                <a16:creationId xmlns:a16="http://schemas.microsoft.com/office/drawing/2014/main" id="{244C3ABF-8BA2-471A-8448-8F7FA256F5F5}"/>
              </a:ext>
            </a:extLst>
          </p:cNvPr>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id-ID" altLang="en-US" sz="2400">
              <a:latin typeface="Times New Roman" panose="02020603050405020304" pitchFamily="18" charset="0"/>
            </a:endParaRPr>
          </a:p>
        </p:txBody>
      </p:sp>
      <p:sp>
        <p:nvSpPr>
          <p:cNvPr id="1034" name="Rectangle 10">
            <a:extLst>
              <a:ext uri="{FF2B5EF4-FFF2-40B4-BE49-F238E27FC236}">
                <a16:creationId xmlns:a16="http://schemas.microsoft.com/office/drawing/2014/main" id="{11415FE8-D667-43F3-A2C5-564972D20DAA}"/>
              </a:ext>
            </a:extLst>
          </p:cNvPr>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id-ID"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30"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47EC266-05D1-45E9-8AF7-203C6D1D94DF}"/>
              </a:ext>
            </a:extLst>
          </p:cNvPr>
          <p:cNvSpPr>
            <a:spLocks noGrp="1" noChangeArrowheads="1"/>
          </p:cNvSpPr>
          <p:nvPr>
            <p:ph type="ctrTitle"/>
          </p:nvPr>
        </p:nvSpPr>
        <p:spPr/>
        <p:txBody>
          <a:bodyPr/>
          <a:lstStyle/>
          <a:p>
            <a:pPr eaLnBrk="1" hangingPunct="1"/>
            <a:r>
              <a:rPr lang="en-US" altLang="en-US"/>
              <a:t>Desain </a:t>
            </a:r>
            <a:r>
              <a:rPr lang="id-ID" altLang="en-US"/>
              <a:t>dan Notasi </a:t>
            </a:r>
            <a:r>
              <a:rPr lang="en-US" altLang="en-US"/>
              <a:t>Dialog</a:t>
            </a:r>
          </a:p>
        </p:txBody>
      </p:sp>
      <p:sp>
        <p:nvSpPr>
          <p:cNvPr id="3075" name="Subtitle 3">
            <a:extLst>
              <a:ext uri="{FF2B5EF4-FFF2-40B4-BE49-F238E27FC236}">
                <a16:creationId xmlns:a16="http://schemas.microsoft.com/office/drawing/2014/main" id="{37F7661D-2C12-4E2A-8813-B4D5603EDDF8}"/>
              </a:ext>
            </a:extLst>
          </p:cNvPr>
          <p:cNvSpPr>
            <a:spLocks noGrp="1"/>
          </p:cNvSpPr>
          <p:nvPr>
            <p:ph type="subTitle" idx="1"/>
          </p:nvPr>
        </p:nvSpPr>
        <p:spPr/>
        <p:txBody>
          <a:bodyPr/>
          <a:lstStyle/>
          <a:p>
            <a:endParaRPr lang="id-ID"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20B56BB-87D4-4275-AD60-A95FA3873A72}"/>
              </a:ext>
            </a:extLst>
          </p:cNvPr>
          <p:cNvSpPr>
            <a:spLocks noGrp="1" noChangeArrowheads="1"/>
          </p:cNvSpPr>
          <p:nvPr>
            <p:ph type="title"/>
          </p:nvPr>
        </p:nvSpPr>
        <p:spPr/>
        <p:txBody>
          <a:bodyPr/>
          <a:lstStyle/>
          <a:p>
            <a:pPr eaLnBrk="1" hangingPunct="1"/>
            <a:r>
              <a:rPr lang="en-US" altLang="en-US"/>
              <a:t>Contoh Prinsip Desain Dialog</a:t>
            </a:r>
          </a:p>
        </p:txBody>
      </p:sp>
      <p:sp>
        <p:nvSpPr>
          <p:cNvPr id="12291" name="Rectangle 6">
            <a:extLst>
              <a:ext uri="{FF2B5EF4-FFF2-40B4-BE49-F238E27FC236}">
                <a16:creationId xmlns:a16="http://schemas.microsoft.com/office/drawing/2014/main" id="{225009AE-EF22-4AEA-B6E5-DDAF08EA9096}"/>
              </a:ext>
            </a:extLst>
          </p:cNvPr>
          <p:cNvSpPr>
            <a:spLocks noGrp="1" noChangeArrowheads="1"/>
          </p:cNvSpPr>
          <p:nvPr>
            <p:ph type="body" sz="half" idx="1"/>
          </p:nvPr>
        </p:nvSpPr>
        <p:spPr>
          <a:xfrm>
            <a:off x="457200" y="1524000"/>
            <a:ext cx="8382000" cy="838200"/>
          </a:xfrm>
        </p:spPr>
        <p:txBody>
          <a:bodyPr/>
          <a:lstStyle/>
          <a:p>
            <a:pPr eaLnBrk="1" hangingPunct="1"/>
            <a:r>
              <a:rPr lang="en-US" altLang="en-US" sz="2000"/>
              <a:t>Pembagian modul dalam sebuah sistem pemesanan buku di perpustakaan</a:t>
            </a:r>
          </a:p>
        </p:txBody>
      </p:sp>
      <p:pic>
        <p:nvPicPr>
          <p:cNvPr id="12292" name="Picture 5">
            <a:extLst>
              <a:ext uri="{FF2B5EF4-FFF2-40B4-BE49-F238E27FC236}">
                <a16:creationId xmlns:a16="http://schemas.microsoft.com/office/drawing/2014/main" id="{D4AD249B-34C4-4451-A919-783762E8D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7315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13D0AF-87D1-4214-8C5E-571D66F6BAB6}"/>
              </a:ext>
            </a:extLst>
          </p:cNvPr>
          <p:cNvSpPr>
            <a:spLocks noGrp="1" noChangeArrowheads="1"/>
          </p:cNvSpPr>
          <p:nvPr>
            <p:ph type="title"/>
          </p:nvPr>
        </p:nvSpPr>
        <p:spPr/>
        <p:txBody>
          <a:bodyPr/>
          <a:lstStyle/>
          <a:p>
            <a:pPr eaLnBrk="1" hangingPunct="1"/>
            <a:r>
              <a:rPr lang="en-US" altLang="en-US"/>
              <a:t>Mendesain Sebuah Dialog</a:t>
            </a:r>
          </a:p>
        </p:txBody>
      </p:sp>
      <p:sp>
        <p:nvSpPr>
          <p:cNvPr id="12291" name="Rectangle 3">
            <a:extLst>
              <a:ext uri="{FF2B5EF4-FFF2-40B4-BE49-F238E27FC236}">
                <a16:creationId xmlns:a16="http://schemas.microsoft.com/office/drawing/2014/main" id="{500E0AD5-8881-46FC-9A07-695C1848FD35}"/>
              </a:ext>
            </a:extLst>
          </p:cNvPr>
          <p:cNvSpPr>
            <a:spLocks noGrp="1" noChangeArrowheads="1"/>
          </p:cNvSpPr>
          <p:nvPr>
            <p:ph type="body" idx="1"/>
          </p:nvPr>
        </p:nvSpPr>
        <p:spPr/>
        <p:txBody>
          <a:bodyPr/>
          <a:lstStyle/>
          <a:p>
            <a:pPr eaLnBrk="1" hangingPunct="1">
              <a:lnSpc>
                <a:spcPct val="80000"/>
              </a:lnSpc>
            </a:pPr>
            <a:r>
              <a:rPr lang="en-US" altLang="en-US" sz="2400"/>
              <a:t>Dalam mendesain sebuah dialog, diperlukan deskripsi yang terpisah dari program secara keseluruhan. Ada beberapa alasan yang mendasari hal tersebut, antara lain :</a:t>
            </a:r>
          </a:p>
          <a:p>
            <a:pPr lvl="1" eaLnBrk="1" hangingPunct="1">
              <a:lnSpc>
                <a:spcPct val="80000"/>
              </a:lnSpc>
            </a:pPr>
            <a:r>
              <a:rPr lang="en-US" altLang="en-US" sz="2000"/>
              <a:t>Agar lebih mudah dianalisa</a:t>
            </a:r>
          </a:p>
          <a:p>
            <a:pPr lvl="1" eaLnBrk="1" hangingPunct="1">
              <a:lnSpc>
                <a:spcPct val="80000"/>
              </a:lnSpc>
            </a:pPr>
            <a:r>
              <a:rPr lang="en-US" altLang="en-US" sz="2000"/>
              <a:t>Pemisahan elemen-elemen interface dari logika program (semantik)</a:t>
            </a:r>
          </a:p>
          <a:p>
            <a:pPr lvl="1" eaLnBrk="1" hangingPunct="1">
              <a:lnSpc>
                <a:spcPct val="80000"/>
              </a:lnSpc>
            </a:pPr>
            <a:r>
              <a:rPr lang="en-US" altLang="en-US" sz="2000"/>
              <a:t>Apabila notasi dialog ditulis sebelum program dibuat, maka notasi tersebut dapat membantu desainer untuk menganalisis struktur dialog yang diajukan, bahkan desainer juga dapat menggunakan prototyping tool untuk menguji dialog.</a:t>
            </a:r>
          </a:p>
          <a:p>
            <a:pPr lvl="1" eaLnBrk="1" hangingPunct="1">
              <a:lnSpc>
                <a:spcPct val="80000"/>
              </a:lnSpc>
            </a:pPr>
            <a:r>
              <a:rPr lang="en-US" altLang="en-US" sz="2000"/>
              <a:t>Notasi dialog dapat digunakan sebagai salah satu cara bagi anggota tim perancangan untuk mendiskusikan rancangan dialog dan pada akhirnya diberikan kepada programmer aplikasi.</a:t>
            </a:r>
          </a:p>
          <a:p>
            <a:pPr eaLnBrk="1" hangingPunct="1">
              <a:lnSpc>
                <a:spcPct val="80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8" dur="500"/>
                                        <p:tgtEl>
                                          <p:spTgt spid="1229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1"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B0DFB7E-6013-4462-B021-5819EC6CE768}"/>
              </a:ext>
            </a:extLst>
          </p:cNvPr>
          <p:cNvSpPr>
            <a:spLocks noGrp="1" noChangeArrowheads="1"/>
          </p:cNvSpPr>
          <p:nvPr>
            <p:ph type="title"/>
          </p:nvPr>
        </p:nvSpPr>
        <p:spPr>
          <a:xfrm>
            <a:off x="457200" y="533400"/>
            <a:ext cx="8229600" cy="838200"/>
          </a:xfrm>
        </p:spPr>
        <p:txBody>
          <a:bodyPr/>
          <a:lstStyle/>
          <a:p>
            <a:pPr eaLnBrk="1" hangingPunct="1"/>
            <a:br>
              <a:rPr lang="en-US" altLang="en-US" sz="4000"/>
            </a:br>
            <a:r>
              <a:rPr lang="en-US" altLang="en-US" sz="4000"/>
              <a:t> Dialog</a:t>
            </a:r>
            <a:r>
              <a:rPr lang="id-ID" altLang="en-US" sz="4000"/>
              <a:t> </a:t>
            </a:r>
            <a:r>
              <a:rPr lang="en-US" altLang="en-US" sz="4000"/>
              <a:t> manusia yang terstruktur</a:t>
            </a:r>
            <a:endParaRPr lang="en-GB" altLang="en-US" sz="4000"/>
          </a:p>
        </p:txBody>
      </p:sp>
      <p:sp>
        <p:nvSpPr>
          <p:cNvPr id="14339" name="Rectangle 3">
            <a:extLst>
              <a:ext uri="{FF2B5EF4-FFF2-40B4-BE49-F238E27FC236}">
                <a16:creationId xmlns:a16="http://schemas.microsoft.com/office/drawing/2014/main" id="{51B000BB-6A00-4C2E-AC24-601C62B98C66}"/>
              </a:ext>
            </a:extLst>
          </p:cNvPr>
          <p:cNvSpPr>
            <a:spLocks noGrp="1" noChangeArrowheads="1"/>
          </p:cNvSpPr>
          <p:nvPr>
            <p:ph type="body" idx="1"/>
          </p:nvPr>
        </p:nvSpPr>
        <p:spPr>
          <a:xfrm>
            <a:off x="457200" y="1447800"/>
            <a:ext cx="8229600" cy="5257800"/>
          </a:xfrm>
        </p:spPr>
        <p:txBody>
          <a:bodyPr/>
          <a:lstStyle/>
          <a:p>
            <a:pPr eaLnBrk="1" hangingPunct="1"/>
            <a:r>
              <a:rPr lang="en-US" altLang="en-US" sz="2400"/>
              <a:t>manusia-komputer dialog yang sangat terbatas</a:t>
            </a:r>
          </a:p>
          <a:p>
            <a:pPr eaLnBrk="1" hangingPunct="1"/>
            <a:r>
              <a:rPr lang="en-US" altLang="en-US" sz="2400"/>
              <a:t>beberapa dialog manusia-manusia terlalu forma</a:t>
            </a:r>
            <a:r>
              <a:rPr lang="id-ID" altLang="en-US" sz="2400"/>
              <a:t>l</a:t>
            </a:r>
            <a:endParaRPr lang="en-GB" altLang="en-US" sz="2400"/>
          </a:p>
        </p:txBody>
      </p:sp>
      <p:sp>
        <p:nvSpPr>
          <p:cNvPr id="48132" name="Rectangle 4">
            <a:extLst>
              <a:ext uri="{FF2B5EF4-FFF2-40B4-BE49-F238E27FC236}">
                <a16:creationId xmlns:a16="http://schemas.microsoft.com/office/drawing/2014/main" id="{B631A703-1C59-4910-BC26-055E8BA78929}"/>
              </a:ext>
            </a:extLst>
          </p:cNvPr>
          <p:cNvSpPr>
            <a:spLocks noChangeArrowheads="1"/>
          </p:cNvSpPr>
          <p:nvPr/>
        </p:nvSpPr>
        <p:spPr bwMode="auto">
          <a:xfrm>
            <a:off x="609600" y="2743200"/>
            <a:ext cx="8077200" cy="3733800"/>
          </a:xfrm>
          <a:prstGeom prst="rect">
            <a:avLst/>
          </a:prstGeom>
          <a:noFill/>
          <a:ln w="762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buClr>
                <a:schemeClr val="tx1"/>
              </a:buClr>
              <a:buFont typeface="Wingdings" panose="05000000000000000000" pitchFamily="2" charset="2"/>
              <a:buNone/>
            </a:pPr>
            <a:r>
              <a:rPr lang="en-US" altLang="en-US" sz="2400"/>
              <a:t>Minister:  do you </a:t>
            </a:r>
            <a:r>
              <a:rPr lang="en-US" altLang="en-US" sz="2400" i="1"/>
              <a:t>man’s name</a:t>
            </a:r>
            <a:r>
              <a:rPr lang="en-US" altLang="en-US" sz="2400"/>
              <a:t> take this woman …</a:t>
            </a:r>
          </a:p>
          <a:p>
            <a:pPr eaLnBrk="1" hangingPunct="1">
              <a:buClr>
                <a:schemeClr val="tx1"/>
              </a:buClr>
              <a:buFont typeface="Wingdings" panose="05000000000000000000" pitchFamily="2" charset="2"/>
              <a:buNone/>
            </a:pPr>
            <a:r>
              <a:rPr lang="en-US" altLang="en-US" sz="2400"/>
              <a:t>Man:   I do</a:t>
            </a:r>
          </a:p>
          <a:p>
            <a:pPr eaLnBrk="1" hangingPunct="1">
              <a:buClr>
                <a:schemeClr val="tx1"/>
              </a:buClr>
              <a:buFont typeface="Wingdings" panose="05000000000000000000" pitchFamily="2" charset="2"/>
              <a:buNone/>
            </a:pPr>
            <a:r>
              <a:rPr lang="en-US" altLang="en-US" sz="2400"/>
              <a:t>Minister: do you </a:t>
            </a:r>
            <a:r>
              <a:rPr lang="en-US" altLang="en-US" sz="2400" i="1"/>
              <a:t>woman’s name</a:t>
            </a:r>
            <a:r>
              <a:rPr lang="en-US" altLang="en-US" sz="2400"/>
              <a:t> take this man …</a:t>
            </a:r>
          </a:p>
          <a:p>
            <a:pPr eaLnBrk="1" hangingPunct="1">
              <a:buClr>
                <a:schemeClr val="tx1"/>
              </a:buClr>
              <a:buFont typeface="Wingdings" panose="05000000000000000000" pitchFamily="2" charset="2"/>
              <a:buNone/>
            </a:pPr>
            <a:r>
              <a:rPr lang="en-US" altLang="en-US" sz="2400"/>
              <a:t>Woman:  I do</a:t>
            </a:r>
          </a:p>
          <a:p>
            <a:pPr eaLnBrk="1" hangingPunct="1">
              <a:buClr>
                <a:schemeClr val="tx1"/>
              </a:buClr>
              <a:buFont typeface="Wingdings" panose="05000000000000000000" pitchFamily="2" charset="2"/>
              <a:buNone/>
            </a:pPr>
            <a:r>
              <a:rPr lang="en-US" altLang="en-US" sz="2400"/>
              <a:t>Man:  With this ring I thee wed</a:t>
            </a:r>
            <a:br>
              <a:rPr lang="en-US" altLang="en-US" sz="2400"/>
            </a:br>
            <a:r>
              <a:rPr lang="en-US" altLang="en-US" sz="2400"/>
              <a:t>		</a:t>
            </a:r>
            <a:r>
              <a:rPr lang="en-US" altLang="en-US" sz="2400" i="1"/>
              <a:t>(places ring on womans finger)</a:t>
            </a:r>
            <a:r>
              <a:rPr lang="en-US" altLang="en-US" sz="2400"/>
              <a:t> </a:t>
            </a:r>
          </a:p>
          <a:p>
            <a:pPr eaLnBrk="1" hangingPunct="1">
              <a:buClr>
                <a:schemeClr val="tx1"/>
              </a:buClr>
              <a:buFont typeface="Wingdings" panose="05000000000000000000" pitchFamily="2" charset="2"/>
              <a:buNone/>
            </a:pPr>
            <a:r>
              <a:rPr lang="en-US" altLang="en-US" sz="2400"/>
              <a:t>Woman:  With this ring I thee wed </a:t>
            </a:r>
            <a:r>
              <a:rPr lang="en-US" altLang="en-US" sz="2400" i="1"/>
              <a:t>(places ring ..)</a:t>
            </a:r>
            <a:r>
              <a:rPr lang="en-US" altLang="en-US" sz="2400"/>
              <a:t> </a:t>
            </a:r>
          </a:p>
          <a:p>
            <a:pPr eaLnBrk="1" hangingPunct="1">
              <a:buClr>
                <a:schemeClr val="tx1"/>
              </a:buClr>
              <a:buFont typeface="Wingdings" panose="05000000000000000000" pitchFamily="2" charset="2"/>
              <a:buNone/>
            </a:pPr>
            <a:r>
              <a:rPr lang="en-US" altLang="en-US" sz="2400"/>
              <a:t>Minister:  I now pronounce you man and wife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C971ACB-F5E8-48F6-971F-354C3CE418F1}"/>
              </a:ext>
            </a:extLst>
          </p:cNvPr>
          <p:cNvSpPr>
            <a:spLocks noGrp="1" noChangeArrowheads="1"/>
          </p:cNvSpPr>
          <p:nvPr>
            <p:ph type="title"/>
          </p:nvPr>
        </p:nvSpPr>
        <p:spPr/>
        <p:txBody>
          <a:bodyPr/>
          <a:lstStyle/>
          <a:p>
            <a:pPr eaLnBrk="1" hangingPunct="1"/>
            <a:r>
              <a:rPr lang="en-US" altLang="en-US"/>
              <a:t>Notasi Diagramatik</a:t>
            </a:r>
          </a:p>
        </p:txBody>
      </p:sp>
      <p:sp>
        <p:nvSpPr>
          <p:cNvPr id="13315" name="Rectangle 3">
            <a:extLst>
              <a:ext uri="{FF2B5EF4-FFF2-40B4-BE49-F238E27FC236}">
                <a16:creationId xmlns:a16="http://schemas.microsoft.com/office/drawing/2014/main" id="{EEFFBDD3-1A7A-4E02-AC6C-D583D393F433}"/>
              </a:ext>
            </a:extLst>
          </p:cNvPr>
          <p:cNvSpPr>
            <a:spLocks noGrp="1" noChangeArrowheads="1"/>
          </p:cNvSpPr>
          <p:nvPr>
            <p:ph type="body" idx="1"/>
          </p:nvPr>
        </p:nvSpPr>
        <p:spPr/>
        <p:txBody>
          <a:bodyPr/>
          <a:lstStyle/>
          <a:p>
            <a:pPr eaLnBrk="1" hangingPunct="1">
              <a:lnSpc>
                <a:spcPct val="90000"/>
              </a:lnSpc>
            </a:pPr>
            <a:r>
              <a:rPr lang="en-US" altLang="en-US" sz="2400"/>
              <a:t>Bentuk yang paling sering digunakan dalam desain dialog. </a:t>
            </a:r>
          </a:p>
          <a:p>
            <a:pPr eaLnBrk="1" hangingPunct="1">
              <a:lnSpc>
                <a:spcPct val="90000"/>
              </a:lnSpc>
            </a:pPr>
            <a:r>
              <a:rPr lang="en-US" altLang="en-US" sz="2400"/>
              <a:t>Kelebihan bentuk ini memungkinkan desainer untuk melihat secara sekilas struktur dialog, namun sulit untuk menjelaskan struktur dialog yang lebih luas dan kompleks. </a:t>
            </a:r>
          </a:p>
          <a:p>
            <a:pPr eaLnBrk="1" hangingPunct="1">
              <a:lnSpc>
                <a:spcPct val="90000"/>
              </a:lnSpc>
            </a:pPr>
            <a:r>
              <a:rPr lang="en-US" altLang="en-US" sz="2400"/>
              <a:t>Beberapa bentuk notasi diagramatik :</a:t>
            </a:r>
          </a:p>
          <a:p>
            <a:pPr lvl="1" eaLnBrk="1" hangingPunct="1">
              <a:lnSpc>
                <a:spcPct val="90000"/>
              </a:lnSpc>
            </a:pPr>
            <a:r>
              <a:rPr lang="en-US" altLang="en-US" sz="2000"/>
              <a:t>State Transition Network</a:t>
            </a:r>
          </a:p>
          <a:p>
            <a:pPr lvl="1" eaLnBrk="1" hangingPunct="1">
              <a:lnSpc>
                <a:spcPct val="90000"/>
              </a:lnSpc>
            </a:pPr>
            <a:r>
              <a:rPr lang="en-US" altLang="en-US" sz="2000"/>
              <a:t>Hierarchical State Transition Networks</a:t>
            </a:r>
          </a:p>
          <a:p>
            <a:pPr lvl="1" eaLnBrk="1" hangingPunct="1">
              <a:lnSpc>
                <a:spcPct val="90000"/>
              </a:lnSpc>
            </a:pPr>
            <a:r>
              <a:rPr lang="en-US" altLang="en-US" sz="2000"/>
              <a:t>Harel’s State Charts</a:t>
            </a:r>
          </a:p>
          <a:p>
            <a:pPr lvl="1" eaLnBrk="1" hangingPunct="1">
              <a:lnSpc>
                <a:spcPct val="90000"/>
              </a:lnSpc>
            </a:pPr>
            <a:r>
              <a:rPr lang="en-US" altLang="en-US" sz="2000"/>
              <a:t>Flowcharts</a:t>
            </a:r>
          </a:p>
          <a:p>
            <a:pPr lvl="1" eaLnBrk="1" hangingPunct="1">
              <a:lnSpc>
                <a:spcPct val="90000"/>
              </a:lnSpc>
            </a:pPr>
            <a:r>
              <a:rPr lang="en-US" altLang="en-US" sz="2000"/>
              <a:t>JSD Diagrams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0" dur="500"/>
                                        <p:tgtEl>
                                          <p:spTgt spid="133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3" dur="500"/>
                                        <p:tgtEl>
                                          <p:spTgt spid="1331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6" dur="500"/>
                                        <p:tgtEl>
                                          <p:spTgt spid="1331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29" dur="500"/>
                                        <p:tgtEl>
                                          <p:spTgt spid="1331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32"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CAF9C8-4B61-4F6B-847A-B337AEF5089C}"/>
              </a:ext>
            </a:extLst>
          </p:cNvPr>
          <p:cNvSpPr>
            <a:spLocks noGrp="1" noChangeArrowheads="1"/>
          </p:cNvSpPr>
          <p:nvPr>
            <p:ph type="title"/>
          </p:nvPr>
        </p:nvSpPr>
        <p:spPr/>
        <p:txBody>
          <a:bodyPr/>
          <a:lstStyle/>
          <a:p>
            <a:pPr eaLnBrk="1" hangingPunct="1"/>
            <a:r>
              <a:rPr lang="en-US" altLang="en-US"/>
              <a:t>State Transition Networks (STN)</a:t>
            </a:r>
          </a:p>
        </p:txBody>
      </p:sp>
      <p:sp>
        <p:nvSpPr>
          <p:cNvPr id="33795" name="Rectangle 3">
            <a:extLst>
              <a:ext uri="{FF2B5EF4-FFF2-40B4-BE49-F238E27FC236}">
                <a16:creationId xmlns:a16="http://schemas.microsoft.com/office/drawing/2014/main" id="{84A167CF-C27B-4275-9D14-D679B1A53EEF}"/>
              </a:ext>
            </a:extLst>
          </p:cNvPr>
          <p:cNvSpPr>
            <a:spLocks noGrp="1" noChangeArrowheads="1"/>
          </p:cNvSpPr>
          <p:nvPr>
            <p:ph type="body" idx="1"/>
          </p:nvPr>
        </p:nvSpPr>
        <p:spPr/>
        <p:txBody>
          <a:bodyPr/>
          <a:lstStyle/>
          <a:p>
            <a:pPr eaLnBrk="1" hangingPunct="1"/>
            <a:endParaRPr lang="id-ID" altLang="en-US"/>
          </a:p>
          <a:p>
            <a:pPr eaLnBrk="1" hangingPunct="1"/>
            <a:r>
              <a:rPr lang="en-US" altLang="en-US"/>
              <a:t>STN telah lama digunakan untuk mendeskripsikan dialog.</a:t>
            </a:r>
          </a:p>
          <a:p>
            <a:pPr eaLnBrk="1" hangingPunct="1"/>
            <a:endParaRPr lang="id-ID" altLang="en-US"/>
          </a:p>
          <a:p>
            <a:pPr eaLnBrk="1" hangingPunct="1"/>
            <a:r>
              <a:rPr lang="en-US" altLang="en-US"/>
              <a:t>Sebuah menu dari drawing tool sederhana berbasiskan mouse.</a:t>
            </a:r>
          </a:p>
          <a:p>
            <a:pPr eaLnBrk="1" hangingPunct="1">
              <a:buFont typeface="Wingdings" panose="05000000000000000000" pitchFamily="2" charset="2"/>
              <a:buNone/>
            </a:pPr>
            <a:endParaRPr lang="en-US" altLang="en-US"/>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7" dur="500"/>
                                        <p:tgtEl>
                                          <p:spTgt spid="33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7C32BB5-B2D5-4773-893B-1651307ADD70}"/>
              </a:ext>
            </a:extLst>
          </p:cNvPr>
          <p:cNvSpPr>
            <a:spLocks noGrp="1" noChangeArrowheads="1"/>
          </p:cNvSpPr>
          <p:nvPr>
            <p:ph type="title"/>
          </p:nvPr>
        </p:nvSpPr>
        <p:spPr/>
        <p:txBody>
          <a:bodyPr/>
          <a:lstStyle/>
          <a:p>
            <a:pPr eaLnBrk="1" hangingPunct="1"/>
            <a:r>
              <a:rPr lang="en-US" altLang="en-US"/>
              <a:t>State Transition Networks (STN)</a:t>
            </a:r>
          </a:p>
        </p:txBody>
      </p:sp>
      <p:pic>
        <p:nvPicPr>
          <p:cNvPr id="17411" name="Picture 4">
            <a:extLst>
              <a:ext uri="{FF2B5EF4-FFF2-40B4-BE49-F238E27FC236}">
                <a16:creationId xmlns:a16="http://schemas.microsoft.com/office/drawing/2014/main" id="{977CD2EB-1FCB-469A-B94C-BE90DAB97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764222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a:extLst>
              <a:ext uri="{FF2B5EF4-FFF2-40B4-BE49-F238E27FC236}">
                <a16:creationId xmlns:a16="http://schemas.microsoft.com/office/drawing/2014/main" id="{AAEC2F1E-28FF-4427-A1C2-A375246FF0DD}"/>
              </a:ext>
            </a:extLst>
          </p:cNvPr>
          <p:cNvSpPr>
            <a:spLocks noGrp="1" noChangeArrowheads="1"/>
          </p:cNvSpPr>
          <p:nvPr>
            <p:ph type="body" idx="1"/>
          </p:nvPr>
        </p:nvSpPr>
        <p:spPr>
          <a:xfrm>
            <a:off x="304800" y="1600200"/>
            <a:ext cx="8839200" cy="5029200"/>
          </a:xfrm>
        </p:spPr>
        <p:txBody>
          <a:bodyPr/>
          <a:lstStyle/>
          <a:p>
            <a:pPr eaLnBrk="1" hangingPunct="1"/>
            <a:r>
              <a:rPr lang="en-US" altLang="en-US" sz="2000"/>
              <a:t>State Transition Networks untuk menu Drawing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2A0DB4-0A83-43E5-99F5-25F727F91D3F}"/>
              </a:ext>
            </a:extLst>
          </p:cNvPr>
          <p:cNvSpPr>
            <a:spLocks noGrp="1" noChangeArrowheads="1"/>
          </p:cNvSpPr>
          <p:nvPr>
            <p:ph type="title"/>
          </p:nvPr>
        </p:nvSpPr>
        <p:spPr/>
        <p:txBody>
          <a:bodyPr/>
          <a:lstStyle/>
          <a:p>
            <a:pPr eaLnBrk="1" hangingPunct="1"/>
            <a:r>
              <a:rPr lang="en-US" altLang="en-US"/>
              <a:t>Contoh State Transition Networks</a:t>
            </a:r>
          </a:p>
        </p:txBody>
      </p:sp>
      <p:sp>
        <p:nvSpPr>
          <p:cNvPr id="59395" name="Rectangle 3">
            <a:extLst>
              <a:ext uri="{FF2B5EF4-FFF2-40B4-BE49-F238E27FC236}">
                <a16:creationId xmlns:a16="http://schemas.microsoft.com/office/drawing/2014/main" id="{233731C2-C707-49BF-83C0-008B338FDE37}"/>
              </a:ext>
            </a:extLst>
          </p:cNvPr>
          <p:cNvSpPr>
            <a:spLocks noGrp="1" noChangeArrowheads="1"/>
          </p:cNvSpPr>
          <p:nvPr>
            <p:ph type="body" idx="1"/>
          </p:nvPr>
        </p:nvSpPr>
        <p:spPr>
          <a:xfrm>
            <a:off x="381000" y="5181600"/>
            <a:ext cx="8229600" cy="1371600"/>
          </a:xfrm>
        </p:spPr>
        <p:txBody>
          <a:bodyPr/>
          <a:lstStyle/>
          <a:p>
            <a:pPr eaLnBrk="1" hangingPunct="1"/>
            <a:r>
              <a:rPr lang="en-US" altLang="en-US" sz="1800"/>
              <a:t>Lingkaran, menggambarkan "state" dari sistem</a:t>
            </a:r>
          </a:p>
          <a:p>
            <a:pPr eaLnBrk="1" hangingPunct="1"/>
            <a:r>
              <a:rPr lang="en-US" altLang="en-US" sz="1800"/>
              <a:t>Tanda panah, yang terdapat antara state; disebut juga transisi.</a:t>
            </a:r>
          </a:p>
          <a:p>
            <a:pPr eaLnBrk="1" hangingPunct="1"/>
            <a:r>
              <a:rPr lang="en-US" altLang="en-US" sz="1800"/>
              <a:t>Tanda panah ini diberi label yang menjelaskan tentang tindakan user yang menyebabkan transisi dan response dari sistem.</a:t>
            </a:r>
          </a:p>
          <a:p>
            <a:pPr eaLnBrk="1" hangingPunct="1"/>
            <a:endParaRPr lang="en-US" altLang="en-US" sz="1800"/>
          </a:p>
        </p:txBody>
      </p:sp>
      <p:pic>
        <p:nvPicPr>
          <p:cNvPr id="18436" name="Picture 4">
            <a:extLst>
              <a:ext uri="{FF2B5EF4-FFF2-40B4-BE49-F238E27FC236}">
                <a16:creationId xmlns:a16="http://schemas.microsoft.com/office/drawing/2014/main" id="{06028760-5564-48B5-A277-DF4F6DB78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38" t="47408" r="20313" b="20485"/>
          <a:stretch>
            <a:fillRect/>
          </a:stretch>
        </p:blipFill>
        <p:spPr bwMode="auto">
          <a:xfrm>
            <a:off x="838200" y="1524000"/>
            <a:ext cx="7239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7"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4C07F0E-70CF-4A84-ABD3-712EDE01E45B}"/>
              </a:ext>
            </a:extLst>
          </p:cNvPr>
          <p:cNvSpPr>
            <a:spLocks noGrp="1" noChangeArrowheads="1"/>
          </p:cNvSpPr>
          <p:nvPr>
            <p:ph type="title"/>
          </p:nvPr>
        </p:nvSpPr>
        <p:spPr>
          <a:xfrm>
            <a:off x="457200" y="304800"/>
            <a:ext cx="8229600" cy="1112838"/>
          </a:xfrm>
        </p:spPr>
        <p:txBody>
          <a:bodyPr/>
          <a:lstStyle/>
          <a:p>
            <a:pPr eaLnBrk="1" hangingPunct="1"/>
            <a:r>
              <a:rPr lang="en-US" altLang="en-US"/>
              <a:t>Contoh State Transition Networks</a:t>
            </a:r>
          </a:p>
        </p:txBody>
      </p:sp>
      <p:sp>
        <p:nvSpPr>
          <p:cNvPr id="34819" name="Rectangle 3">
            <a:extLst>
              <a:ext uri="{FF2B5EF4-FFF2-40B4-BE49-F238E27FC236}">
                <a16:creationId xmlns:a16="http://schemas.microsoft.com/office/drawing/2014/main" id="{D176F50E-CAE5-4D2B-88CB-0AFADA7F4A17}"/>
              </a:ext>
            </a:extLst>
          </p:cNvPr>
          <p:cNvSpPr>
            <a:spLocks noGrp="1" noChangeArrowheads="1"/>
          </p:cNvSpPr>
          <p:nvPr>
            <p:ph type="body" idx="1"/>
          </p:nvPr>
        </p:nvSpPr>
        <p:spPr>
          <a:xfrm>
            <a:off x="457200" y="4648200"/>
            <a:ext cx="8229600" cy="2209800"/>
          </a:xfrm>
        </p:spPr>
        <p:txBody>
          <a:bodyPr/>
          <a:lstStyle/>
          <a:p>
            <a:pPr eaLnBrk="1" hangingPunct="1"/>
            <a:r>
              <a:rPr lang="en-US" altLang="en-US" sz="1800"/>
              <a:t>Menu tool terdiri dari dua pilihan yaitu ‘Circle’ dan ‘Line’.</a:t>
            </a:r>
          </a:p>
          <a:p>
            <a:pPr eaLnBrk="1" hangingPunct="1"/>
            <a:r>
              <a:rPr lang="en-US" altLang="en-US" sz="1800"/>
              <a:t>Jika menu ‘Circle’ yang dipilih maka user diperkenankan memilih dua titik pada kertas gambar.</a:t>
            </a:r>
          </a:p>
          <a:p>
            <a:pPr lvl="1" eaLnBrk="1" hangingPunct="1"/>
            <a:r>
              <a:rPr lang="en-US" altLang="en-US" sz="1800"/>
              <a:t>Pertama adalah pusat lingkaran </a:t>
            </a:r>
            <a:endParaRPr lang="id-ID" altLang="en-US" sz="1800"/>
          </a:p>
          <a:p>
            <a:pPr lvl="1" eaLnBrk="1" hangingPunct="1"/>
            <a:r>
              <a:rPr lang="en-US" altLang="en-US" sz="1800"/>
              <a:t>Kedua</a:t>
            </a:r>
            <a:r>
              <a:rPr lang="id-ID" altLang="en-US" sz="1800"/>
              <a:t> </a:t>
            </a:r>
            <a:r>
              <a:rPr lang="en-US" altLang="en-US" sz="1800"/>
              <a:t>sebagai jarak dari lingkaran.</a:t>
            </a:r>
          </a:p>
          <a:p>
            <a:pPr eaLnBrk="1" hangingPunct="1"/>
            <a:r>
              <a:rPr lang="en-US" altLang="en-US" sz="1800"/>
              <a:t>Menu ‘Line’ dipilih jika user akan menggambar polyline. User dapat memilih beberapa titik pada bidang gambar.</a:t>
            </a:r>
          </a:p>
        </p:txBody>
      </p:sp>
      <p:pic>
        <p:nvPicPr>
          <p:cNvPr id="19460" name="Picture 4">
            <a:extLst>
              <a:ext uri="{FF2B5EF4-FFF2-40B4-BE49-F238E27FC236}">
                <a16:creationId xmlns:a16="http://schemas.microsoft.com/office/drawing/2014/main" id="{849A1A7B-9CAC-4D2D-A163-7B87E2843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938" t="47408" r="20313" b="20485"/>
          <a:stretch>
            <a:fillRect/>
          </a:stretch>
        </p:blipFill>
        <p:spPr bwMode="auto">
          <a:xfrm>
            <a:off x="838200" y="1524000"/>
            <a:ext cx="7239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0" dur="500"/>
                                        <p:tgtEl>
                                          <p:spTgt spid="348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3" dur="500"/>
                                        <p:tgtEl>
                                          <p:spTgt spid="348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6" dur="500"/>
                                        <p:tgtEl>
                                          <p:spTgt spid="3481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9"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1879744-93EE-484A-9064-4346DD043574}"/>
              </a:ext>
            </a:extLst>
          </p:cNvPr>
          <p:cNvSpPr>
            <a:spLocks noGrp="1" noChangeArrowheads="1"/>
          </p:cNvSpPr>
          <p:nvPr>
            <p:ph type="title"/>
          </p:nvPr>
        </p:nvSpPr>
        <p:spPr/>
        <p:txBody>
          <a:bodyPr/>
          <a:lstStyle/>
          <a:p>
            <a:pPr eaLnBrk="1" hangingPunct="1"/>
            <a:r>
              <a:rPr lang="en-US" altLang="en-US"/>
              <a:t>Contoh State Transition Networks</a:t>
            </a:r>
          </a:p>
        </p:txBody>
      </p:sp>
      <p:sp>
        <p:nvSpPr>
          <p:cNvPr id="35843" name="Rectangle 3">
            <a:extLst>
              <a:ext uri="{FF2B5EF4-FFF2-40B4-BE49-F238E27FC236}">
                <a16:creationId xmlns:a16="http://schemas.microsoft.com/office/drawing/2014/main" id="{F040CFC7-457B-4A00-BF01-15C1910FFCD8}"/>
              </a:ext>
            </a:extLst>
          </p:cNvPr>
          <p:cNvSpPr>
            <a:spLocks noGrp="1" noChangeArrowheads="1"/>
          </p:cNvSpPr>
          <p:nvPr>
            <p:ph type="body" idx="1"/>
          </p:nvPr>
        </p:nvSpPr>
        <p:spPr>
          <a:xfrm>
            <a:off x="457200" y="1600200"/>
            <a:ext cx="8229600" cy="5105400"/>
          </a:xfrm>
        </p:spPr>
        <p:txBody>
          <a:bodyPr/>
          <a:lstStyle/>
          <a:p>
            <a:pPr eaLnBrk="1" hangingPunct="1">
              <a:lnSpc>
                <a:spcPct val="90000"/>
              </a:lnSpc>
            </a:pPr>
            <a:r>
              <a:rPr lang="en-US" altLang="en-US" sz="2200"/>
              <a:t>Tiap lingkaran menandakan state/keadaan dari sistem. Misalnya ‘menu’ adalah state sistem menunggu user memilih ‘Circle’ atau ‘ Line’. ‘circle-2’ adalah state setelah user memilih sebuah titik sebagai pusat lingkaran dan menunggu user untuk  menentukan titik akhir lingkaran. </a:t>
            </a:r>
          </a:p>
          <a:p>
            <a:pPr eaLnBrk="1" hangingPunct="1">
              <a:lnSpc>
                <a:spcPct val="90000"/>
              </a:lnSpc>
            </a:pPr>
            <a:endParaRPr lang="id-ID" altLang="en-US" sz="2200"/>
          </a:p>
          <a:p>
            <a:pPr eaLnBrk="1" hangingPunct="1">
              <a:lnSpc>
                <a:spcPct val="90000"/>
              </a:lnSpc>
            </a:pPr>
            <a:r>
              <a:rPr lang="en-US" altLang="en-US" sz="2200"/>
              <a:t>Tanda panah diberi label yang menjelaskan tindakan user yang menyebabkan transisi state dan respon dari sistem. Sebagai contoh, state ‘circle-1’ adalah state sistem menunggu user untuk memilih pusat lingkaran. </a:t>
            </a:r>
          </a:p>
          <a:p>
            <a:pPr eaLnBrk="1" hangingPunct="1">
              <a:lnSpc>
                <a:spcPct val="90000"/>
              </a:lnSpc>
            </a:pPr>
            <a:endParaRPr lang="id-ID" altLang="en-US" sz="2200"/>
          </a:p>
          <a:p>
            <a:pPr eaLnBrk="1" hangingPunct="1">
              <a:lnSpc>
                <a:spcPct val="90000"/>
              </a:lnSpc>
            </a:pPr>
            <a:r>
              <a:rPr lang="en-US" altLang="en-US" sz="2200"/>
              <a:t>Jika user telah memilih/meng-klik pusat lingkaran maka state sistem akan bertransisi ke ‘circle 2’ dan direspon oleh sistem dengan menggambar ruber band.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2" dur="5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blinds(horizontal)">
                                      <p:cBhvr>
                                        <p:cTn id="1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6A42CAF-BE64-4CD3-91CA-FA3AA7787C5E}"/>
              </a:ext>
            </a:extLst>
          </p:cNvPr>
          <p:cNvSpPr>
            <a:spLocks noGrp="1" noChangeArrowheads="1"/>
          </p:cNvSpPr>
          <p:nvPr>
            <p:ph type="title"/>
          </p:nvPr>
        </p:nvSpPr>
        <p:spPr/>
        <p:txBody>
          <a:bodyPr/>
          <a:lstStyle/>
          <a:p>
            <a:pPr eaLnBrk="1" hangingPunct="1"/>
            <a:r>
              <a:rPr lang="en-US" altLang="en-US"/>
              <a:t>STN???</a:t>
            </a:r>
          </a:p>
        </p:txBody>
      </p:sp>
      <p:sp>
        <p:nvSpPr>
          <p:cNvPr id="36867" name="Rectangle 3">
            <a:extLst>
              <a:ext uri="{FF2B5EF4-FFF2-40B4-BE49-F238E27FC236}">
                <a16:creationId xmlns:a16="http://schemas.microsoft.com/office/drawing/2014/main" id="{43412BD6-9CDB-48F8-A4A6-F446A66261DD}"/>
              </a:ext>
            </a:extLst>
          </p:cNvPr>
          <p:cNvSpPr>
            <a:spLocks noGrp="1" noChangeArrowheads="1"/>
          </p:cNvSpPr>
          <p:nvPr>
            <p:ph type="body" idx="1"/>
          </p:nvPr>
        </p:nvSpPr>
        <p:spPr>
          <a:xfrm>
            <a:off x="457200" y="1600200"/>
            <a:ext cx="8686800" cy="5257800"/>
          </a:xfrm>
        </p:spPr>
        <p:txBody>
          <a:bodyPr/>
          <a:lstStyle/>
          <a:p>
            <a:pPr eaLnBrk="1" hangingPunct="1">
              <a:lnSpc>
                <a:spcPct val="90000"/>
              </a:lnSpc>
            </a:pPr>
            <a:r>
              <a:rPr lang="en-US" altLang="en-US"/>
              <a:t>STN dapat merepresentasikan beberapa hal yg terkait dengan dialog yaitu:</a:t>
            </a:r>
          </a:p>
          <a:p>
            <a:pPr lvl="1" eaLnBrk="1" hangingPunct="1">
              <a:lnSpc>
                <a:spcPct val="90000"/>
              </a:lnSpc>
            </a:pPr>
            <a:r>
              <a:rPr lang="en-US" altLang="en-US"/>
              <a:t>Urutan (sequence) dari aksi yang dilakukan user dan respon yang diberikan oleh sistem.</a:t>
            </a:r>
          </a:p>
          <a:p>
            <a:pPr lvl="1" eaLnBrk="1" hangingPunct="1">
              <a:lnSpc>
                <a:spcPct val="90000"/>
              </a:lnSpc>
            </a:pPr>
            <a:r>
              <a:rPr lang="en-US" altLang="en-US"/>
              <a:t>Pilihan bagi user (choice), user dapat memilih sendiri.</a:t>
            </a:r>
          </a:p>
          <a:p>
            <a:pPr lvl="2" eaLnBrk="1" hangingPunct="1">
              <a:lnSpc>
                <a:spcPct val="90000"/>
              </a:lnSpc>
            </a:pPr>
            <a:r>
              <a:rPr lang="en-US" altLang="en-US"/>
              <a:t>Contoh : dari state menu, user dapat memilih ‘Circle’ sehingga sistem berpindah ke stateCircle-1 dan pilihan ‘Circle’ pada menudi-highlight; alternatif lain, user dapat memilih “Line” sehingga sistem berpindah  ke state1.</a:t>
            </a:r>
          </a:p>
          <a:p>
            <a:pPr lvl="1" eaLnBrk="1" hangingPunct="1">
              <a:lnSpc>
                <a:spcPct val="90000"/>
              </a:lnSpc>
            </a:pPr>
            <a:r>
              <a:rPr lang="en-US" altLang="en-US"/>
              <a:t>Iterasi (iteration)</a:t>
            </a:r>
          </a:p>
          <a:p>
            <a:pPr lvl="2" eaLnBrk="1" hangingPunct="1">
              <a:lnSpc>
                <a:spcPct val="90000"/>
              </a:lnSpc>
            </a:pPr>
            <a:r>
              <a:rPr lang="en-US" altLang="en-US"/>
              <a:t>Contoh : pada state line -2, transisi dapat kembali ke state Line-2 jika user menambah titik baru pada polyline dan akan nerpindah ke State Finish hingga user melakukan double-click.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32"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4769362-2B9D-4A2E-B877-DE8E8EA5452E}"/>
              </a:ext>
            </a:extLst>
          </p:cNvPr>
          <p:cNvSpPr>
            <a:spLocks noGrp="1" noChangeArrowheads="1"/>
          </p:cNvSpPr>
          <p:nvPr>
            <p:ph type="title"/>
          </p:nvPr>
        </p:nvSpPr>
        <p:spPr/>
        <p:txBody>
          <a:bodyPr/>
          <a:lstStyle/>
          <a:p>
            <a:pPr eaLnBrk="1" hangingPunct="1"/>
            <a:r>
              <a:rPr lang="en-US" altLang="en-US"/>
              <a:t>Apakah Dialog itu?</a:t>
            </a:r>
          </a:p>
        </p:txBody>
      </p:sp>
      <p:sp>
        <p:nvSpPr>
          <p:cNvPr id="6147" name="Rectangle 3">
            <a:extLst>
              <a:ext uri="{FF2B5EF4-FFF2-40B4-BE49-F238E27FC236}">
                <a16:creationId xmlns:a16="http://schemas.microsoft.com/office/drawing/2014/main" id="{7A10F173-A2A9-4F0F-9F53-491633720F3B}"/>
              </a:ext>
            </a:extLst>
          </p:cNvPr>
          <p:cNvSpPr>
            <a:spLocks noGrp="1" noChangeArrowheads="1"/>
          </p:cNvSpPr>
          <p:nvPr>
            <p:ph type="body" idx="1"/>
          </p:nvPr>
        </p:nvSpPr>
        <p:spPr/>
        <p:txBody>
          <a:bodyPr/>
          <a:lstStyle/>
          <a:p>
            <a:pPr eaLnBrk="1" hangingPunct="1"/>
            <a:r>
              <a:rPr lang="en-US" altLang="en-US"/>
              <a:t>Percakapan antara dua pihak atau lebih.</a:t>
            </a:r>
          </a:p>
          <a:p>
            <a:pPr eaLnBrk="1" hangingPunct="1"/>
            <a:r>
              <a:rPr lang="en-US" altLang="en-US"/>
              <a:t>Dialog juga dapat mengimplikasikan kerjasama atau sedikitnya keinginan untuk menyelesaikan konflik. </a:t>
            </a:r>
          </a:p>
          <a:p>
            <a:pPr eaLnBrk="1" hangingPunct="1"/>
            <a:r>
              <a:rPr lang="en-US" altLang="en-US"/>
              <a:t>Pada perancangan user interface, dialog memiliki arti lebih spesifik yaitu struktur percakapan antara user dan sistem komputer.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79A563B-1777-4CC2-9F19-7B088F50035A}"/>
              </a:ext>
            </a:extLst>
          </p:cNvPr>
          <p:cNvSpPr>
            <a:spLocks noGrp="1" noChangeArrowheads="1"/>
          </p:cNvSpPr>
          <p:nvPr>
            <p:ph type="title"/>
          </p:nvPr>
        </p:nvSpPr>
        <p:spPr>
          <a:xfrm>
            <a:off x="457200" y="457200"/>
            <a:ext cx="8229600" cy="1447800"/>
          </a:xfrm>
        </p:spPr>
        <p:txBody>
          <a:bodyPr/>
          <a:lstStyle/>
          <a:p>
            <a:pPr eaLnBrk="1" hangingPunct="1"/>
            <a:r>
              <a:rPr lang="en-GB" altLang="en-US" b="1"/>
              <a:t>Concurrent dialogues - I</a:t>
            </a:r>
            <a:br>
              <a:rPr lang="en-GB" altLang="en-US" b="1"/>
            </a:br>
            <a:r>
              <a:rPr lang="en-GB" altLang="en-US" sz="3600" b="1"/>
              <a:t>simple dialogue box</a:t>
            </a:r>
            <a:endParaRPr lang="en-GB" altLang="en-US" b="1"/>
          </a:p>
        </p:txBody>
      </p:sp>
      <p:sp>
        <p:nvSpPr>
          <p:cNvPr id="22531" name="Rectangle 3">
            <a:extLst>
              <a:ext uri="{FF2B5EF4-FFF2-40B4-BE49-F238E27FC236}">
                <a16:creationId xmlns:a16="http://schemas.microsoft.com/office/drawing/2014/main" id="{F5983F84-6928-4B9E-9811-515742ACFE6D}"/>
              </a:ext>
            </a:extLst>
          </p:cNvPr>
          <p:cNvSpPr>
            <a:spLocks noGrp="1" noChangeArrowheads="1"/>
          </p:cNvSpPr>
          <p:nvPr>
            <p:ph type="body" idx="1"/>
          </p:nvPr>
        </p:nvSpPr>
        <p:spPr/>
        <p:txBody>
          <a:bodyPr/>
          <a:lstStyle/>
          <a:p>
            <a:pPr eaLnBrk="1" hangingPunct="1"/>
            <a:endParaRPr lang="en-GB" altLang="en-US"/>
          </a:p>
          <a:p>
            <a:pPr eaLnBrk="1" hangingPunct="1"/>
            <a:endParaRPr lang="en-GB" altLang="en-US"/>
          </a:p>
          <a:p>
            <a:pPr eaLnBrk="1" hangingPunct="1"/>
            <a:endParaRPr lang="en-GB" altLang="en-US"/>
          </a:p>
          <a:p>
            <a:pPr eaLnBrk="1" hangingPunct="1"/>
            <a:endParaRPr lang="en-GB" altLang="en-US" sz="2400"/>
          </a:p>
          <a:p>
            <a:pPr eaLnBrk="1" hangingPunct="1"/>
            <a:endParaRPr lang="en-GB" altLang="en-US" sz="2400"/>
          </a:p>
        </p:txBody>
      </p:sp>
      <p:grpSp>
        <p:nvGrpSpPr>
          <p:cNvPr id="22532" name="Group 4">
            <a:extLst>
              <a:ext uri="{FF2B5EF4-FFF2-40B4-BE49-F238E27FC236}">
                <a16:creationId xmlns:a16="http://schemas.microsoft.com/office/drawing/2014/main" id="{3050BF57-1BDF-4ABE-8CDC-74237265C664}"/>
              </a:ext>
            </a:extLst>
          </p:cNvPr>
          <p:cNvGrpSpPr>
            <a:grpSpLocks/>
          </p:cNvGrpSpPr>
          <p:nvPr/>
        </p:nvGrpSpPr>
        <p:grpSpPr bwMode="auto">
          <a:xfrm>
            <a:off x="1941513" y="2514600"/>
            <a:ext cx="5257800" cy="2971800"/>
            <a:chOff x="1488" y="1584"/>
            <a:chExt cx="3312" cy="1872"/>
          </a:xfrm>
        </p:grpSpPr>
        <p:sp>
          <p:nvSpPr>
            <p:cNvPr id="22534" name="AutoShape 5">
              <a:extLst>
                <a:ext uri="{FF2B5EF4-FFF2-40B4-BE49-F238E27FC236}">
                  <a16:creationId xmlns:a16="http://schemas.microsoft.com/office/drawing/2014/main" id="{0D374BA7-7E20-4877-8F67-C06AA485A443}"/>
                </a:ext>
              </a:extLst>
            </p:cNvPr>
            <p:cNvSpPr>
              <a:spLocks noChangeArrowheads="1"/>
            </p:cNvSpPr>
            <p:nvPr/>
          </p:nvSpPr>
          <p:spPr bwMode="auto">
            <a:xfrm>
              <a:off x="1488" y="1584"/>
              <a:ext cx="3312" cy="1872"/>
            </a:xfrm>
            <a:prstGeom prst="roundRect">
              <a:avLst>
                <a:gd name="adj" fmla="val 16667"/>
              </a:avLst>
            </a:prstGeom>
            <a:solidFill>
              <a:schemeClr val="bg1"/>
            </a:solidFill>
            <a:ln w="3810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endParaRPr lang="id-ID" altLang="en-US" sz="2400"/>
            </a:p>
          </p:txBody>
        </p:sp>
        <p:sp>
          <p:nvSpPr>
            <p:cNvPr id="22535" name="Text Box 6">
              <a:extLst>
                <a:ext uri="{FF2B5EF4-FFF2-40B4-BE49-F238E27FC236}">
                  <a16:creationId xmlns:a16="http://schemas.microsoft.com/office/drawing/2014/main" id="{D568CC85-2BDC-411A-8A68-87DA88C09008}"/>
                </a:ext>
              </a:extLst>
            </p:cNvPr>
            <p:cNvSpPr txBox="1">
              <a:spLocks noChangeArrowheads="1"/>
            </p:cNvSpPr>
            <p:nvPr/>
          </p:nvSpPr>
          <p:spPr bwMode="auto">
            <a:xfrm>
              <a:off x="2348" y="1584"/>
              <a:ext cx="13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3600"/>
                <a:t>Text Style</a:t>
              </a:r>
              <a:endParaRPr lang="en-GB" altLang="en-US" sz="2000"/>
            </a:p>
          </p:txBody>
        </p:sp>
        <p:grpSp>
          <p:nvGrpSpPr>
            <p:cNvPr id="22536" name="Group 7">
              <a:extLst>
                <a:ext uri="{FF2B5EF4-FFF2-40B4-BE49-F238E27FC236}">
                  <a16:creationId xmlns:a16="http://schemas.microsoft.com/office/drawing/2014/main" id="{27093521-9BEA-438A-8E3B-762A870EDBA0}"/>
                </a:ext>
              </a:extLst>
            </p:cNvPr>
            <p:cNvGrpSpPr>
              <a:grpSpLocks/>
            </p:cNvGrpSpPr>
            <p:nvPr/>
          </p:nvGrpSpPr>
          <p:grpSpPr bwMode="auto">
            <a:xfrm>
              <a:off x="3132" y="2051"/>
              <a:ext cx="952" cy="365"/>
              <a:chOff x="2875" y="1955"/>
              <a:chExt cx="952" cy="365"/>
            </a:xfrm>
          </p:grpSpPr>
          <p:grpSp>
            <p:nvGrpSpPr>
              <p:cNvPr id="22548" name="Group 8">
                <a:extLst>
                  <a:ext uri="{FF2B5EF4-FFF2-40B4-BE49-F238E27FC236}">
                    <a16:creationId xmlns:a16="http://schemas.microsoft.com/office/drawing/2014/main" id="{D9EA6633-8844-4A0E-AB0D-9DDD7B11135E}"/>
                  </a:ext>
                </a:extLst>
              </p:cNvPr>
              <p:cNvGrpSpPr>
                <a:grpSpLocks/>
              </p:cNvGrpSpPr>
              <p:nvPr/>
            </p:nvGrpSpPr>
            <p:grpSpPr bwMode="auto">
              <a:xfrm>
                <a:off x="2875" y="2008"/>
                <a:ext cx="297" cy="297"/>
                <a:chOff x="1344" y="1536"/>
                <a:chExt cx="144" cy="144"/>
              </a:xfrm>
            </p:grpSpPr>
            <p:sp>
              <p:nvSpPr>
                <p:cNvPr id="22550" name="Oval 9">
                  <a:extLst>
                    <a:ext uri="{FF2B5EF4-FFF2-40B4-BE49-F238E27FC236}">
                      <a16:creationId xmlns:a16="http://schemas.microsoft.com/office/drawing/2014/main" id="{D3BD14E3-780A-4B5A-8D2D-2529A3C6D3BD}"/>
                    </a:ext>
                  </a:extLst>
                </p:cNvPr>
                <p:cNvSpPr>
                  <a:spLocks noChangeArrowheads="1"/>
                </p:cNvSpPr>
                <p:nvPr/>
              </p:nvSpPr>
              <p:spPr bwMode="auto">
                <a:xfrm>
                  <a:off x="1344" y="1536"/>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2551" name="Oval 10">
                  <a:extLst>
                    <a:ext uri="{FF2B5EF4-FFF2-40B4-BE49-F238E27FC236}">
                      <a16:creationId xmlns:a16="http://schemas.microsoft.com/office/drawing/2014/main" id="{AAC092E2-3B36-4681-8981-67D206103462}"/>
                    </a:ext>
                  </a:extLst>
                </p:cNvPr>
                <p:cNvSpPr>
                  <a:spLocks noChangeArrowheads="1"/>
                </p:cNvSpPr>
                <p:nvPr/>
              </p:nvSpPr>
              <p:spPr bwMode="auto">
                <a:xfrm>
                  <a:off x="1368" y="1560"/>
                  <a:ext cx="96" cy="96"/>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2549" name="Text Box 11">
                <a:extLst>
                  <a:ext uri="{FF2B5EF4-FFF2-40B4-BE49-F238E27FC236}">
                    <a16:creationId xmlns:a16="http://schemas.microsoft.com/office/drawing/2014/main" id="{1017A959-2AF4-4D6E-A843-5AEE69AFAED3}"/>
                  </a:ext>
                </a:extLst>
              </p:cNvPr>
              <p:cNvSpPr txBox="1">
                <a:spLocks noChangeArrowheads="1"/>
              </p:cNvSpPr>
              <p:nvPr/>
            </p:nvSpPr>
            <p:spPr bwMode="auto">
              <a:xfrm>
                <a:off x="3172" y="1955"/>
                <a:ext cx="6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3200" b="1"/>
                  <a:t>bold</a:t>
                </a:r>
              </a:p>
            </p:txBody>
          </p:sp>
        </p:grpSp>
        <p:grpSp>
          <p:nvGrpSpPr>
            <p:cNvPr id="22537" name="Group 12">
              <a:extLst>
                <a:ext uri="{FF2B5EF4-FFF2-40B4-BE49-F238E27FC236}">
                  <a16:creationId xmlns:a16="http://schemas.microsoft.com/office/drawing/2014/main" id="{AA1E0EEA-81EE-4EA3-9F25-3D6C891EBF96}"/>
                </a:ext>
              </a:extLst>
            </p:cNvPr>
            <p:cNvGrpSpPr>
              <a:grpSpLocks/>
            </p:cNvGrpSpPr>
            <p:nvPr/>
          </p:nvGrpSpPr>
          <p:grpSpPr bwMode="auto">
            <a:xfrm>
              <a:off x="3132" y="2465"/>
              <a:ext cx="925" cy="365"/>
              <a:chOff x="2875" y="2323"/>
              <a:chExt cx="925" cy="365"/>
            </a:xfrm>
          </p:grpSpPr>
          <p:grpSp>
            <p:nvGrpSpPr>
              <p:cNvPr id="22544" name="Group 13">
                <a:extLst>
                  <a:ext uri="{FF2B5EF4-FFF2-40B4-BE49-F238E27FC236}">
                    <a16:creationId xmlns:a16="http://schemas.microsoft.com/office/drawing/2014/main" id="{DCD3BF0F-9880-4645-ACD7-033D861D9A34}"/>
                  </a:ext>
                </a:extLst>
              </p:cNvPr>
              <p:cNvGrpSpPr>
                <a:grpSpLocks/>
              </p:cNvGrpSpPr>
              <p:nvPr/>
            </p:nvGrpSpPr>
            <p:grpSpPr bwMode="auto">
              <a:xfrm>
                <a:off x="2875" y="2376"/>
                <a:ext cx="297" cy="297"/>
                <a:chOff x="144" y="2640"/>
                <a:chExt cx="144" cy="144"/>
              </a:xfrm>
            </p:grpSpPr>
            <p:sp>
              <p:nvSpPr>
                <p:cNvPr id="22546" name="Oval 14">
                  <a:extLst>
                    <a:ext uri="{FF2B5EF4-FFF2-40B4-BE49-F238E27FC236}">
                      <a16:creationId xmlns:a16="http://schemas.microsoft.com/office/drawing/2014/main" id="{DD984ABE-BFEA-4F3B-8207-395C25FFE561}"/>
                    </a:ext>
                  </a:extLst>
                </p:cNvPr>
                <p:cNvSpPr>
                  <a:spLocks noChangeArrowheads="1"/>
                </p:cNvSpPr>
                <p:nvPr/>
              </p:nvSpPr>
              <p:spPr bwMode="auto">
                <a:xfrm>
                  <a:off x="144" y="2640"/>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2547" name="Oval 15">
                  <a:extLst>
                    <a:ext uri="{FF2B5EF4-FFF2-40B4-BE49-F238E27FC236}">
                      <a16:creationId xmlns:a16="http://schemas.microsoft.com/office/drawing/2014/main" id="{3FE76416-4F44-4CC1-85CA-1F0C36A0214F}"/>
                    </a:ext>
                  </a:extLst>
                </p:cNvPr>
                <p:cNvSpPr>
                  <a:spLocks noChangeArrowheads="1"/>
                </p:cNvSpPr>
                <p:nvPr/>
              </p:nvSpPr>
              <p:spPr bwMode="auto">
                <a:xfrm>
                  <a:off x="168" y="2664"/>
                  <a:ext cx="96" cy="96"/>
                </a:xfrm>
                <a:prstGeom prst="ellipse">
                  <a:avLst/>
                </a:prstGeom>
                <a:solidFill>
                  <a:srgbClr val="FF0000"/>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2545" name="Text Box 16">
                <a:extLst>
                  <a:ext uri="{FF2B5EF4-FFF2-40B4-BE49-F238E27FC236}">
                    <a16:creationId xmlns:a16="http://schemas.microsoft.com/office/drawing/2014/main" id="{35E1EB2C-5C5D-4162-8C7D-A1C54BCFF876}"/>
                  </a:ext>
                </a:extLst>
              </p:cNvPr>
              <p:cNvSpPr txBox="1">
                <a:spLocks noChangeArrowheads="1"/>
              </p:cNvSpPr>
              <p:nvPr/>
            </p:nvSpPr>
            <p:spPr bwMode="auto">
              <a:xfrm>
                <a:off x="3172" y="2323"/>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3200" i="1"/>
                  <a:t>italic</a:t>
                </a:r>
              </a:p>
            </p:txBody>
          </p:sp>
        </p:grpSp>
        <p:grpSp>
          <p:nvGrpSpPr>
            <p:cNvPr id="22538" name="Group 17">
              <a:extLst>
                <a:ext uri="{FF2B5EF4-FFF2-40B4-BE49-F238E27FC236}">
                  <a16:creationId xmlns:a16="http://schemas.microsoft.com/office/drawing/2014/main" id="{636851ED-9ACB-4353-B000-048EF9864300}"/>
                </a:ext>
              </a:extLst>
            </p:cNvPr>
            <p:cNvGrpSpPr>
              <a:grpSpLocks/>
            </p:cNvGrpSpPr>
            <p:nvPr/>
          </p:nvGrpSpPr>
          <p:grpSpPr bwMode="auto">
            <a:xfrm>
              <a:off x="3132" y="2880"/>
              <a:ext cx="1464" cy="365"/>
              <a:chOff x="2875" y="2691"/>
              <a:chExt cx="1464" cy="365"/>
            </a:xfrm>
          </p:grpSpPr>
          <p:grpSp>
            <p:nvGrpSpPr>
              <p:cNvPr id="22540" name="Group 18">
                <a:extLst>
                  <a:ext uri="{FF2B5EF4-FFF2-40B4-BE49-F238E27FC236}">
                    <a16:creationId xmlns:a16="http://schemas.microsoft.com/office/drawing/2014/main" id="{937C0294-A797-4D15-8A0C-E3C7A412D48F}"/>
                  </a:ext>
                </a:extLst>
              </p:cNvPr>
              <p:cNvGrpSpPr>
                <a:grpSpLocks/>
              </p:cNvGrpSpPr>
              <p:nvPr/>
            </p:nvGrpSpPr>
            <p:grpSpPr bwMode="auto">
              <a:xfrm>
                <a:off x="2875" y="2744"/>
                <a:ext cx="297" cy="297"/>
                <a:chOff x="144" y="2640"/>
                <a:chExt cx="144" cy="144"/>
              </a:xfrm>
            </p:grpSpPr>
            <p:sp>
              <p:nvSpPr>
                <p:cNvPr id="22542" name="Oval 19">
                  <a:extLst>
                    <a:ext uri="{FF2B5EF4-FFF2-40B4-BE49-F238E27FC236}">
                      <a16:creationId xmlns:a16="http://schemas.microsoft.com/office/drawing/2014/main" id="{C0D2E3F2-1E8F-4FB5-B1E1-70737B5F2549}"/>
                    </a:ext>
                  </a:extLst>
                </p:cNvPr>
                <p:cNvSpPr>
                  <a:spLocks noChangeArrowheads="1"/>
                </p:cNvSpPr>
                <p:nvPr/>
              </p:nvSpPr>
              <p:spPr bwMode="auto">
                <a:xfrm>
                  <a:off x="144" y="2640"/>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2543" name="Oval 20">
                  <a:extLst>
                    <a:ext uri="{FF2B5EF4-FFF2-40B4-BE49-F238E27FC236}">
                      <a16:creationId xmlns:a16="http://schemas.microsoft.com/office/drawing/2014/main" id="{4BCCC18B-190A-45D2-B088-5A978AFC3EE9}"/>
                    </a:ext>
                  </a:extLst>
                </p:cNvPr>
                <p:cNvSpPr>
                  <a:spLocks noChangeArrowheads="1"/>
                </p:cNvSpPr>
                <p:nvPr/>
              </p:nvSpPr>
              <p:spPr bwMode="auto">
                <a:xfrm>
                  <a:off x="168" y="2664"/>
                  <a:ext cx="96" cy="96"/>
                </a:xfrm>
                <a:prstGeom prst="ellipse">
                  <a:avLst/>
                </a:prstGeom>
                <a:solidFill>
                  <a:srgbClr val="FF0000"/>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2541" name="Text Box 21">
                <a:extLst>
                  <a:ext uri="{FF2B5EF4-FFF2-40B4-BE49-F238E27FC236}">
                    <a16:creationId xmlns:a16="http://schemas.microsoft.com/office/drawing/2014/main" id="{E8A2B9A1-D7C7-41E0-A7C3-283D3A3A15FD}"/>
                  </a:ext>
                </a:extLst>
              </p:cNvPr>
              <p:cNvSpPr txBox="1">
                <a:spLocks noChangeArrowheads="1"/>
              </p:cNvSpPr>
              <p:nvPr/>
            </p:nvSpPr>
            <p:spPr bwMode="auto">
              <a:xfrm>
                <a:off x="3172" y="2691"/>
                <a:ext cx="11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3200" u="sng"/>
                  <a:t>underline</a:t>
                </a:r>
              </a:p>
            </p:txBody>
          </p:sp>
        </p:grpSp>
        <p:sp>
          <p:nvSpPr>
            <p:cNvPr id="22539" name="Text Box 22">
              <a:extLst>
                <a:ext uri="{FF2B5EF4-FFF2-40B4-BE49-F238E27FC236}">
                  <a16:creationId xmlns:a16="http://schemas.microsoft.com/office/drawing/2014/main" id="{B2061BDE-96F1-4773-B24D-9761A5DD4154}"/>
                </a:ext>
              </a:extLst>
            </p:cNvPr>
            <p:cNvSpPr txBox="1">
              <a:spLocks noChangeArrowheads="1"/>
            </p:cNvSpPr>
            <p:nvPr/>
          </p:nvSpPr>
          <p:spPr bwMode="auto">
            <a:xfrm>
              <a:off x="1814" y="2419"/>
              <a:ext cx="9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3200" i="1" u="sng">
                  <a:latin typeface="Times" panose="02020603050405020304" pitchFamily="18" charset="0"/>
                </a:rPr>
                <a:t>example</a:t>
              </a:r>
            </a:p>
          </p:txBody>
        </p:sp>
      </p:grpSp>
      <p:sp>
        <p:nvSpPr>
          <p:cNvPr id="22533" name="TextBox 22">
            <a:extLst>
              <a:ext uri="{FF2B5EF4-FFF2-40B4-BE49-F238E27FC236}">
                <a16:creationId xmlns:a16="http://schemas.microsoft.com/office/drawing/2014/main" id="{B3F66BE0-AAA1-4045-8439-B0987C3E8D08}"/>
              </a:ext>
            </a:extLst>
          </p:cNvPr>
          <p:cNvSpPr txBox="1">
            <a:spLocks noChangeArrowheads="1"/>
          </p:cNvSpPr>
          <p:nvPr/>
        </p:nvSpPr>
        <p:spPr bwMode="auto">
          <a:xfrm>
            <a:off x="152400" y="6400800"/>
            <a:ext cx="1752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id-ID" altLang="en-US" sz="1200"/>
              <a:t>dialog yg tjd bersama2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5BD346E-B1BA-4A7A-A244-1958E88FAA14}"/>
              </a:ext>
            </a:extLst>
          </p:cNvPr>
          <p:cNvSpPr>
            <a:spLocks noGrp="1" noChangeArrowheads="1"/>
          </p:cNvSpPr>
          <p:nvPr>
            <p:ph type="title"/>
          </p:nvPr>
        </p:nvSpPr>
        <p:spPr/>
        <p:txBody>
          <a:bodyPr/>
          <a:lstStyle/>
          <a:p>
            <a:pPr eaLnBrk="1" hangingPunct="1"/>
            <a:r>
              <a:rPr lang="en-GB" altLang="en-US" b="1"/>
              <a:t>Concurrent dialogues - II</a:t>
            </a:r>
            <a:br>
              <a:rPr lang="en-GB" altLang="en-US" b="1"/>
            </a:br>
            <a:r>
              <a:rPr lang="en-GB" altLang="en-US" b="1"/>
              <a:t> </a:t>
            </a:r>
            <a:r>
              <a:rPr lang="en-GB" altLang="en-US" sz="3600" b="1"/>
              <a:t>three toggles - individual STNs</a:t>
            </a:r>
            <a:endParaRPr lang="en-GB" altLang="en-US" sz="3600"/>
          </a:p>
        </p:txBody>
      </p:sp>
      <p:sp>
        <p:nvSpPr>
          <p:cNvPr id="23555" name="Rectangle 3">
            <a:extLst>
              <a:ext uri="{FF2B5EF4-FFF2-40B4-BE49-F238E27FC236}">
                <a16:creationId xmlns:a16="http://schemas.microsoft.com/office/drawing/2014/main" id="{190DB53F-7C25-4026-9905-204BAEC3405D}"/>
              </a:ext>
            </a:extLst>
          </p:cNvPr>
          <p:cNvSpPr>
            <a:spLocks noGrp="1" noChangeArrowheads="1"/>
          </p:cNvSpPr>
          <p:nvPr>
            <p:ph type="body" idx="1"/>
          </p:nvPr>
        </p:nvSpPr>
        <p:spPr/>
        <p:txBody>
          <a:bodyPr/>
          <a:lstStyle/>
          <a:p>
            <a:pPr eaLnBrk="1" hangingPunct="1"/>
            <a:endParaRPr lang="en-GB" altLang="en-US"/>
          </a:p>
          <a:p>
            <a:pPr eaLnBrk="1" hangingPunct="1"/>
            <a:endParaRPr lang="en-GB" altLang="en-US"/>
          </a:p>
          <a:p>
            <a:pPr eaLnBrk="1" hangingPunct="1"/>
            <a:endParaRPr lang="en-GB" altLang="en-US" sz="2400"/>
          </a:p>
        </p:txBody>
      </p:sp>
      <p:grpSp>
        <p:nvGrpSpPr>
          <p:cNvPr id="23556" name="Group 4">
            <a:extLst>
              <a:ext uri="{FF2B5EF4-FFF2-40B4-BE49-F238E27FC236}">
                <a16:creationId xmlns:a16="http://schemas.microsoft.com/office/drawing/2014/main" id="{F1FED6F7-F80D-484D-91B2-6314DB643126}"/>
              </a:ext>
            </a:extLst>
          </p:cNvPr>
          <p:cNvGrpSpPr>
            <a:grpSpLocks/>
          </p:cNvGrpSpPr>
          <p:nvPr/>
        </p:nvGrpSpPr>
        <p:grpSpPr bwMode="auto">
          <a:xfrm>
            <a:off x="6553200" y="2247900"/>
            <a:ext cx="2209800" cy="762000"/>
            <a:chOff x="4128" y="1488"/>
            <a:chExt cx="1392" cy="480"/>
          </a:xfrm>
        </p:grpSpPr>
        <p:sp>
          <p:nvSpPr>
            <p:cNvPr id="23585" name="AutoShape 5">
              <a:extLst>
                <a:ext uri="{FF2B5EF4-FFF2-40B4-BE49-F238E27FC236}">
                  <a16:creationId xmlns:a16="http://schemas.microsoft.com/office/drawing/2014/main" id="{158EA90F-AC83-4DAD-BAFA-78A4B016B0F2}"/>
                </a:ext>
              </a:extLst>
            </p:cNvPr>
            <p:cNvSpPr>
              <a:spLocks noChangeArrowheads="1"/>
            </p:cNvSpPr>
            <p:nvPr/>
          </p:nvSpPr>
          <p:spPr bwMode="auto">
            <a:xfrm>
              <a:off x="4128" y="1488"/>
              <a:ext cx="1392" cy="480"/>
            </a:xfrm>
            <a:prstGeom prst="roundRect">
              <a:avLst>
                <a:gd name="adj" fmla="val 16667"/>
              </a:avLst>
            </a:prstGeom>
            <a:solidFill>
              <a:schemeClr val="bg1"/>
            </a:solidFill>
            <a:ln w="28575">
              <a:solidFill>
                <a:srgbClr val="969696"/>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nvGrpSpPr>
            <p:cNvPr id="23586" name="Group 6">
              <a:extLst>
                <a:ext uri="{FF2B5EF4-FFF2-40B4-BE49-F238E27FC236}">
                  <a16:creationId xmlns:a16="http://schemas.microsoft.com/office/drawing/2014/main" id="{2E69D194-C2E1-4CDE-9CBB-57E715AECE7D}"/>
                </a:ext>
              </a:extLst>
            </p:cNvPr>
            <p:cNvGrpSpPr>
              <a:grpSpLocks/>
            </p:cNvGrpSpPr>
            <p:nvPr/>
          </p:nvGrpSpPr>
          <p:grpSpPr bwMode="auto">
            <a:xfrm>
              <a:off x="4320" y="1630"/>
              <a:ext cx="192" cy="197"/>
              <a:chOff x="1344" y="1536"/>
              <a:chExt cx="144" cy="144"/>
            </a:xfrm>
          </p:grpSpPr>
          <p:sp>
            <p:nvSpPr>
              <p:cNvPr id="23588" name="Oval 7">
                <a:extLst>
                  <a:ext uri="{FF2B5EF4-FFF2-40B4-BE49-F238E27FC236}">
                    <a16:creationId xmlns:a16="http://schemas.microsoft.com/office/drawing/2014/main" id="{02433167-349E-404F-8A0C-F06E3B444E44}"/>
                  </a:ext>
                </a:extLst>
              </p:cNvPr>
              <p:cNvSpPr>
                <a:spLocks noChangeArrowheads="1"/>
              </p:cNvSpPr>
              <p:nvPr/>
            </p:nvSpPr>
            <p:spPr bwMode="auto">
              <a:xfrm>
                <a:off x="1344" y="1536"/>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3589" name="Oval 8">
                <a:extLst>
                  <a:ext uri="{FF2B5EF4-FFF2-40B4-BE49-F238E27FC236}">
                    <a16:creationId xmlns:a16="http://schemas.microsoft.com/office/drawing/2014/main" id="{D7A92CB9-3754-476C-8166-499664621766}"/>
                  </a:ext>
                </a:extLst>
              </p:cNvPr>
              <p:cNvSpPr>
                <a:spLocks noChangeArrowheads="1"/>
              </p:cNvSpPr>
              <p:nvPr/>
            </p:nvSpPr>
            <p:spPr bwMode="auto">
              <a:xfrm>
                <a:off x="1368" y="1560"/>
                <a:ext cx="96" cy="96"/>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3587" name="Text Box 9">
              <a:extLst>
                <a:ext uri="{FF2B5EF4-FFF2-40B4-BE49-F238E27FC236}">
                  <a16:creationId xmlns:a16="http://schemas.microsoft.com/office/drawing/2014/main" id="{4B2279AB-E3BC-4F2E-9F8D-BFE8837B75F5}"/>
                </a:ext>
              </a:extLst>
            </p:cNvPr>
            <p:cNvSpPr txBox="1">
              <a:spLocks noChangeArrowheads="1"/>
            </p:cNvSpPr>
            <p:nvPr/>
          </p:nvSpPr>
          <p:spPr bwMode="auto">
            <a:xfrm>
              <a:off x="4560" y="158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2400" b="1"/>
                <a:t>bold</a:t>
              </a:r>
            </a:p>
          </p:txBody>
        </p:sp>
      </p:grpSp>
      <p:grpSp>
        <p:nvGrpSpPr>
          <p:cNvPr id="23557" name="Group 10">
            <a:extLst>
              <a:ext uri="{FF2B5EF4-FFF2-40B4-BE49-F238E27FC236}">
                <a16:creationId xmlns:a16="http://schemas.microsoft.com/office/drawing/2014/main" id="{636EE179-0EF3-4971-BB73-20BEDC82F3F1}"/>
              </a:ext>
            </a:extLst>
          </p:cNvPr>
          <p:cNvGrpSpPr>
            <a:grpSpLocks/>
          </p:cNvGrpSpPr>
          <p:nvPr/>
        </p:nvGrpSpPr>
        <p:grpSpPr bwMode="auto">
          <a:xfrm>
            <a:off x="6553200" y="3543300"/>
            <a:ext cx="2209800" cy="762000"/>
            <a:chOff x="4128" y="2304"/>
            <a:chExt cx="1392" cy="480"/>
          </a:xfrm>
        </p:grpSpPr>
        <p:sp>
          <p:nvSpPr>
            <p:cNvPr id="23580" name="AutoShape 11">
              <a:extLst>
                <a:ext uri="{FF2B5EF4-FFF2-40B4-BE49-F238E27FC236}">
                  <a16:creationId xmlns:a16="http://schemas.microsoft.com/office/drawing/2014/main" id="{C876918F-D561-448E-AD80-330B5FF361B2}"/>
                </a:ext>
              </a:extLst>
            </p:cNvPr>
            <p:cNvSpPr>
              <a:spLocks noChangeArrowheads="1"/>
            </p:cNvSpPr>
            <p:nvPr/>
          </p:nvSpPr>
          <p:spPr bwMode="auto">
            <a:xfrm>
              <a:off x="4128" y="2304"/>
              <a:ext cx="1392" cy="480"/>
            </a:xfrm>
            <a:prstGeom prst="roundRect">
              <a:avLst>
                <a:gd name="adj" fmla="val 16667"/>
              </a:avLst>
            </a:prstGeom>
            <a:solidFill>
              <a:schemeClr val="bg1"/>
            </a:solidFill>
            <a:ln w="28575">
              <a:solidFill>
                <a:srgbClr val="969696"/>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nvGrpSpPr>
            <p:cNvPr id="23581" name="Group 12">
              <a:extLst>
                <a:ext uri="{FF2B5EF4-FFF2-40B4-BE49-F238E27FC236}">
                  <a16:creationId xmlns:a16="http://schemas.microsoft.com/office/drawing/2014/main" id="{6A9DC52E-DD90-4DAE-A2C6-10AFFD61368B}"/>
                </a:ext>
              </a:extLst>
            </p:cNvPr>
            <p:cNvGrpSpPr>
              <a:grpSpLocks/>
            </p:cNvGrpSpPr>
            <p:nvPr/>
          </p:nvGrpSpPr>
          <p:grpSpPr bwMode="auto">
            <a:xfrm>
              <a:off x="4320" y="2452"/>
              <a:ext cx="192" cy="184"/>
              <a:chOff x="144" y="2640"/>
              <a:chExt cx="144" cy="144"/>
            </a:xfrm>
          </p:grpSpPr>
          <p:sp>
            <p:nvSpPr>
              <p:cNvPr id="23583" name="Oval 13">
                <a:extLst>
                  <a:ext uri="{FF2B5EF4-FFF2-40B4-BE49-F238E27FC236}">
                    <a16:creationId xmlns:a16="http://schemas.microsoft.com/office/drawing/2014/main" id="{35B953CD-CCC5-4CEB-BAF3-6A8339DB7F22}"/>
                  </a:ext>
                </a:extLst>
              </p:cNvPr>
              <p:cNvSpPr>
                <a:spLocks noChangeArrowheads="1"/>
              </p:cNvSpPr>
              <p:nvPr/>
            </p:nvSpPr>
            <p:spPr bwMode="auto">
              <a:xfrm>
                <a:off x="144" y="2640"/>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3584" name="Oval 14">
                <a:extLst>
                  <a:ext uri="{FF2B5EF4-FFF2-40B4-BE49-F238E27FC236}">
                    <a16:creationId xmlns:a16="http://schemas.microsoft.com/office/drawing/2014/main" id="{46325889-4F1D-464D-A147-819EA2AE4A6B}"/>
                  </a:ext>
                </a:extLst>
              </p:cNvPr>
              <p:cNvSpPr>
                <a:spLocks noChangeArrowheads="1"/>
              </p:cNvSpPr>
              <p:nvPr/>
            </p:nvSpPr>
            <p:spPr bwMode="auto">
              <a:xfrm>
                <a:off x="168" y="2664"/>
                <a:ext cx="96" cy="96"/>
              </a:xfrm>
              <a:prstGeom prst="ellipse">
                <a:avLst/>
              </a:prstGeom>
              <a:solidFill>
                <a:srgbClr val="FF0000"/>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3582" name="Text Box 15">
              <a:extLst>
                <a:ext uri="{FF2B5EF4-FFF2-40B4-BE49-F238E27FC236}">
                  <a16:creationId xmlns:a16="http://schemas.microsoft.com/office/drawing/2014/main" id="{64C87FA2-5FFF-43D2-9710-B5D050A06A19}"/>
                </a:ext>
              </a:extLst>
            </p:cNvPr>
            <p:cNvSpPr txBox="1">
              <a:spLocks noChangeArrowheads="1"/>
            </p:cNvSpPr>
            <p:nvPr/>
          </p:nvSpPr>
          <p:spPr bwMode="auto">
            <a:xfrm>
              <a:off x="4587" y="2400"/>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2400" i="1"/>
                <a:t>italic</a:t>
              </a:r>
            </a:p>
          </p:txBody>
        </p:sp>
      </p:grpSp>
      <p:grpSp>
        <p:nvGrpSpPr>
          <p:cNvPr id="23558" name="Group 16">
            <a:extLst>
              <a:ext uri="{FF2B5EF4-FFF2-40B4-BE49-F238E27FC236}">
                <a16:creationId xmlns:a16="http://schemas.microsoft.com/office/drawing/2014/main" id="{B74547C5-1C2A-44DA-8B97-E0EF85843BF9}"/>
              </a:ext>
            </a:extLst>
          </p:cNvPr>
          <p:cNvGrpSpPr>
            <a:grpSpLocks/>
          </p:cNvGrpSpPr>
          <p:nvPr/>
        </p:nvGrpSpPr>
        <p:grpSpPr bwMode="auto">
          <a:xfrm>
            <a:off x="6553200" y="4838700"/>
            <a:ext cx="2209800" cy="762000"/>
            <a:chOff x="4128" y="3072"/>
            <a:chExt cx="1392" cy="480"/>
          </a:xfrm>
        </p:grpSpPr>
        <p:sp>
          <p:nvSpPr>
            <p:cNvPr id="23575" name="AutoShape 17">
              <a:extLst>
                <a:ext uri="{FF2B5EF4-FFF2-40B4-BE49-F238E27FC236}">
                  <a16:creationId xmlns:a16="http://schemas.microsoft.com/office/drawing/2014/main" id="{CB2529CE-BD5F-465C-A625-7053C1E3E8A5}"/>
                </a:ext>
              </a:extLst>
            </p:cNvPr>
            <p:cNvSpPr>
              <a:spLocks noChangeArrowheads="1"/>
            </p:cNvSpPr>
            <p:nvPr/>
          </p:nvSpPr>
          <p:spPr bwMode="auto">
            <a:xfrm>
              <a:off x="4128" y="3072"/>
              <a:ext cx="1392" cy="480"/>
            </a:xfrm>
            <a:prstGeom prst="roundRect">
              <a:avLst>
                <a:gd name="adj" fmla="val 16667"/>
              </a:avLst>
            </a:prstGeom>
            <a:solidFill>
              <a:schemeClr val="bg1"/>
            </a:solidFill>
            <a:ln w="28575">
              <a:solidFill>
                <a:srgbClr val="969696"/>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nvGrpSpPr>
            <p:cNvPr id="23576" name="Group 18">
              <a:extLst>
                <a:ext uri="{FF2B5EF4-FFF2-40B4-BE49-F238E27FC236}">
                  <a16:creationId xmlns:a16="http://schemas.microsoft.com/office/drawing/2014/main" id="{8FF54870-9322-4B32-96B2-2F058B0C808E}"/>
                </a:ext>
              </a:extLst>
            </p:cNvPr>
            <p:cNvGrpSpPr>
              <a:grpSpLocks/>
            </p:cNvGrpSpPr>
            <p:nvPr/>
          </p:nvGrpSpPr>
          <p:grpSpPr bwMode="auto">
            <a:xfrm>
              <a:off x="4320" y="3220"/>
              <a:ext cx="192" cy="184"/>
              <a:chOff x="144" y="2640"/>
              <a:chExt cx="144" cy="144"/>
            </a:xfrm>
          </p:grpSpPr>
          <p:sp>
            <p:nvSpPr>
              <p:cNvPr id="23578" name="Oval 19">
                <a:extLst>
                  <a:ext uri="{FF2B5EF4-FFF2-40B4-BE49-F238E27FC236}">
                    <a16:creationId xmlns:a16="http://schemas.microsoft.com/office/drawing/2014/main" id="{8C730559-ED3E-44D0-B685-D0214D5C81D4}"/>
                  </a:ext>
                </a:extLst>
              </p:cNvPr>
              <p:cNvSpPr>
                <a:spLocks noChangeArrowheads="1"/>
              </p:cNvSpPr>
              <p:nvPr/>
            </p:nvSpPr>
            <p:spPr bwMode="auto">
              <a:xfrm>
                <a:off x="144" y="2640"/>
                <a:ext cx="144" cy="1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3579" name="Oval 20">
                <a:extLst>
                  <a:ext uri="{FF2B5EF4-FFF2-40B4-BE49-F238E27FC236}">
                    <a16:creationId xmlns:a16="http://schemas.microsoft.com/office/drawing/2014/main" id="{B9E542C7-632C-47A9-AC42-281BC3AE4CDC}"/>
                  </a:ext>
                </a:extLst>
              </p:cNvPr>
              <p:cNvSpPr>
                <a:spLocks noChangeArrowheads="1"/>
              </p:cNvSpPr>
              <p:nvPr/>
            </p:nvSpPr>
            <p:spPr bwMode="auto">
              <a:xfrm>
                <a:off x="168" y="2664"/>
                <a:ext cx="96" cy="96"/>
              </a:xfrm>
              <a:prstGeom prst="ellipse">
                <a:avLst/>
              </a:prstGeom>
              <a:solidFill>
                <a:srgbClr val="FF0000"/>
              </a:solidFill>
              <a:ln w="2857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3577" name="Text Box 21">
              <a:extLst>
                <a:ext uri="{FF2B5EF4-FFF2-40B4-BE49-F238E27FC236}">
                  <a16:creationId xmlns:a16="http://schemas.microsoft.com/office/drawing/2014/main" id="{89805B48-6348-4307-907A-D5A114B4EBC6}"/>
                </a:ext>
              </a:extLst>
            </p:cNvPr>
            <p:cNvSpPr txBox="1">
              <a:spLocks noChangeArrowheads="1"/>
            </p:cNvSpPr>
            <p:nvPr/>
          </p:nvSpPr>
          <p:spPr bwMode="auto">
            <a:xfrm>
              <a:off x="4560" y="3168"/>
              <a:ext cx="9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2400" u="sng"/>
                <a:t>underline</a:t>
              </a:r>
            </a:p>
          </p:txBody>
        </p:sp>
      </p:grpSp>
      <p:grpSp>
        <p:nvGrpSpPr>
          <p:cNvPr id="23559" name="Group 22">
            <a:extLst>
              <a:ext uri="{FF2B5EF4-FFF2-40B4-BE49-F238E27FC236}">
                <a16:creationId xmlns:a16="http://schemas.microsoft.com/office/drawing/2014/main" id="{067AD368-D2E2-481C-AF68-CCD4D9676C94}"/>
              </a:ext>
            </a:extLst>
          </p:cNvPr>
          <p:cNvGrpSpPr>
            <a:grpSpLocks/>
          </p:cNvGrpSpPr>
          <p:nvPr/>
        </p:nvGrpSpPr>
        <p:grpSpPr bwMode="auto">
          <a:xfrm>
            <a:off x="1219200" y="2209800"/>
            <a:ext cx="4800600" cy="838200"/>
            <a:chOff x="2064" y="2640"/>
            <a:chExt cx="2448" cy="432"/>
          </a:xfrm>
        </p:grpSpPr>
        <p:sp>
          <p:nvSpPr>
            <p:cNvPr id="23571" name="Oval 23">
              <a:extLst>
                <a:ext uri="{FF2B5EF4-FFF2-40B4-BE49-F238E27FC236}">
                  <a16:creationId xmlns:a16="http://schemas.microsoft.com/office/drawing/2014/main" id="{E45C7133-9036-4B2F-BF6B-C098EE10A1B8}"/>
                </a:ext>
              </a:extLst>
            </p:cNvPr>
            <p:cNvSpPr>
              <a:spLocks noChangeArrowheads="1"/>
            </p:cNvSpPr>
            <p:nvPr/>
          </p:nvSpPr>
          <p:spPr bwMode="auto">
            <a:xfrm>
              <a:off x="2064"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NO</a:t>
              </a:r>
            </a:p>
            <a:p>
              <a:pPr algn="ctr">
                <a:spcBef>
                  <a:spcPct val="0"/>
                </a:spcBef>
                <a:buClrTx/>
                <a:buSzTx/>
                <a:buFontTx/>
                <a:buNone/>
              </a:pPr>
              <a:r>
                <a:rPr lang="en-GB" altLang="en-US" sz="1400"/>
                <a:t>bold</a:t>
              </a:r>
              <a:endParaRPr lang="en-GB" altLang="en-US" sz="1800"/>
            </a:p>
          </p:txBody>
        </p:sp>
        <p:sp>
          <p:nvSpPr>
            <p:cNvPr id="23572" name="Oval 24">
              <a:extLst>
                <a:ext uri="{FF2B5EF4-FFF2-40B4-BE49-F238E27FC236}">
                  <a16:creationId xmlns:a16="http://schemas.microsoft.com/office/drawing/2014/main" id="{5450E4A6-A905-4F77-B238-6F1C972538F3}"/>
                </a:ext>
              </a:extLst>
            </p:cNvPr>
            <p:cNvSpPr>
              <a:spLocks noChangeArrowheads="1"/>
            </p:cNvSpPr>
            <p:nvPr/>
          </p:nvSpPr>
          <p:spPr bwMode="auto">
            <a:xfrm>
              <a:off x="4080"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b="1"/>
                <a:t>bold</a:t>
              </a:r>
              <a:endParaRPr lang="en-GB" altLang="en-US" sz="1800"/>
            </a:p>
          </p:txBody>
        </p:sp>
        <p:cxnSp>
          <p:nvCxnSpPr>
            <p:cNvPr id="23573" name="AutoShape 25">
              <a:extLst>
                <a:ext uri="{FF2B5EF4-FFF2-40B4-BE49-F238E27FC236}">
                  <a16:creationId xmlns:a16="http://schemas.microsoft.com/office/drawing/2014/main" id="{34A1CF2D-3705-4AF5-802F-78DFA81C52BF}"/>
                </a:ext>
              </a:extLst>
            </p:cNvPr>
            <p:cNvCxnSpPr>
              <a:cxnSpLocks noChangeShapeType="1"/>
              <a:stCxn id="23571" idx="6"/>
              <a:endCxn id="23572" idx="2"/>
            </p:cNvCxnSpPr>
            <p:nvPr/>
          </p:nvCxnSpPr>
          <p:spPr bwMode="auto">
            <a:xfrm>
              <a:off x="2502" y="285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3574" name="Text Box 26">
              <a:extLst>
                <a:ext uri="{FF2B5EF4-FFF2-40B4-BE49-F238E27FC236}">
                  <a16:creationId xmlns:a16="http://schemas.microsoft.com/office/drawing/2014/main" id="{0200F174-CDE9-4494-9FE3-12B904652421}"/>
                </a:ext>
              </a:extLst>
            </p:cNvPr>
            <p:cNvSpPr txBox="1">
              <a:spLocks noChangeArrowheads="1"/>
            </p:cNvSpPr>
            <p:nvPr/>
          </p:nvSpPr>
          <p:spPr bwMode="auto">
            <a:xfrm>
              <a:off x="2896" y="2640"/>
              <a:ext cx="78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 on ‘bold’</a:t>
              </a:r>
            </a:p>
          </p:txBody>
        </p:sp>
      </p:grpSp>
      <p:grpSp>
        <p:nvGrpSpPr>
          <p:cNvPr id="23560" name="Group 27">
            <a:extLst>
              <a:ext uri="{FF2B5EF4-FFF2-40B4-BE49-F238E27FC236}">
                <a16:creationId xmlns:a16="http://schemas.microsoft.com/office/drawing/2014/main" id="{1885A584-AF04-4C9D-9716-0A7A71F64B5C}"/>
              </a:ext>
            </a:extLst>
          </p:cNvPr>
          <p:cNvGrpSpPr>
            <a:grpSpLocks/>
          </p:cNvGrpSpPr>
          <p:nvPr/>
        </p:nvGrpSpPr>
        <p:grpSpPr bwMode="auto">
          <a:xfrm>
            <a:off x="1219200" y="3505200"/>
            <a:ext cx="4800600" cy="838200"/>
            <a:chOff x="2064" y="2640"/>
            <a:chExt cx="2448" cy="432"/>
          </a:xfrm>
        </p:grpSpPr>
        <p:sp>
          <p:nvSpPr>
            <p:cNvPr id="23567" name="Oval 28">
              <a:extLst>
                <a:ext uri="{FF2B5EF4-FFF2-40B4-BE49-F238E27FC236}">
                  <a16:creationId xmlns:a16="http://schemas.microsoft.com/office/drawing/2014/main" id="{09A9C13F-AFDF-40D3-B7AC-B000A0A95F7E}"/>
                </a:ext>
              </a:extLst>
            </p:cNvPr>
            <p:cNvSpPr>
              <a:spLocks noChangeArrowheads="1"/>
            </p:cNvSpPr>
            <p:nvPr/>
          </p:nvSpPr>
          <p:spPr bwMode="auto">
            <a:xfrm>
              <a:off x="2064"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NO</a:t>
              </a:r>
            </a:p>
            <a:p>
              <a:pPr algn="ctr">
                <a:spcBef>
                  <a:spcPct val="0"/>
                </a:spcBef>
                <a:buClrTx/>
                <a:buSzTx/>
                <a:buFontTx/>
                <a:buNone/>
              </a:pPr>
              <a:r>
                <a:rPr lang="en-GB" altLang="en-US" sz="1400"/>
                <a:t>italic</a:t>
              </a:r>
              <a:endParaRPr lang="en-GB" altLang="en-US" sz="1800"/>
            </a:p>
          </p:txBody>
        </p:sp>
        <p:sp>
          <p:nvSpPr>
            <p:cNvPr id="23568" name="Oval 29">
              <a:extLst>
                <a:ext uri="{FF2B5EF4-FFF2-40B4-BE49-F238E27FC236}">
                  <a16:creationId xmlns:a16="http://schemas.microsoft.com/office/drawing/2014/main" id="{D243EFC1-C439-47DE-A471-8F58155084C1}"/>
                </a:ext>
              </a:extLst>
            </p:cNvPr>
            <p:cNvSpPr>
              <a:spLocks noChangeArrowheads="1"/>
            </p:cNvSpPr>
            <p:nvPr/>
          </p:nvSpPr>
          <p:spPr bwMode="auto">
            <a:xfrm>
              <a:off x="4080"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i="1"/>
                <a:t>italic</a:t>
              </a:r>
              <a:endParaRPr lang="en-GB" altLang="en-US" sz="1800"/>
            </a:p>
          </p:txBody>
        </p:sp>
        <p:cxnSp>
          <p:nvCxnSpPr>
            <p:cNvPr id="23569" name="AutoShape 30">
              <a:extLst>
                <a:ext uri="{FF2B5EF4-FFF2-40B4-BE49-F238E27FC236}">
                  <a16:creationId xmlns:a16="http://schemas.microsoft.com/office/drawing/2014/main" id="{9E1124AD-3A37-4B29-B5A7-86E95AD2AB9B}"/>
                </a:ext>
              </a:extLst>
            </p:cNvPr>
            <p:cNvCxnSpPr>
              <a:cxnSpLocks noChangeShapeType="1"/>
              <a:stCxn id="23567" idx="6"/>
              <a:endCxn id="23568" idx="2"/>
            </p:cNvCxnSpPr>
            <p:nvPr/>
          </p:nvCxnSpPr>
          <p:spPr bwMode="auto">
            <a:xfrm>
              <a:off x="2502" y="285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3570" name="Text Box 31">
              <a:extLst>
                <a:ext uri="{FF2B5EF4-FFF2-40B4-BE49-F238E27FC236}">
                  <a16:creationId xmlns:a16="http://schemas.microsoft.com/office/drawing/2014/main" id="{F4FB3C19-4E7C-4CA4-8EFB-B5030000CBC1}"/>
                </a:ext>
              </a:extLst>
            </p:cNvPr>
            <p:cNvSpPr txBox="1">
              <a:spLocks noChangeArrowheads="1"/>
            </p:cNvSpPr>
            <p:nvPr/>
          </p:nvSpPr>
          <p:spPr bwMode="auto">
            <a:xfrm>
              <a:off x="2890" y="2640"/>
              <a:ext cx="80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 on ‘italic’</a:t>
              </a:r>
            </a:p>
          </p:txBody>
        </p:sp>
      </p:grpSp>
      <p:grpSp>
        <p:nvGrpSpPr>
          <p:cNvPr id="23561" name="Group 32">
            <a:extLst>
              <a:ext uri="{FF2B5EF4-FFF2-40B4-BE49-F238E27FC236}">
                <a16:creationId xmlns:a16="http://schemas.microsoft.com/office/drawing/2014/main" id="{847E2396-FC28-49B0-BF5E-C4F4BD1D1CF8}"/>
              </a:ext>
            </a:extLst>
          </p:cNvPr>
          <p:cNvGrpSpPr>
            <a:grpSpLocks/>
          </p:cNvGrpSpPr>
          <p:nvPr/>
        </p:nvGrpSpPr>
        <p:grpSpPr bwMode="auto">
          <a:xfrm>
            <a:off x="1219200" y="4800600"/>
            <a:ext cx="4800600" cy="838200"/>
            <a:chOff x="2064" y="2640"/>
            <a:chExt cx="2448" cy="432"/>
          </a:xfrm>
        </p:grpSpPr>
        <p:sp>
          <p:nvSpPr>
            <p:cNvPr id="23563" name="Oval 33">
              <a:extLst>
                <a:ext uri="{FF2B5EF4-FFF2-40B4-BE49-F238E27FC236}">
                  <a16:creationId xmlns:a16="http://schemas.microsoft.com/office/drawing/2014/main" id="{499CB090-5162-4290-A372-9CD67E72E497}"/>
                </a:ext>
              </a:extLst>
            </p:cNvPr>
            <p:cNvSpPr>
              <a:spLocks noChangeArrowheads="1"/>
            </p:cNvSpPr>
            <p:nvPr/>
          </p:nvSpPr>
          <p:spPr bwMode="auto">
            <a:xfrm>
              <a:off x="2064"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NO</a:t>
              </a:r>
            </a:p>
            <a:p>
              <a:pPr algn="ctr">
                <a:spcBef>
                  <a:spcPct val="0"/>
                </a:spcBef>
                <a:buClrTx/>
                <a:buSzTx/>
                <a:buFontTx/>
                <a:buNone/>
              </a:pPr>
              <a:r>
                <a:rPr lang="en-GB" altLang="en-US" sz="1400"/>
                <a:t>u’line</a:t>
              </a:r>
              <a:endParaRPr lang="en-GB" altLang="en-US" sz="1800"/>
            </a:p>
          </p:txBody>
        </p:sp>
        <p:sp>
          <p:nvSpPr>
            <p:cNvPr id="23564" name="Oval 34">
              <a:extLst>
                <a:ext uri="{FF2B5EF4-FFF2-40B4-BE49-F238E27FC236}">
                  <a16:creationId xmlns:a16="http://schemas.microsoft.com/office/drawing/2014/main" id="{DA8462BD-582D-49DB-A2C0-F67EEA2023BF}"/>
                </a:ext>
              </a:extLst>
            </p:cNvPr>
            <p:cNvSpPr>
              <a:spLocks noChangeArrowheads="1"/>
            </p:cNvSpPr>
            <p:nvPr/>
          </p:nvSpPr>
          <p:spPr bwMode="auto">
            <a:xfrm>
              <a:off x="4080" y="2640"/>
              <a:ext cx="432" cy="432"/>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u="sng"/>
                <a:t>u’line</a:t>
              </a:r>
              <a:endParaRPr lang="en-GB" altLang="en-US" sz="1800"/>
            </a:p>
          </p:txBody>
        </p:sp>
        <p:cxnSp>
          <p:nvCxnSpPr>
            <p:cNvPr id="23565" name="AutoShape 35">
              <a:extLst>
                <a:ext uri="{FF2B5EF4-FFF2-40B4-BE49-F238E27FC236}">
                  <a16:creationId xmlns:a16="http://schemas.microsoft.com/office/drawing/2014/main" id="{336A0267-AF32-45A0-B2CE-0CDEF01347C0}"/>
                </a:ext>
              </a:extLst>
            </p:cNvPr>
            <p:cNvCxnSpPr>
              <a:cxnSpLocks noChangeShapeType="1"/>
              <a:stCxn id="23563" idx="6"/>
              <a:endCxn id="23564" idx="2"/>
            </p:cNvCxnSpPr>
            <p:nvPr/>
          </p:nvCxnSpPr>
          <p:spPr bwMode="auto">
            <a:xfrm>
              <a:off x="2502" y="285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3566" name="Text Box 36">
              <a:extLst>
                <a:ext uri="{FF2B5EF4-FFF2-40B4-BE49-F238E27FC236}">
                  <a16:creationId xmlns:a16="http://schemas.microsoft.com/office/drawing/2014/main" id="{E01ED80E-02A9-4BA1-8B12-B40383D81E24}"/>
                </a:ext>
              </a:extLst>
            </p:cNvPr>
            <p:cNvSpPr txBox="1">
              <a:spLocks noChangeArrowheads="1"/>
            </p:cNvSpPr>
            <p:nvPr/>
          </p:nvSpPr>
          <p:spPr bwMode="auto">
            <a:xfrm>
              <a:off x="2767" y="2640"/>
              <a:ext cx="104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 on ‘underline’</a:t>
              </a:r>
            </a:p>
          </p:txBody>
        </p:sp>
      </p:grpSp>
      <p:sp>
        <p:nvSpPr>
          <p:cNvPr id="23562" name="Text Box 37">
            <a:extLst>
              <a:ext uri="{FF2B5EF4-FFF2-40B4-BE49-F238E27FC236}">
                <a16:creationId xmlns:a16="http://schemas.microsoft.com/office/drawing/2014/main" id="{972E2A07-8F4A-451D-93E3-C3BC9F9F45CC}"/>
              </a:ext>
            </a:extLst>
          </p:cNvPr>
          <p:cNvSpPr txBox="1">
            <a:spLocks noChangeArrowheads="1"/>
          </p:cNvSpPr>
          <p:nvPr/>
        </p:nvSpPr>
        <p:spPr bwMode="auto">
          <a:xfrm>
            <a:off x="304800" y="61722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50000"/>
              </a:spcBef>
              <a:buClrTx/>
              <a:buSzTx/>
              <a:buFontTx/>
              <a:buNone/>
            </a:pPr>
            <a:r>
              <a:rPr lang="en-US" altLang="en-US" sz="1800"/>
              <a:t>toggles:beralih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7FC1AC6-5776-46AF-8519-60220E702C4B}"/>
              </a:ext>
            </a:extLst>
          </p:cNvPr>
          <p:cNvSpPr>
            <a:spLocks noGrp="1" noChangeArrowheads="1"/>
          </p:cNvSpPr>
          <p:nvPr>
            <p:ph type="title"/>
          </p:nvPr>
        </p:nvSpPr>
        <p:spPr/>
        <p:txBody>
          <a:bodyPr/>
          <a:lstStyle/>
          <a:p>
            <a:pPr eaLnBrk="1" hangingPunct="1"/>
            <a:r>
              <a:rPr lang="en-GB" altLang="en-US" b="1"/>
              <a:t>Concurrent dialogues - III</a:t>
            </a:r>
            <a:br>
              <a:rPr lang="en-GB" altLang="en-US" b="1"/>
            </a:br>
            <a:r>
              <a:rPr lang="en-GB" altLang="en-US" sz="3600" b="1"/>
              <a:t>bold and italic combined</a:t>
            </a:r>
            <a:endParaRPr lang="en-GB" altLang="en-US" b="1"/>
          </a:p>
        </p:txBody>
      </p:sp>
      <p:sp>
        <p:nvSpPr>
          <p:cNvPr id="24579" name="Rectangle 3">
            <a:extLst>
              <a:ext uri="{FF2B5EF4-FFF2-40B4-BE49-F238E27FC236}">
                <a16:creationId xmlns:a16="http://schemas.microsoft.com/office/drawing/2014/main" id="{B173C3B6-E594-4CDC-8E2F-02051134BE06}"/>
              </a:ext>
            </a:extLst>
          </p:cNvPr>
          <p:cNvSpPr>
            <a:spLocks noGrp="1" noChangeArrowheads="1"/>
          </p:cNvSpPr>
          <p:nvPr>
            <p:ph type="body" idx="1"/>
          </p:nvPr>
        </p:nvSpPr>
        <p:spPr/>
        <p:txBody>
          <a:bodyPr/>
          <a:lstStyle/>
          <a:p>
            <a:pPr eaLnBrk="1" hangingPunct="1"/>
            <a:endParaRPr lang="en-GB" altLang="en-US"/>
          </a:p>
          <a:p>
            <a:pPr eaLnBrk="1" hangingPunct="1"/>
            <a:endParaRPr lang="en-GB" altLang="en-US"/>
          </a:p>
          <a:p>
            <a:pPr eaLnBrk="1" hangingPunct="1"/>
            <a:endParaRPr lang="en-GB" altLang="en-US"/>
          </a:p>
          <a:p>
            <a:pPr eaLnBrk="1" hangingPunct="1"/>
            <a:endParaRPr lang="en-GB" altLang="en-US" sz="2400"/>
          </a:p>
        </p:txBody>
      </p:sp>
      <p:grpSp>
        <p:nvGrpSpPr>
          <p:cNvPr id="24580" name="Group 4">
            <a:extLst>
              <a:ext uri="{FF2B5EF4-FFF2-40B4-BE49-F238E27FC236}">
                <a16:creationId xmlns:a16="http://schemas.microsoft.com/office/drawing/2014/main" id="{7113CA7D-F5B8-4BAD-BA3A-6FB7D2C8097F}"/>
              </a:ext>
            </a:extLst>
          </p:cNvPr>
          <p:cNvGrpSpPr>
            <a:grpSpLocks/>
          </p:cNvGrpSpPr>
          <p:nvPr/>
        </p:nvGrpSpPr>
        <p:grpSpPr bwMode="auto">
          <a:xfrm>
            <a:off x="6324600" y="1905000"/>
            <a:ext cx="2362200" cy="1393825"/>
            <a:chOff x="672" y="1282"/>
            <a:chExt cx="1488" cy="878"/>
          </a:xfrm>
        </p:grpSpPr>
        <p:sp>
          <p:nvSpPr>
            <p:cNvPr id="24595" name="AutoShape 5">
              <a:extLst>
                <a:ext uri="{FF2B5EF4-FFF2-40B4-BE49-F238E27FC236}">
                  <a16:creationId xmlns:a16="http://schemas.microsoft.com/office/drawing/2014/main" id="{B45CEC14-E53A-43DA-98CD-ECE480952396}"/>
                </a:ext>
              </a:extLst>
            </p:cNvPr>
            <p:cNvSpPr>
              <a:spLocks noChangeArrowheads="1"/>
            </p:cNvSpPr>
            <p:nvPr/>
          </p:nvSpPr>
          <p:spPr bwMode="auto">
            <a:xfrm>
              <a:off x="672" y="1296"/>
              <a:ext cx="1488" cy="864"/>
            </a:xfrm>
            <a:prstGeom prst="roundRect">
              <a:avLst>
                <a:gd name="adj" fmla="val 16667"/>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4596" name="Text Box 6">
              <a:extLst>
                <a:ext uri="{FF2B5EF4-FFF2-40B4-BE49-F238E27FC236}">
                  <a16:creationId xmlns:a16="http://schemas.microsoft.com/office/drawing/2014/main" id="{5B0E6559-5F29-4C8D-BA38-80655E3AB619}"/>
                </a:ext>
              </a:extLst>
            </p:cNvPr>
            <p:cNvSpPr txBox="1">
              <a:spLocks noChangeArrowheads="1"/>
            </p:cNvSpPr>
            <p:nvPr/>
          </p:nvSpPr>
          <p:spPr bwMode="auto">
            <a:xfrm>
              <a:off x="1064" y="1282"/>
              <a:ext cx="7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2000">
                  <a:latin typeface="Times" panose="02020603050405020304" pitchFamily="18" charset="0"/>
                </a:rPr>
                <a:t>Text Style</a:t>
              </a:r>
            </a:p>
          </p:txBody>
        </p:sp>
        <p:grpSp>
          <p:nvGrpSpPr>
            <p:cNvPr id="24597" name="Group 7">
              <a:extLst>
                <a:ext uri="{FF2B5EF4-FFF2-40B4-BE49-F238E27FC236}">
                  <a16:creationId xmlns:a16="http://schemas.microsoft.com/office/drawing/2014/main" id="{DD707768-31CD-4E6C-9A48-0BD19D1D75E2}"/>
                </a:ext>
              </a:extLst>
            </p:cNvPr>
            <p:cNvGrpSpPr>
              <a:grpSpLocks/>
            </p:cNvGrpSpPr>
            <p:nvPr/>
          </p:nvGrpSpPr>
          <p:grpSpPr bwMode="auto">
            <a:xfrm>
              <a:off x="1344" y="1516"/>
              <a:ext cx="745" cy="568"/>
              <a:chOff x="1344" y="1516"/>
              <a:chExt cx="745" cy="568"/>
            </a:xfrm>
          </p:grpSpPr>
          <p:grpSp>
            <p:nvGrpSpPr>
              <p:cNvPr id="24599" name="Group 8">
                <a:extLst>
                  <a:ext uri="{FF2B5EF4-FFF2-40B4-BE49-F238E27FC236}">
                    <a16:creationId xmlns:a16="http://schemas.microsoft.com/office/drawing/2014/main" id="{29E6B987-2276-4110-BADA-1B971DFA8379}"/>
                  </a:ext>
                </a:extLst>
              </p:cNvPr>
              <p:cNvGrpSpPr>
                <a:grpSpLocks/>
              </p:cNvGrpSpPr>
              <p:nvPr/>
            </p:nvGrpSpPr>
            <p:grpSpPr bwMode="auto">
              <a:xfrm>
                <a:off x="1344" y="1516"/>
                <a:ext cx="502" cy="212"/>
                <a:chOff x="1344" y="1516"/>
                <a:chExt cx="502" cy="212"/>
              </a:xfrm>
            </p:grpSpPr>
            <p:grpSp>
              <p:nvGrpSpPr>
                <p:cNvPr id="24610" name="Group 9">
                  <a:extLst>
                    <a:ext uri="{FF2B5EF4-FFF2-40B4-BE49-F238E27FC236}">
                      <a16:creationId xmlns:a16="http://schemas.microsoft.com/office/drawing/2014/main" id="{E0493CDB-0340-4A3C-978D-A70AE08446C4}"/>
                    </a:ext>
                  </a:extLst>
                </p:cNvPr>
                <p:cNvGrpSpPr>
                  <a:grpSpLocks/>
                </p:cNvGrpSpPr>
                <p:nvPr/>
              </p:nvGrpSpPr>
              <p:grpSpPr bwMode="auto">
                <a:xfrm>
                  <a:off x="1344" y="1550"/>
                  <a:ext cx="144" cy="144"/>
                  <a:chOff x="1344" y="1536"/>
                  <a:chExt cx="144" cy="144"/>
                </a:xfrm>
              </p:grpSpPr>
              <p:sp>
                <p:nvSpPr>
                  <p:cNvPr id="24612" name="Oval 10">
                    <a:extLst>
                      <a:ext uri="{FF2B5EF4-FFF2-40B4-BE49-F238E27FC236}">
                        <a16:creationId xmlns:a16="http://schemas.microsoft.com/office/drawing/2014/main" id="{856DFF72-20F9-4A9D-BB3D-40A634B287CB}"/>
                      </a:ext>
                    </a:extLst>
                  </p:cNvPr>
                  <p:cNvSpPr>
                    <a:spLocks noChangeArrowheads="1"/>
                  </p:cNvSpPr>
                  <p:nvPr/>
                </p:nvSpPr>
                <p:spPr bwMode="auto">
                  <a:xfrm>
                    <a:off x="1344"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4613" name="Oval 11">
                    <a:extLst>
                      <a:ext uri="{FF2B5EF4-FFF2-40B4-BE49-F238E27FC236}">
                        <a16:creationId xmlns:a16="http://schemas.microsoft.com/office/drawing/2014/main" id="{C4F01C86-D529-4260-B8D5-1C03610CEE0E}"/>
                      </a:ext>
                    </a:extLst>
                  </p:cNvPr>
                  <p:cNvSpPr>
                    <a:spLocks noChangeArrowheads="1"/>
                  </p:cNvSpPr>
                  <p:nvPr/>
                </p:nvSpPr>
                <p:spPr bwMode="auto">
                  <a:xfrm>
                    <a:off x="1368" y="1560"/>
                    <a:ext cx="96" cy="9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4611" name="Text Box 12">
                  <a:extLst>
                    <a:ext uri="{FF2B5EF4-FFF2-40B4-BE49-F238E27FC236}">
                      <a16:creationId xmlns:a16="http://schemas.microsoft.com/office/drawing/2014/main" id="{B4D67EEC-777F-40A0-801E-B10D73C77847}"/>
                    </a:ext>
                  </a:extLst>
                </p:cNvPr>
                <p:cNvSpPr txBox="1">
                  <a:spLocks noChangeArrowheads="1"/>
                </p:cNvSpPr>
                <p:nvPr/>
              </p:nvSpPr>
              <p:spPr bwMode="auto">
                <a:xfrm>
                  <a:off x="1488" y="1516"/>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b="1">
                      <a:latin typeface="Times" panose="02020603050405020304" pitchFamily="18" charset="0"/>
                    </a:rPr>
                    <a:t>bold</a:t>
                  </a:r>
                </a:p>
              </p:txBody>
            </p:sp>
          </p:grpSp>
          <p:grpSp>
            <p:nvGrpSpPr>
              <p:cNvPr id="24600" name="Group 13">
                <a:extLst>
                  <a:ext uri="{FF2B5EF4-FFF2-40B4-BE49-F238E27FC236}">
                    <a16:creationId xmlns:a16="http://schemas.microsoft.com/office/drawing/2014/main" id="{63B3B96C-9FE8-459B-BA6A-FB0C027DF2C8}"/>
                  </a:ext>
                </a:extLst>
              </p:cNvPr>
              <p:cNvGrpSpPr>
                <a:grpSpLocks/>
              </p:cNvGrpSpPr>
              <p:nvPr/>
            </p:nvGrpSpPr>
            <p:grpSpPr bwMode="auto">
              <a:xfrm>
                <a:off x="1344" y="1694"/>
                <a:ext cx="525" cy="212"/>
                <a:chOff x="1344" y="1680"/>
                <a:chExt cx="525" cy="212"/>
              </a:xfrm>
            </p:grpSpPr>
            <p:grpSp>
              <p:nvGrpSpPr>
                <p:cNvPr id="24606" name="Group 14">
                  <a:extLst>
                    <a:ext uri="{FF2B5EF4-FFF2-40B4-BE49-F238E27FC236}">
                      <a16:creationId xmlns:a16="http://schemas.microsoft.com/office/drawing/2014/main" id="{E9585168-5F66-43C6-B59E-7280FB16D210}"/>
                    </a:ext>
                  </a:extLst>
                </p:cNvPr>
                <p:cNvGrpSpPr>
                  <a:grpSpLocks/>
                </p:cNvGrpSpPr>
                <p:nvPr/>
              </p:nvGrpSpPr>
              <p:grpSpPr bwMode="auto">
                <a:xfrm>
                  <a:off x="1344" y="1714"/>
                  <a:ext cx="144" cy="144"/>
                  <a:chOff x="144" y="2640"/>
                  <a:chExt cx="144" cy="144"/>
                </a:xfrm>
              </p:grpSpPr>
              <p:sp>
                <p:nvSpPr>
                  <p:cNvPr id="24608" name="Oval 15">
                    <a:extLst>
                      <a:ext uri="{FF2B5EF4-FFF2-40B4-BE49-F238E27FC236}">
                        <a16:creationId xmlns:a16="http://schemas.microsoft.com/office/drawing/2014/main" id="{9483BAF8-12BB-4C77-9279-ADEB5B16728B}"/>
                      </a:ext>
                    </a:extLst>
                  </p:cNvPr>
                  <p:cNvSpPr>
                    <a:spLocks noChangeArrowheads="1"/>
                  </p:cNvSpPr>
                  <p:nvPr/>
                </p:nvSpPr>
                <p:spPr bwMode="auto">
                  <a:xfrm>
                    <a:off x="144" y="264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4609" name="Oval 16">
                    <a:extLst>
                      <a:ext uri="{FF2B5EF4-FFF2-40B4-BE49-F238E27FC236}">
                        <a16:creationId xmlns:a16="http://schemas.microsoft.com/office/drawing/2014/main" id="{A7A627AB-2B32-4A02-A252-0E57D70BDF6A}"/>
                      </a:ext>
                    </a:extLst>
                  </p:cNvPr>
                  <p:cNvSpPr>
                    <a:spLocks noChangeArrowheads="1"/>
                  </p:cNvSpPr>
                  <p:nvPr/>
                </p:nvSpPr>
                <p:spPr bwMode="auto">
                  <a:xfrm>
                    <a:off x="168" y="2664"/>
                    <a:ext cx="96" cy="96"/>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4607" name="Text Box 17">
                  <a:extLst>
                    <a:ext uri="{FF2B5EF4-FFF2-40B4-BE49-F238E27FC236}">
                      <a16:creationId xmlns:a16="http://schemas.microsoft.com/office/drawing/2014/main" id="{F3CB9542-4ED9-4638-8846-39BE42B1D87E}"/>
                    </a:ext>
                  </a:extLst>
                </p:cNvPr>
                <p:cNvSpPr txBox="1">
                  <a:spLocks noChangeArrowheads="1"/>
                </p:cNvSpPr>
                <p:nvPr/>
              </p:nvSpPr>
              <p:spPr bwMode="auto">
                <a:xfrm>
                  <a:off x="1488" y="1680"/>
                  <a:ext cx="3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i="1">
                      <a:latin typeface="Times" panose="02020603050405020304" pitchFamily="18" charset="0"/>
                    </a:rPr>
                    <a:t>italic</a:t>
                  </a:r>
                </a:p>
              </p:txBody>
            </p:sp>
          </p:grpSp>
          <p:grpSp>
            <p:nvGrpSpPr>
              <p:cNvPr id="24601" name="Group 18">
                <a:extLst>
                  <a:ext uri="{FF2B5EF4-FFF2-40B4-BE49-F238E27FC236}">
                    <a16:creationId xmlns:a16="http://schemas.microsoft.com/office/drawing/2014/main" id="{0BEE3AD5-020C-43EE-993E-4770AF4062E4}"/>
                  </a:ext>
                </a:extLst>
              </p:cNvPr>
              <p:cNvGrpSpPr>
                <a:grpSpLocks/>
              </p:cNvGrpSpPr>
              <p:nvPr/>
            </p:nvGrpSpPr>
            <p:grpSpPr bwMode="auto">
              <a:xfrm>
                <a:off x="1344" y="1872"/>
                <a:ext cx="745" cy="212"/>
                <a:chOff x="1344" y="1872"/>
                <a:chExt cx="745" cy="212"/>
              </a:xfrm>
            </p:grpSpPr>
            <p:grpSp>
              <p:nvGrpSpPr>
                <p:cNvPr id="24602" name="Group 19">
                  <a:extLst>
                    <a:ext uri="{FF2B5EF4-FFF2-40B4-BE49-F238E27FC236}">
                      <a16:creationId xmlns:a16="http://schemas.microsoft.com/office/drawing/2014/main" id="{D9D3FBB2-53AC-44D4-96C4-97FF3F3DCB45}"/>
                    </a:ext>
                  </a:extLst>
                </p:cNvPr>
                <p:cNvGrpSpPr>
                  <a:grpSpLocks/>
                </p:cNvGrpSpPr>
                <p:nvPr/>
              </p:nvGrpSpPr>
              <p:grpSpPr bwMode="auto">
                <a:xfrm>
                  <a:off x="1344" y="1906"/>
                  <a:ext cx="144" cy="144"/>
                  <a:chOff x="144" y="2640"/>
                  <a:chExt cx="144" cy="144"/>
                </a:xfrm>
              </p:grpSpPr>
              <p:sp>
                <p:nvSpPr>
                  <p:cNvPr id="24604" name="Oval 20">
                    <a:extLst>
                      <a:ext uri="{FF2B5EF4-FFF2-40B4-BE49-F238E27FC236}">
                        <a16:creationId xmlns:a16="http://schemas.microsoft.com/office/drawing/2014/main" id="{0F9FBE79-D40A-4DEB-B4FC-C25016D57DA0}"/>
                      </a:ext>
                    </a:extLst>
                  </p:cNvPr>
                  <p:cNvSpPr>
                    <a:spLocks noChangeArrowheads="1"/>
                  </p:cNvSpPr>
                  <p:nvPr/>
                </p:nvSpPr>
                <p:spPr bwMode="auto">
                  <a:xfrm>
                    <a:off x="144" y="264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4605" name="Oval 21">
                    <a:extLst>
                      <a:ext uri="{FF2B5EF4-FFF2-40B4-BE49-F238E27FC236}">
                        <a16:creationId xmlns:a16="http://schemas.microsoft.com/office/drawing/2014/main" id="{64247FBA-61E0-47F0-A2DE-F928E3D30505}"/>
                      </a:ext>
                    </a:extLst>
                  </p:cNvPr>
                  <p:cNvSpPr>
                    <a:spLocks noChangeArrowheads="1"/>
                  </p:cNvSpPr>
                  <p:nvPr/>
                </p:nvSpPr>
                <p:spPr bwMode="auto">
                  <a:xfrm>
                    <a:off x="168" y="2664"/>
                    <a:ext cx="96" cy="96"/>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4603" name="Text Box 22">
                  <a:extLst>
                    <a:ext uri="{FF2B5EF4-FFF2-40B4-BE49-F238E27FC236}">
                      <a16:creationId xmlns:a16="http://schemas.microsoft.com/office/drawing/2014/main" id="{70456A06-042B-47CE-98A3-12F24486571D}"/>
                    </a:ext>
                  </a:extLst>
                </p:cNvPr>
                <p:cNvSpPr txBox="1">
                  <a:spLocks noChangeArrowheads="1"/>
                </p:cNvSpPr>
                <p:nvPr/>
              </p:nvSpPr>
              <p:spPr bwMode="auto">
                <a:xfrm>
                  <a:off x="1488" y="1872"/>
                  <a:ext cx="6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u="sng">
                      <a:latin typeface="Times" panose="02020603050405020304" pitchFamily="18" charset="0"/>
                    </a:rPr>
                    <a:t>underline</a:t>
                  </a:r>
                </a:p>
              </p:txBody>
            </p:sp>
          </p:grpSp>
        </p:grpSp>
        <p:sp>
          <p:nvSpPr>
            <p:cNvPr id="24598" name="Text Box 23">
              <a:extLst>
                <a:ext uri="{FF2B5EF4-FFF2-40B4-BE49-F238E27FC236}">
                  <a16:creationId xmlns:a16="http://schemas.microsoft.com/office/drawing/2014/main" id="{CD1610DC-D316-478A-8C21-C9854A96F38E}"/>
                </a:ext>
              </a:extLst>
            </p:cNvPr>
            <p:cNvSpPr txBox="1">
              <a:spLocks noChangeArrowheads="1"/>
            </p:cNvSpPr>
            <p:nvPr/>
          </p:nvSpPr>
          <p:spPr bwMode="auto">
            <a:xfrm>
              <a:off x="720" y="1680"/>
              <a:ext cx="4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i="1" u="sng">
                  <a:latin typeface="Times" panose="02020603050405020304" pitchFamily="18" charset="0"/>
                </a:rPr>
                <a:t>example</a:t>
              </a:r>
            </a:p>
          </p:txBody>
        </p:sp>
      </p:grpSp>
      <p:sp>
        <p:nvSpPr>
          <p:cNvPr id="24581" name="Oval 24">
            <a:extLst>
              <a:ext uri="{FF2B5EF4-FFF2-40B4-BE49-F238E27FC236}">
                <a16:creationId xmlns:a16="http://schemas.microsoft.com/office/drawing/2014/main" id="{72A3E778-F1D0-4411-99AF-AD028D804F6C}"/>
              </a:ext>
            </a:extLst>
          </p:cNvPr>
          <p:cNvSpPr>
            <a:spLocks noChangeArrowheads="1"/>
          </p:cNvSpPr>
          <p:nvPr/>
        </p:nvSpPr>
        <p:spPr bwMode="auto">
          <a:xfrm>
            <a:off x="1066800" y="2438400"/>
            <a:ext cx="838200" cy="838200"/>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NO</a:t>
            </a:r>
          </a:p>
          <a:p>
            <a:pPr algn="ctr">
              <a:spcBef>
                <a:spcPct val="0"/>
              </a:spcBef>
              <a:buClrTx/>
              <a:buSzTx/>
              <a:buFontTx/>
              <a:buNone/>
            </a:pPr>
            <a:r>
              <a:rPr lang="en-GB" altLang="en-US" sz="1400"/>
              <a:t>style</a:t>
            </a:r>
            <a:endParaRPr lang="en-GB" altLang="en-US" sz="1800"/>
          </a:p>
        </p:txBody>
      </p:sp>
      <p:sp>
        <p:nvSpPr>
          <p:cNvPr id="24582" name="Oval 25">
            <a:extLst>
              <a:ext uri="{FF2B5EF4-FFF2-40B4-BE49-F238E27FC236}">
                <a16:creationId xmlns:a16="http://schemas.microsoft.com/office/drawing/2014/main" id="{E2967C93-054B-4DB8-8139-2389D3C3E1B2}"/>
              </a:ext>
            </a:extLst>
          </p:cNvPr>
          <p:cNvSpPr>
            <a:spLocks noChangeArrowheads="1"/>
          </p:cNvSpPr>
          <p:nvPr/>
        </p:nvSpPr>
        <p:spPr bwMode="auto">
          <a:xfrm>
            <a:off x="4419600" y="2438400"/>
            <a:ext cx="838200" cy="838200"/>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b="1"/>
              <a:t>bold</a:t>
            </a:r>
          </a:p>
          <a:p>
            <a:pPr algn="ctr">
              <a:spcBef>
                <a:spcPct val="0"/>
              </a:spcBef>
              <a:buClrTx/>
              <a:buSzTx/>
              <a:buFontTx/>
              <a:buNone/>
            </a:pPr>
            <a:r>
              <a:rPr lang="en-GB" altLang="en-US" sz="1400"/>
              <a:t>only</a:t>
            </a:r>
            <a:endParaRPr lang="en-GB" altLang="en-US" sz="1800"/>
          </a:p>
        </p:txBody>
      </p:sp>
      <p:cxnSp>
        <p:nvCxnSpPr>
          <p:cNvPr id="24583" name="AutoShape 26">
            <a:extLst>
              <a:ext uri="{FF2B5EF4-FFF2-40B4-BE49-F238E27FC236}">
                <a16:creationId xmlns:a16="http://schemas.microsoft.com/office/drawing/2014/main" id="{D8D225CD-6647-4960-BE4C-4918C854EDB0}"/>
              </a:ext>
            </a:extLst>
          </p:cNvPr>
          <p:cNvCxnSpPr>
            <a:cxnSpLocks noChangeShapeType="1"/>
            <a:stCxn id="24581" idx="6"/>
            <a:endCxn id="24582" idx="2"/>
          </p:cNvCxnSpPr>
          <p:nvPr/>
        </p:nvCxnSpPr>
        <p:spPr bwMode="auto">
          <a:xfrm>
            <a:off x="1914525" y="2857500"/>
            <a:ext cx="2495550"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4584" name="Text Box 27">
            <a:extLst>
              <a:ext uri="{FF2B5EF4-FFF2-40B4-BE49-F238E27FC236}">
                <a16:creationId xmlns:a16="http://schemas.microsoft.com/office/drawing/2014/main" id="{D4BE784D-EAF5-4F0E-85F3-10F8F734FBBD}"/>
              </a:ext>
            </a:extLst>
          </p:cNvPr>
          <p:cNvSpPr txBox="1">
            <a:spLocks noChangeArrowheads="1"/>
          </p:cNvSpPr>
          <p:nvPr/>
        </p:nvSpPr>
        <p:spPr bwMode="auto">
          <a:xfrm>
            <a:off x="2393950" y="2514600"/>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 on ‘bold’</a:t>
            </a:r>
          </a:p>
        </p:txBody>
      </p:sp>
      <p:cxnSp>
        <p:nvCxnSpPr>
          <p:cNvPr id="24585" name="AutoShape 28">
            <a:extLst>
              <a:ext uri="{FF2B5EF4-FFF2-40B4-BE49-F238E27FC236}">
                <a16:creationId xmlns:a16="http://schemas.microsoft.com/office/drawing/2014/main" id="{D2676B95-A44C-412F-A5AC-68D28915CDEE}"/>
              </a:ext>
            </a:extLst>
          </p:cNvPr>
          <p:cNvCxnSpPr>
            <a:cxnSpLocks noChangeShapeType="1"/>
            <a:stCxn id="24591" idx="0"/>
            <a:endCxn id="24581" idx="4"/>
          </p:cNvCxnSpPr>
          <p:nvPr/>
        </p:nvCxnSpPr>
        <p:spPr bwMode="auto">
          <a:xfrm flipV="1">
            <a:off x="1485900" y="3286125"/>
            <a:ext cx="0" cy="173355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4586" name="Text Box 29">
            <a:extLst>
              <a:ext uri="{FF2B5EF4-FFF2-40B4-BE49-F238E27FC236}">
                <a16:creationId xmlns:a16="http://schemas.microsoft.com/office/drawing/2014/main" id="{D168C7B1-5C8A-49A2-B011-D87C60ADD41B}"/>
              </a:ext>
            </a:extLst>
          </p:cNvPr>
          <p:cNvSpPr txBox="1">
            <a:spLocks noChangeArrowheads="1"/>
          </p:cNvSpPr>
          <p:nvPr/>
        </p:nvSpPr>
        <p:spPr bwMode="auto">
          <a:xfrm>
            <a:off x="762000" y="3733800"/>
            <a:ext cx="742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a:t>
            </a:r>
          </a:p>
          <a:p>
            <a:pPr algn="ctr">
              <a:spcBef>
                <a:spcPct val="0"/>
              </a:spcBef>
              <a:buClrTx/>
              <a:buSzTx/>
              <a:buFontTx/>
              <a:buNone/>
            </a:pPr>
            <a:r>
              <a:rPr lang="en-GB" altLang="en-US" sz="1800"/>
              <a:t>on</a:t>
            </a:r>
          </a:p>
          <a:p>
            <a:pPr algn="ctr">
              <a:spcBef>
                <a:spcPct val="0"/>
              </a:spcBef>
              <a:buClrTx/>
              <a:buSzTx/>
              <a:buFontTx/>
              <a:buNone/>
            </a:pPr>
            <a:r>
              <a:rPr lang="en-GB" altLang="en-US" sz="1800"/>
              <a:t>‘italic’</a:t>
            </a:r>
          </a:p>
        </p:txBody>
      </p:sp>
      <p:grpSp>
        <p:nvGrpSpPr>
          <p:cNvPr id="24587" name="Group 30">
            <a:extLst>
              <a:ext uri="{FF2B5EF4-FFF2-40B4-BE49-F238E27FC236}">
                <a16:creationId xmlns:a16="http://schemas.microsoft.com/office/drawing/2014/main" id="{839E8E77-1812-4A29-B8CC-A6178AE608FC}"/>
              </a:ext>
            </a:extLst>
          </p:cNvPr>
          <p:cNvGrpSpPr>
            <a:grpSpLocks/>
          </p:cNvGrpSpPr>
          <p:nvPr/>
        </p:nvGrpSpPr>
        <p:grpSpPr bwMode="auto">
          <a:xfrm>
            <a:off x="1066800" y="5029200"/>
            <a:ext cx="4191000" cy="838200"/>
            <a:chOff x="672" y="2352"/>
            <a:chExt cx="2640" cy="528"/>
          </a:xfrm>
        </p:grpSpPr>
        <p:sp>
          <p:nvSpPr>
            <p:cNvPr id="24591" name="Oval 31">
              <a:extLst>
                <a:ext uri="{FF2B5EF4-FFF2-40B4-BE49-F238E27FC236}">
                  <a16:creationId xmlns:a16="http://schemas.microsoft.com/office/drawing/2014/main" id="{1B80A221-A51D-4DC4-9B51-6160A4814B02}"/>
                </a:ext>
              </a:extLst>
            </p:cNvPr>
            <p:cNvSpPr>
              <a:spLocks noChangeArrowheads="1"/>
            </p:cNvSpPr>
            <p:nvPr/>
          </p:nvSpPr>
          <p:spPr bwMode="auto">
            <a:xfrm>
              <a:off x="672"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i="1"/>
                <a:t>italic</a:t>
              </a:r>
              <a:endParaRPr lang="en-GB" altLang="en-US" sz="1800"/>
            </a:p>
            <a:p>
              <a:pPr algn="ctr">
                <a:spcBef>
                  <a:spcPct val="0"/>
                </a:spcBef>
                <a:buClrTx/>
                <a:buSzTx/>
                <a:buFontTx/>
                <a:buNone/>
              </a:pPr>
              <a:r>
                <a:rPr lang="en-GB" altLang="en-US" sz="1400"/>
                <a:t>only</a:t>
              </a:r>
              <a:endParaRPr lang="en-GB" altLang="en-US" sz="1800"/>
            </a:p>
          </p:txBody>
        </p:sp>
        <p:sp>
          <p:nvSpPr>
            <p:cNvPr id="24592" name="Oval 32">
              <a:extLst>
                <a:ext uri="{FF2B5EF4-FFF2-40B4-BE49-F238E27FC236}">
                  <a16:creationId xmlns:a16="http://schemas.microsoft.com/office/drawing/2014/main" id="{3AD573BF-BDFA-4CC4-BD86-395A683B3545}"/>
                </a:ext>
              </a:extLst>
            </p:cNvPr>
            <p:cNvSpPr>
              <a:spLocks noChangeArrowheads="1"/>
            </p:cNvSpPr>
            <p:nvPr/>
          </p:nvSpPr>
          <p:spPr bwMode="auto">
            <a:xfrm>
              <a:off x="2784"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b="1" i="1"/>
                <a:t>bold</a:t>
              </a:r>
            </a:p>
            <a:p>
              <a:pPr algn="ctr">
                <a:spcBef>
                  <a:spcPct val="0"/>
                </a:spcBef>
                <a:buClrTx/>
                <a:buSzTx/>
                <a:buFontTx/>
                <a:buNone/>
              </a:pPr>
              <a:r>
                <a:rPr lang="en-GB" altLang="en-US" sz="1800" b="1" i="1"/>
                <a:t>italic</a:t>
              </a:r>
              <a:endParaRPr lang="en-GB" altLang="en-US" sz="1800"/>
            </a:p>
          </p:txBody>
        </p:sp>
        <p:cxnSp>
          <p:nvCxnSpPr>
            <p:cNvPr id="24593" name="AutoShape 33">
              <a:extLst>
                <a:ext uri="{FF2B5EF4-FFF2-40B4-BE49-F238E27FC236}">
                  <a16:creationId xmlns:a16="http://schemas.microsoft.com/office/drawing/2014/main" id="{ED16812D-592E-4BA3-92B1-A7752B4C8449}"/>
                </a:ext>
              </a:extLst>
            </p:cNvPr>
            <p:cNvCxnSpPr>
              <a:cxnSpLocks noChangeShapeType="1"/>
              <a:stCxn id="24591" idx="6"/>
              <a:endCxn id="24592" idx="2"/>
            </p:cNvCxnSpPr>
            <p:nvPr/>
          </p:nvCxnSpPr>
          <p:spPr bwMode="auto">
            <a:xfrm>
              <a:off x="1206" y="261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4594" name="Text Box 34">
              <a:extLst>
                <a:ext uri="{FF2B5EF4-FFF2-40B4-BE49-F238E27FC236}">
                  <a16:creationId xmlns:a16="http://schemas.microsoft.com/office/drawing/2014/main" id="{941E3378-A53D-4ED7-B924-D8644C55E9B0}"/>
                </a:ext>
              </a:extLst>
            </p:cNvPr>
            <p:cNvSpPr txBox="1">
              <a:spLocks noChangeArrowheads="1"/>
            </p:cNvSpPr>
            <p:nvPr/>
          </p:nvSpPr>
          <p:spPr bwMode="auto">
            <a:xfrm>
              <a:off x="1508" y="2400"/>
              <a:ext cx="9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 on ‘bold’</a:t>
              </a:r>
            </a:p>
          </p:txBody>
        </p:sp>
      </p:grpSp>
      <p:cxnSp>
        <p:nvCxnSpPr>
          <p:cNvPr id="24588" name="AutoShape 35">
            <a:extLst>
              <a:ext uri="{FF2B5EF4-FFF2-40B4-BE49-F238E27FC236}">
                <a16:creationId xmlns:a16="http://schemas.microsoft.com/office/drawing/2014/main" id="{2A81BE7C-4036-440D-90B9-C8A5462573D9}"/>
              </a:ext>
            </a:extLst>
          </p:cNvPr>
          <p:cNvCxnSpPr>
            <a:cxnSpLocks noChangeShapeType="1"/>
            <a:stCxn id="24592" idx="0"/>
            <a:endCxn id="24582" idx="4"/>
          </p:cNvCxnSpPr>
          <p:nvPr/>
        </p:nvCxnSpPr>
        <p:spPr bwMode="auto">
          <a:xfrm flipV="1">
            <a:off x="4838700" y="3286125"/>
            <a:ext cx="0" cy="173355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4589" name="Text Box 36">
            <a:extLst>
              <a:ext uri="{FF2B5EF4-FFF2-40B4-BE49-F238E27FC236}">
                <a16:creationId xmlns:a16="http://schemas.microsoft.com/office/drawing/2014/main" id="{8B6AE179-A30F-4B2C-B30A-023085DE1809}"/>
              </a:ext>
            </a:extLst>
          </p:cNvPr>
          <p:cNvSpPr txBox="1">
            <a:spLocks noChangeArrowheads="1"/>
          </p:cNvSpPr>
          <p:nvPr/>
        </p:nvSpPr>
        <p:spPr bwMode="auto">
          <a:xfrm>
            <a:off x="4133850" y="3724275"/>
            <a:ext cx="742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800"/>
              <a:t>click</a:t>
            </a:r>
          </a:p>
          <a:p>
            <a:pPr algn="ctr">
              <a:spcBef>
                <a:spcPct val="0"/>
              </a:spcBef>
              <a:buClrTx/>
              <a:buSzTx/>
              <a:buFontTx/>
              <a:buNone/>
            </a:pPr>
            <a:r>
              <a:rPr lang="en-GB" altLang="en-US" sz="1800"/>
              <a:t>on</a:t>
            </a:r>
          </a:p>
          <a:p>
            <a:pPr algn="ctr">
              <a:spcBef>
                <a:spcPct val="0"/>
              </a:spcBef>
              <a:buClrTx/>
              <a:buSzTx/>
              <a:buFontTx/>
              <a:buNone/>
            </a:pPr>
            <a:r>
              <a:rPr lang="en-GB" altLang="en-US" sz="1800"/>
              <a:t>‘italic’</a:t>
            </a:r>
          </a:p>
        </p:txBody>
      </p:sp>
      <p:sp>
        <p:nvSpPr>
          <p:cNvPr id="24590" name="Rectangle 37">
            <a:extLst>
              <a:ext uri="{FF2B5EF4-FFF2-40B4-BE49-F238E27FC236}">
                <a16:creationId xmlns:a16="http://schemas.microsoft.com/office/drawing/2014/main" id="{D2EAFC02-30B1-42C9-8D6D-2F0F3F02449C}"/>
              </a:ext>
            </a:extLst>
          </p:cNvPr>
          <p:cNvSpPr>
            <a:spLocks noChangeArrowheads="1"/>
          </p:cNvSpPr>
          <p:nvPr/>
        </p:nvSpPr>
        <p:spPr bwMode="auto">
          <a:xfrm>
            <a:off x="6172200" y="1828800"/>
            <a:ext cx="2667000" cy="1066800"/>
          </a:xfrm>
          <a:prstGeom prst="rect">
            <a:avLst/>
          </a:prstGeom>
          <a:noFill/>
          <a:ln w="38100">
            <a:solidFill>
              <a:srgbClr val="0066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0C80325-C77B-4ACE-A920-1D69BDE00261}"/>
              </a:ext>
            </a:extLst>
          </p:cNvPr>
          <p:cNvSpPr>
            <a:spLocks noGrp="1" noChangeArrowheads="1"/>
          </p:cNvSpPr>
          <p:nvPr>
            <p:ph type="title"/>
          </p:nvPr>
        </p:nvSpPr>
        <p:spPr/>
        <p:txBody>
          <a:bodyPr/>
          <a:lstStyle/>
          <a:p>
            <a:pPr eaLnBrk="1" hangingPunct="1"/>
            <a:r>
              <a:rPr lang="en-GB" altLang="en-US" b="1"/>
              <a:t>Concurrent dialogues - IV</a:t>
            </a:r>
            <a:br>
              <a:rPr lang="en-GB" altLang="en-US" b="1"/>
            </a:br>
            <a:r>
              <a:rPr lang="en-GB" altLang="en-US" sz="3600" b="1"/>
              <a:t>all together - combinatorial explosion</a:t>
            </a:r>
            <a:endParaRPr lang="en-GB" altLang="en-US" b="1"/>
          </a:p>
        </p:txBody>
      </p:sp>
      <p:sp>
        <p:nvSpPr>
          <p:cNvPr id="25603" name="Rectangle 3">
            <a:extLst>
              <a:ext uri="{FF2B5EF4-FFF2-40B4-BE49-F238E27FC236}">
                <a16:creationId xmlns:a16="http://schemas.microsoft.com/office/drawing/2014/main" id="{AFF19030-A9D4-4FE2-83AB-018213DFF355}"/>
              </a:ext>
            </a:extLst>
          </p:cNvPr>
          <p:cNvSpPr>
            <a:spLocks noGrp="1" noChangeArrowheads="1"/>
          </p:cNvSpPr>
          <p:nvPr>
            <p:ph type="body" idx="1"/>
          </p:nvPr>
        </p:nvSpPr>
        <p:spPr/>
        <p:txBody>
          <a:bodyPr/>
          <a:lstStyle/>
          <a:p>
            <a:pPr eaLnBrk="1" hangingPunct="1"/>
            <a:endParaRPr lang="en-GB" altLang="en-US"/>
          </a:p>
          <a:p>
            <a:pPr eaLnBrk="1" hangingPunct="1"/>
            <a:endParaRPr lang="en-GB" altLang="en-US"/>
          </a:p>
          <a:p>
            <a:pPr eaLnBrk="1" hangingPunct="1"/>
            <a:endParaRPr lang="en-GB" altLang="en-US"/>
          </a:p>
          <a:p>
            <a:pPr eaLnBrk="1" hangingPunct="1"/>
            <a:endParaRPr lang="en-GB" altLang="en-US" sz="2400"/>
          </a:p>
        </p:txBody>
      </p:sp>
      <p:grpSp>
        <p:nvGrpSpPr>
          <p:cNvPr id="25604" name="Group 4">
            <a:extLst>
              <a:ext uri="{FF2B5EF4-FFF2-40B4-BE49-F238E27FC236}">
                <a16:creationId xmlns:a16="http://schemas.microsoft.com/office/drawing/2014/main" id="{D2794209-F8DC-45BF-AB78-9C40D87E373F}"/>
              </a:ext>
            </a:extLst>
          </p:cNvPr>
          <p:cNvGrpSpPr>
            <a:grpSpLocks noChangeAspect="1"/>
          </p:cNvGrpSpPr>
          <p:nvPr/>
        </p:nvGrpSpPr>
        <p:grpSpPr bwMode="auto">
          <a:xfrm>
            <a:off x="647700" y="2154238"/>
            <a:ext cx="6251575" cy="4322762"/>
            <a:chOff x="188" y="1056"/>
            <a:chExt cx="4375" cy="3024"/>
          </a:xfrm>
        </p:grpSpPr>
        <p:sp>
          <p:nvSpPr>
            <p:cNvPr id="25625" name="Text Box 5">
              <a:extLst>
                <a:ext uri="{FF2B5EF4-FFF2-40B4-BE49-F238E27FC236}">
                  <a16:creationId xmlns:a16="http://schemas.microsoft.com/office/drawing/2014/main" id="{04321106-51E2-477B-BF16-E48EB38D05C2}"/>
                </a:ext>
              </a:extLst>
            </p:cNvPr>
            <p:cNvSpPr txBox="1">
              <a:spLocks noChangeAspect="1" noChangeArrowheads="1"/>
            </p:cNvSpPr>
            <p:nvPr/>
          </p:nvSpPr>
          <p:spPr bwMode="auto">
            <a:xfrm>
              <a:off x="188" y="1745"/>
              <a:ext cx="4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‘italic’</a:t>
              </a:r>
            </a:p>
          </p:txBody>
        </p:sp>
        <p:sp>
          <p:nvSpPr>
            <p:cNvPr id="25626" name="Oval 6">
              <a:extLst>
                <a:ext uri="{FF2B5EF4-FFF2-40B4-BE49-F238E27FC236}">
                  <a16:creationId xmlns:a16="http://schemas.microsoft.com/office/drawing/2014/main" id="{00A4CC7B-1105-4BC9-BAA7-D6B48D02281B}"/>
                </a:ext>
              </a:extLst>
            </p:cNvPr>
            <p:cNvSpPr>
              <a:spLocks noChangeAspect="1" noChangeArrowheads="1"/>
            </p:cNvSpPr>
            <p:nvPr/>
          </p:nvSpPr>
          <p:spPr bwMode="auto">
            <a:xfrm>
              <a:off x="384" y="1056"/>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NO</a:t>
              </a:r>
            </a:p>
            <a:p>
              <a:pPr algn="ctr">
                <a:spcBef>
                  <a:spcPct val="0"/>
                </a:spcBef>
                <a:buClrTx/>
                <a:buSzTx/>
                <a:buFontTx/>
                <a:buNone/>
              </a:pPr>
              <a:r>
                <a:rPr lang="en-GB" altLang="en-US" sz="1400"/>
                <a:t>style</a:t>
              </a:r>
              <a:endParaRPr lang="en-GB" altLang="en-US" sz="1600"/>
            </a:p>
          </p:txBody>
        </p:sp>
        <p:sp>
          <p:nvSpPr>
            <p:cNvPr id="25627" name="Oval 7">
              <a:extLst>
                <a:ext uri="{FF2B5EF4-FFF2-40B4-BE49-F238E27FC236}">
                  <a16:creationId xmlns:a16="http://schemas.microsoft.com/office/drawing/2014/main" id="{3B9CB5CA-0EFB-43A4-A82D-F7E475195116}"/>
                </a:ext>
              </a:extLst>
            </p:cNvPr>
            <p:cNvSpPr>
              <a:spLocks noChangeAspect="1" noChangeArrowheads="1"/>
            </p:cNvSpPr>
            <p:nvPr/>
          </p:nvSpPr>
          <p:spPr bwMode="auto">
            <a:xfrm>
              <a:off x="2496" y="1056"/>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b="1"/>
                <a:t>bold</a:t>
              </a:r>
            </a:p>
            <a:p>
              <a:pPr algn="ctr">
                <a:spcBef>
                  <a:spcPct val="0"/>
                </a:spcBef>
                <a:buClrTx/>
                <a:buSzTx/>
                <a:buFontTx/>
                <a:buNone/>
              </a:pPr>
              <a:r>
                <a:rPr lang="en-GB" altLang="en-US" sz="1400"/>
                <a:t>only</a:t>
              </a:r>
              <a:endParaRPr lang="en-GB" altLang="en-US" sz="1600"/>
            </a:p>
          </p:txBody>
        </p:sp>
        <p:cxnSp>
          <p:nvCxnSpPr>
            <p:cNvPr id="25628" name="AutoShape 8">
              <a:extLst>
                <a:ext uri="{FF2B5EF4-FFF2-40B4-BE49-F238E27FC236}">
                  <a16:creationId xmlns:a16="http://schemas.microsoft.com/office/drawing/2014/main" id="{00F59B19-CC9B-4D1E-A47B-E9ECD090EC40}"/>
                </a:ext>
              </a:extLst>
            </p:cNvPr>
            <p:cNvCxnSpPr>
              <a:cxnSpLocks noChangeAspect="1" noChangeShapeType="1"/>
              <a:stCxn id="25626" idx="6"/>
              <a:endCxn id="25627" idx="2"/>
            </p:cNvCxnSpPr>
            <p:nvPr/>
          </p:nvCxnSpPr>
          <p:spPr bwMode="auto">
            <a:xfrm>
              <a:off x="918" y="1320"/>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29" name="Text Box 9">
              <a:extLst>
                <a:ext uri="{FF2B5EF4-FFF2-40B4-BE49-F238E27FC236}">
                  <a16:creationId xmlns:a16="http://schemas.microsoft.com/office/drawing/2014/main" id="{8F57DF9E-B223-4ADC-BF35-56FC90FD61A3}"/>
                </a:ext>
              </a:extLst>
            </p:cNvPr>
            <p:cNvSpPr txBox="1">
              <a:spLocks noChangeAspect="1" noChangeArrowheads="1"/>
            </p:cNvSpPr>
            <p:nvPr/>
          </p:nvSpPr>
          <p:spPr bwMode="auto">
            <a:xfrm>
              <a:off x="1477" y="1120"/>
              <a:ext cx="45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‘bold’</a:t>
              </a:r>
            </a:p>
          </p:txBody>
        </p:sp>
        <p:cxnSp>
          <p:nvCxnSpPr>
            <p:cNvPr id="25630" name="AutoShape 10">
              <a:extLst>
                <a:ext uri="{FF2B5EF4-FFF2-40B4-BE49-F238E27FC236}">
                  <a16:creationId xmlns:a16="http://schemas.microsoft.com/office/drawing/2014/main" id="{D14EB0A8-EA39-4C50-B5E3-72D4FD5F2D4D}"/>
                </a:ext>
              </a:extLst>
            </p:cNvPr>
            <p:cNvCxnSpPr>
              <a:cxnSpLocks noChangeAspect="1" noChangeShapeType="1"/>
              <a:stCxn id="25656" idx="0"/>
              <a:endCxn id="25626" idx="4"/>
            </p:cNvCxnSpPr>
            <p:nvPr/>
          </p:nvCxnSpPr>
          <p:spPr bwMode="auto">
            <a:xfrm flipV="1">
              <a:off x="648" y="1590"/>
              <a:ext cx="0" cy="1092"/>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5631" name="Group 11">
              <a:extLst>
                <a:ext uri="{FF2B5EF4-FFF2-40B4-BE49-F238E27FC236}">
                  <a16:creationId xmlns:a16="http://schemas.microsoft.com/office/drawing/2014/main" id="{B79602B4-67A7-43EF-9311-07EE75816ADA}"/>
                </a:ext>
              </a:extLst>
            </p:cNvPr>
            <p:cNvGrpSpPr>
              <a:grpSpLocks noChangeAspect="1"/>
            </p:cNvGrpSpPr>
            <p:nvPr/>
          </p:nvGrpSpPr>
          <p:grpSpPr bwMode="auto">
            <a:xfrm>
              <a:off x="384" y="2688"/>
              <a:ext cx="2640" cy="528"/>
              <a:chOff x="672" y="2352"/>
              <a:chExt cx="2640" cy="528"/>
            </a:xfrm>
          </p:grpSpPr>
          <p:sp>
            <p:nvSpPr>
              <p:cNvPr id="25656" name="Oval 12">
                <a:extLst>
                  <a:ext uri="{FF2B5EF4-FFF2-40B4-BE49-F238E27FC236}">
                    <a16:creationId xmlns:a16="http://schemas.microsoft.com/office/drawing/2014/main" id="{E840BC45-D897-4292-BEA5-ACD525B9E896}"/>
                  </a:ext>
                </a:extLst>
              </p:cNvPr>
              <p:cNvSpPr>
                <a:spLocks noChangeAspect="1" noChangeArrowheads="1"/>
              </p:cNvSpPr>
              <p:nvPr/>
            </p:nvSpPr>
            <p:spPr bwMode="auto">
              <a:xfrm>
                <a:off x="672"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i="1"/>
                  <a:t>italic</a:t>
                </a:r>
                <a:endParaRPr lang="en-GB" altLang="en-US" sz="1600"/>
              </a:p>
              <a:p>
                <a:pPr algn="ctr">
                  <a:spcBef>
                    <a:spcPct val="0"/>
                  </a:spcBef>
                  <a:buClrTx/>
                  <a:buSzTx/>
                  <a:buFontTx/>
                  <a:buNone/>
                </a:pPr>
                <a:r>
                  <a:rPr lang="en-GB" altLang="en-US" sz="1400"/>
                  <a:t>only</a:t>
                </a:r>
                <a:endParaRPr lang="en-GB" altLang="en-US" sz="1600"/>
              </a:p>
            </p:txBody>
          </p:sp>
          <p:sp>
            <p:nvSpPr>
              <p:cNvPr id="25657" name="Oval 13">
                <a:extLst>
                  <a:ext uri="{FF2B5EF4-FFF2-40B4-BE49-F238E27FC236}">
                    <a16:creationId xmlns:a16="http://schemas.microsoft.com/office/drawing/2014/main" id="{729C6D13-65B9-40CC-8DD8-30BC1C850353}"/>
                  </a:ext>
                </a:extLst>
              </p:cNvPr>
              <p:cNvSpPr>
                <a:spLocks noChangeAspect="1" noChangeArrowheads="1"/>
              </p:cNvSpPr>
              <p:nvPr/>
            </p:nvSpPr>
            <p:spPr bwMode="auto">
              <a:xfrm>
                <a:off x="2784"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b="1" i="1"/>
                  <a:t>bold</a:t>
                </a:r>
              </a:p>
              <a:p>
                <a:pPr algn="ctr">
                  <a:spcBef>
                    <a:spcPct val="0"/>
                  </a:spcBef>
                  <a:buClrTx/>
                  <a:buSzTx/>
                  <a:buFontTx/>
                  <a:buNone/>
                </a:pPr>
                <a:r>
                  <a:rPr lang="en-GB" altLang="en-US" sz="1600" b="1" i="1"/>
                  <a:t>italic</a:t>
                </a:r>
                <a:endParaRPr lang="en-GB" altLang="en-US" sz="1600"/>
              </a:p>
            </p:txBody>
          </p:sp>
          <p:cxnSp>
            <p:nvCxnSpPr>
              <p:cNvPr id="25658" name="AutoShape 14">
                <a:extLst>
                  <a:ext uri="{FF2B5EF4-FFF2-40B4-BE49-F238E27FC236}">
                    <a16:creationId xmlns:a16="http://schemas.microsoft.com/office/drawing/2014/main" id="{89C2E2A0-CDFA-4E46-AACC-C24C86CC67F2}"/>
                  </a:ext>
                </a:extLst>
              </p:cNvPr>
              <p:cNvCxnSpPr>
                <a:cxnSpLocks noChangeAspect="1" noChangeShapeType="1"/>
                <a:stCxn id="25656" idx="6"/>
                <a:endCxn id="25657" idx="2"/>
              </p:cNvCxnSpPr>
              <p:nvPr/>
            </p:nvCxnSpPr>
            <p:spPr bwMode="auto">
              <a:xfrm>
                <a:off x="1206" y="261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59" name="Text Box 15">
                <a:extLst>
                  <a:ext uri="{FF2B5EF4-FFF2-40B4-BE49-F238E27FC236}">
                    <a16:creationId xmlns:a16="http://schemas.microsoft.com/office/drawing/2014/main" id="{D619CDC7-E3CF-4012-9210-5A90D3594262}"/>
                  </a:ext>
                </a:extLst>
              </p:cNvPr>
              <p:cNvSpPr txBox="1">
                <a:spLocks noChangeAspect="1" noChangeArrowheads="1"/>
              </p:cNvSpPr>
              <p:nvPr/>
            </p:nvSpPr>
            <p:spPr bwMode="auto">
              <a:xfrm>
                <a:off x="1765" y="2417"/>
                <a:ext cx="45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‘bold’</a:t>
                </a:r>
              </a:p>
            </p:txBody>
          </p:sp>
        </p:grpSp>
        <p:cxnSp>
          <p:nvCxnSpPr>
            <p:cNvPr id="25632" name="AutoShape 16">
              <a:extLst>
                <a:ext uri="{FF2B5EF4-FFF2-40B4-BE49-F238E27FC236}">
                  <a16:creationId xmlns:a16="http://schemas.microsoft.com/office/drawing/2014/main" id="{823B458C-BCFC-47E8-B1C3-96A9D05140A5}"/>
                </a:ext>
              </a:extLst>
            </p:cNvPr>
            <p:cNvCxnSpPr>
              <a:cxnSpLocks noChangeAspect="1" noChangeShapeType="1"/>
              <a:stCxn id="25657" idx="0"/>
              <a:endCxn id="25627" idx="4"/>
            </p:cNvCxnSpPr>
            <p:nvPr/>
          </p:nvCxnSpPr>
          <p:spPr bwMode="auto">
            <a:xfrm flipV="1">
              <a:off x="2760" y="1590"/>
              <a:ext cx="0" cy="1092"/>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33" name="Text Box 17">
              <a:extLst>
                <a:ext uri="{FF2B5EF4-FFF2-40B4-BE49-F238E27FC236}">
                  <a16:creationId xmlns:a16="http://schemas.microsoft.com/office/drawing/2014/main" id="{617B900D-8517-4AFB-B99B-7001FCAA9DC9}"/>
                </a:ext>
              </a:extLst>
            </p:cNvPr>
            <p:cNvSpPr txBox="1">
              <a:spLocks noChangeAspect="1" noChangeArrowheads="1"/>
            </p:cNvSpPr>
            <p:nvPr/>
          </p:nvSpPr>
          <p:spPr bwMode="auto">
            <a:xfrm>
              <a:off x="2312" y="1745"/>
              <a:ext cx="4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‘italic’</a:t>
              </a:r>
            </a:p>
          </p:txBody>
        </p:sp>
        <p:grpSp>
          <p:nvGrpSpPr>
            <p:cNvPr id="25634" name="Group 18">
              <a:extLst>
                <a:ext uri="{FF2B5EF4-FFF2-40B4-BE49-F238E27FC236}">
                  <a16:creationId xmlns:a16="http://schemas.microsoft.com/office/drawing/2014/main" id="{0802BE7E-BCA8-4444-8322-85CA8551FD0C}"/>
                </a:ext>
              </a:extLst>
            </p:cNvPr>
            <p:cNvGrpSpPr>
              <a:grpSpLocks noChangeAspect="1"/>
            </p:cNvGrpSpPr>
            <p:nvPr/>
          </p:nvGrpSpPr>
          <p:grpSpPr bwMode="auto">
            <a:xfrm>
              <a:off x="1728" y="1920"/>
              <a:ext cx="2640" cy="2160"/>
              <a:chOff x="3024" y="1392"/>
              <a:chExt cx="2640" cy="2160"/>
            </a:xfrm>
          </p:grpSpPr>
          <p:sp>
            <p:nvSpPr>
              <p:cNvPr id="25645" name="Oval 19">
                <a:extLst>
                  <a:ext uri="{FF2B5EF4-FFF2-40B4-BE49-F238E27FC236}">
                    <a16:creationId xmlns:a16="http://schemas.microsoft.com/office/drawing/2014/main" id="{B85A9B48-4801-4764-BD1E-E0A078DB5CD7}"/>
                  </a:ext>
                </a:extLst>
              </p:cNvPr>
              <p:cNvSpPr>
                <a:spLocks noChangeAspect="1" noChangeArrowheads="1"/>
              </p:cNvSpPr>
              <p:nvPr/>
            </p:nvSpPr>
            <p:spPr bwMode="auto">
              <a:xfrm>
                <a:off x="3024" y="139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u="sng"/>
                  <a:t>u’line</a:t>
                </a:r>
                <a:endParaRPr lang="en-GB" altLang="en-US" sz="1600"/>
              </a:p>
              <a:p>
                <a:pPr algn="ctr">
                  <a:spcBef>
                    <a:spcPct val="0"/>
                  </a:spcBef>
                  <a:buClrTx/>
                  <a:buSzTx/>
                  <a:buFontTx/>
                  <a:buNone/>
                </a:pPr>
                <a:r>
                  <a:rPr lang="en-GB" altLang="en-US" sz="1400"/>
                  <a:t>only</a:t>
                </a:r>
                <a:endParaRPr lang="en-GB" altLang="en-US" sz="1600"/>
              </a:p>
            </p:txBody>
          </p:sp>
          <p:sp>
            <p:nvSpPr>
              <p:cNvPr id="25646" name="Oval 20">
                <a:extLst>
                  <a:ext uri="{FF2B5EF4-FFF2-40B4-BE49-F238E27FC236}">
                    <a16:creationId xmlns:a16="http://schemas.microsoft.com/office/drawing/2014/main" id="{2982D2F8-C9A7-4B97-B2BD-C294C85BAE58}"/>
                  </a:ext>
                </a:extLst>
              </p:cNvPr>
              <p:cNvSpPr>
                <a:spLocks noChangeAspect="1" noChangeArrowheads="1"/>
              </p:cNvSpPr>
              <p:nvPr/>
            </p:nvSpPr>
            <p:spPr bwMode="auto">
              <a:xfrm>
                <a:off x="5136" y="139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b="1" u="sng"/>
                  <a:t>bold</a:t>
                </a:r>
              </a:p>
              <a:p>
                <a:pPr algn="ctr">
                  <a:spcBef>
                    <a:spcPct val="0"/>
                  </a:spcBef>
                  <a:buClrTx/>
                  <a:buSzTx/>
                  <a:buFontTx/>
                  <a:buNone/>
                </a:pPr>
                <a:r>
                  <a:rPr lang="en-GB" altLang="en-US" sz="1600" b="1" u="sng"/>
                  <a:t>u’line</a:t>
                </a:r>
                <a:endParaRPr lang="en-GB" altLang="en-US" sz="1600"/>
              </a:p>
            </p:txBody>
          </p:sp>
          <p:cxnSp>
            <p:nvCxnSpPr>
              <p:cNvPr id="25647" name="AutoShape 21">
                <a:extLst>
                  <a:ext uri="{FF2B5EF4-FFF2-40B4-BE49-F238E27FC236}">
                    <a16:creationId xmlns:a16="http://schemas.microsoft.com/office/drawing/2014/main" id="{C09AF7CB-D7F4-47D7-9B46-5D14451E689F}"/>
                  </a:ext>
                </a:extLst>
              </p:cNvPr>
              <p:cNvCxnSpPr>
                <a:cxnSpLocks noChangeAspect="1" noChangeShapeType="1"/>
                <a:stCxn id="25645" idx="6"/>
                <a:endCxn id="25646" idx="2"/>
              </p:cNvCxnSpPr>
              <p:nvPr/>
            </p:nvCxnSpPr>
            <p:spPr bwMode="auto">
              <a:xfrm>
                <a:off x="3558" y="165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48" name="Text Box 22">
                <a:extLst>
                  <a:ext uri="{FF2B5EF4-FFF2-40B4-BE49-F238E27FC236}">
                    <a16:creationId xmlns:a16="http://schemas.microsoft.com/office/drawing/2014/main" id="{B524016C-4ED9-4B0C-B7FB-AB32A53A9145}"/>
                  </a:ext>
                </a:extLst>
              </p:cNvPr>
              <p:cNvSpPr txBox="1">
                <a:spLocks noChangeAspect="1" noChangeArrowheads="1"/>
              </p:cNvSpPr>
              <p:nvPr/>
            </p:nvSpPr>
            <p:spPr bwMode="auto">
              <a:xfrm>
                <a:off x="4117" y="1456"/>
                <a:ext cx="45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‘bold’</a:t>
                </a:r>
              </a:p>
            </p:txBody>
          </p:sp>
          <p:cxnSp>
            <p:nvCxnSpPr>
              <p:cNvPr id="25649" name="AutoShape 23">
                <a:extLst>
                  <a:ext uri="{FF2B5EF4-FFF2-40B4-BE49-F238E27FC236}">
                    <a16:creationId xmlns:a16="http://schemas.microsoft.com/office/drawing/2014/main" id="{DCABBA80-18E3-4CFC-99E4-B9A4260F64DE}"/>
                  </a:ext>
                </a:extLst>
              </p:cNvPr>
              <p:cNvCxnSpPr>
                <a:cxnSpLocks noChangeAspect="1" noChangeShapeType="1"/>
                <a:stCxn id="25652" idx="0"/>
                <a:endCxn id="25645" idx="4"/>
              </p:cNvCxnSpPr>
              <p:nvPr/>
            </p:nvCxnSpPr>
            <p:spPr bwMode="auto">
              <a:xfrm flipV="1">
                <a:off x="3288" y="1926"/>
                <a:ext cx="0" cy="1092"/>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25650" name="Group 24">
                <a:extLst>
                  <a:ext uri="{FF2B5EF4-FFF2-40B4-BE49-F238E27FC236}">
                    <a16:creationId xmlns:a16="http://schemas.microsoft.com/office/drawing/2014/main" id="{092DB188-E121-4869-B51D-0B323BF6C9AF}"/>
                  </a:ext>
                </a:extLst>
              </p:cNvPr>
              <p:cNvGrpSpPr>
                <a:grpSpLocks noChangeAspect="1"/>
              </p:cNvGrpSpPr>
              <p:nvPr/>
            </p:nvGrpSpPr>
            <p:grpSpPr bwMode="auto">
              <a:xfrm>
                <a:off x="3024" y="3024"/>
                <a:ext cx="2640" cy="528"/>
                <a:chOff x="672" y="2352"/>
                <a:chExt cx="2640" cy="528"/>
              </a:xfrm>
            </p:grpSpPr>
            <p:sp>
              <p:nvSpPr>
                <p:cNvPr id="25652" name="Oval 25">
                  <a:extLst>
                    <a:ext uri="{FF2B5EF4-FFF2-40B4-BE49-F238E27FC236}">
                      <a16:creationId xmlns:a16="http://schemas.microsoft.com/office/drawing/2014/main" id="{97818AF5-1588-420F-9395-3BB1E340ED0B}"/>
                    </a:ext>
                  </a:extLst>
                </p:cNvPr>
                <p:cNvSpPr>
                  <a:spLocks noChangeAspect="1" noChangeArrowheads="1"/>
                </p:cNvSpPr>
                <p:nvPr/>
              </p:nvSpPr>
              <p:spPr bwMode="auto">
                <a:xfrm>
                  <a:off x="672"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i="1" u="sng"/>
                    <a:t>italic</a:t>
                  </a:r>
                </a:p>
                <a:p>
                  <a:pPr algn="ctr">
                    <a:spcBef>
                      <a:spcPct val="0"/>
                    </a:spcBef>
                    <a:buClrTx/>
                    <a:buSzTx/>
                    <a:buFontTx/>
                    <a:buNone/>
                  </a:pPr>
                  <a:r>
                    <a:rPr lang="en-GB" altLang="en-US" sz="1600" i="1" u="sng"/>
                    <a:t>u’line</a:t>
                  </a:r>
                  <a:endParaRPr lang="en-GB" altLang="en-US" sz="1600"/>
                </a:p>
              </p:txBody>
            </p:sp>
            <p:sp>
              <p:nvSpPr>
                <p:cNvPr id="25653" name="Oval 26">
                  <a:extLst>
                    <a:ext uri="{FF2B5EF4-FFF2-40B4-BE49-F238E27FC236}">
                      <a16:creationId xmlns:a16="http://schemas.microsoft.com/office/drawing/2014/main" id="{DD419DA9-02FE-4DE1-9883-916E4BC038A9}"/>
                    </a:ext>
                  </a:extLst>
                </p:cNvPr>
                <p:cNvSpPr>
                  <a:spLocks noChangeAspect="1" noChangeArrowheads="1"/>
                </p:cNvSpPr>
                <p:nvPr/>
              </p:nvSpPr>
              <p:spPr bwMode="auto">
                <a:xfrm>
                  <a:off x="2784" y="2352"/>
                  <a:ext cx="528" cy="52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b="1" i="1" u="sng"/>
                    <a:t>bold</a:t>
                  </a:r>
                </a:p>
                <a:p>
                  <a:pPr algn="ctr">
                    <a:spcBef>
                      <a:spcPct val="0"/>
                    </a:spcBef>
                    <a:buClrTx/>
                    <a:buSzTx/>
                    <a:buFontTx/>
                    <a:buNone/>
                  </a:pPr>
                  <a:r>
                    <a:rPr lang="en-GB" altLang="en-US" sz="1200" b="1" i="1" u="sng"/>
                    <a:t>italic</a:t>
                  </a:r>
                </a:p>
                <a:p>
                  <a:pPr algn="ctr">
                    <a:spcBef>
                      <a:spcPct val="0"/>
                    </a:spcBef>
                    <a:buClrTx/>
                    <a:buSzTx/>
                    <a:buFontTx/>
                    <a:buNone/>
                  </a:pPr>
                  <a:r>
                    <a:rPr lang="en-GB" altLang="en-US" sz="1200" b="1" i="1" u="sng"/>
                    <a:t>u’line</a:t>
                  </a:r>
                  <a:endParaRPr lang="en-GB" altLang="en-US" sz="1600"/>
                </a:p>
              </p:txBody>
            </p:sp>
            <p:cxnSp>
              <p:nvCxnSpPr>
                <p:cNvPr id="25654" name="AutoShape 27">
                  <a:extLst>
                    <a:ext uri="{FF2B5EF4-FFF2-40B4-BE49-F238E27FC236}">
                      <a16:creationId xmlns:a16="http://schemas.microsoft.com/office/drawing/2014/main" id="{C2EA3484-4E7B-45CE-97B0-9045FA94DEE5}"/>
                    </a:ext>
                  </a:extLst>
                </p:cNvPr>
                <p:cNvCxnSpPr>
                  <a:cxnSpLocks noChangeAspect="1" noChangeShapeType="1"/>
                  <a:stCxn id="25652" idx="6"/>
                  <a:endCxn id="25653" idx="2"/>
                </p:cNvCxnSpPr>
                <p:nvPr/>
              </p:nvCxnSpPr>
              <p:spPr bwMode="auto">
                <a:xfrm>
                  <a:off x="1206" y="2616"/>
                  <a:ext cx="1572" cy="0"/>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55" name="Text Box 28">
                  <a:extLst>
                    <a:ext uri="{FF2B5EF4-FFF2-40B4-BE49-F238E27FC236}">
                      <a16:creationId xmlns:a16="http://schemas.microsoft.com/office/drawing/2014/main" id="{0FCB52C7-3A27-4299-8B33-B60928063FF2}"/>
                    </a:ext>
                  </a:extLst>
                </p:cNvPr>
                <p:cNvSpPr txBox="1">
                  <a:spLocks noChangeAspect="1" noChangeArrowheads="1"/>
                </p:cNvSpPr>
                <p:nvPr/>
              </p:nvSpPr>
              <p:spPr bwMode="auto">
                <a:xfrm>
                  <a:off x="1765" y="2417"/>
                  <a:ext cx="45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‘bold’</a:t>
                  </a:r>
                </a:p>
              </p:txBody>
            </p:sp>
          </p:grpSp>
          <p:cxnSp>
            <p:nvCxnSpPr>
              <p:cNvPr id="25651" name="AutoShape 29">
                <a:extLst>
                  <a:ext uri="{FF2B5EF4-FFF2-40B4-BE49-F238E27FC236}">
                    <a16:creationId xmlns:a16="http://schemas.microsoft.com/office/drawing/2014/main" id="{232F7523-2FDF-4A48-B90B-B32ABF119F3A}"/>
                  </a:ext>
                </a:extLst>
              </p:cNvPr>
              <p:cNvCxnSpPr>
                <a:cxnSpLocks noChangeAspect="1" noChangeShapeType="1"/>
                <a:stCxn id="25653" idx="0"/>
                <a:endCxn id="25646" idx="4"/>
              </p:cNvCxnSpPr>
              <p:nvPr/>
            </p:nvCxnSpPr>
            <p:spPr bwMode="auto">
              <a:xfrm flipV="1">
                <a:off x="5400" y="1926"/>
                <a:ext cx="0" cy="1092"/>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
          <p:nvSpPr>
            <p:cNvPr id="25635" name="Text Box 30">
              <a:extLst>
                <a:ext uri="{FF2B5EF4-FFF2-40B4-BE49-F238E27FC236}">
                  <a16:creationId xmlns:a16="http://schemas.microsoft.com/office/drawing/2014/main" id="{B9D578F3-CE92-4618-995F-D93497C13689}"/>
                </a:ext>
              </a:extLst>
            </p:cNvPr>
            <p:cNvSpPr txBox="1">
              <a:spLocks noChangeAspect="1" noChangeArrowheads="1"/>
            </p:cNvSpPr>
            <p:nvPr/>
          </p:nvSpPr>
          <p:spPr bwMode="auto">
            <a:xfrm>
              <a:off x="4089" y="2609"/>
              <a:ext cx="4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‘italic’</a:t>
              </a:r>
            </a:p>
          </p:txBody>
        </p:sp>
        <p:cxnSp>
          <p:nvCxnSpPr>
            <p:cNvPr id="25636" name="AutoShape 31">
              <a:extLst>
                <a:ext uri="{FF2B5EF4-FFF2-40B4-BE49-F238E27FC236}">
                  <a16:creationId xmlns:a16="http://schemas.microsoft.com/office/drawing/2014/main" id="{EC776AD4-489B-44BF-AED0-BBCB222B2341}"/>
                </a:ext>
              </a:extLst>
            </p:cNvPr>
            <p:cNvCxnSpPr>
              <a:cxnSpLocks noChangeAspect="1" noChangeShapeType="1"/>
              <a:stCxn id="25627" idx="5"/>
              <a:endCxn id="25646" idx="1"/>
            </p:cNvCxnSpPr>
            <p:nvPr/>
          </p:nvCxnSpPr>
          <p:spPr bwMode="auto">
            <a:xfrm>
              <a:off x="2947" y="1513"/>
              <a:ext cx="970" cy="478"/>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37" name="Text Box 32">
              <a:extLst>
                <a:ext uri="{FF2B5EF4-FFF2-40B4-BE49-F238E27FC236}">
                  <a16:creationId xmlns:a16="http://schemas.microsoft.com/office/drawing/2014/main" id="{26F9E16D-F144-46AA-AD1F-CFAB286433E6}"/>
                </a:ext>
              </a:extLst>
            </p:cNvPr>
            <p:cNvSpPr txBox="1">
              <a:spLocks noChangeAspect="1" noChangeArrowheads="1"/>
            </p:cNvSpPr>
            <p:nvPr/>
          </p:nvSpPr>
          <p:spPr bwMode="auto">
            <a:xfrm>
              <a:off x="1978" y="2561"/>
              <a:ext cx="4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‘italic’</a:t>
              </a:r>
            </a:p>
          </p:txBody>
        </p:sp>
        <p:cxnSp>
          <p:nvCxnSpPr>
            <p:cNvPr id="25638" name="AutoShape 33">
              <a:extLst>
                <a:ext uri="{FF2B5EF4-FFF2-40B4-BE49-F238E27FC236}">
                  <a16:creationId xmlns:a16="http://schemas.microsoft.com/office/drawing/2014/main" id="{23CF7676-44CE-43DF-B7FE-9E78B14C22AE}"/>
                </a:ext>
              </a:extLst>
            </p:cNvPr>
            <p:cNvCxnSpPr>
              <a:cxnSpLocks noChangeAspect="1" noChangeShapeType="1"/>
              <a:stCxn id="25626" idx="5"/>
              <a:endCxn id="25645" idx="1"/>
            </p:cNvCxnSpPr>
            <p:nvPr/>
          </p:nvCxnSpPr>
          <p:spPr bwMode="auto">
            <a:xfrm>
              <a:off x="835" y="1513"/>
              <a:ext cx="970" cy="478"/>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25639" name="AutoShape 34">
              <a:extLst>
                <a:ext uri="{FF2B5EF4-FFF2-40B4-BE49-F238E27FC236}">
                  <a16:creationId xmlns:a16="http://schemas.microsoft.com/office/drawing/2014/main" id="{2692C2B9-EE97-4EEF-A4B8-B7870859572E}"/>
                </a:ext>
              </a:extLst>
            </p:cNvPr>
            <p:cNvCxnSpPr>
              <a:cxnSpLocks noChangeAspect="1" noChangeShapeType="1"/>
              <a:stCxn id="25656" idx="5"/>
              <a:endCxn id="25652" idx="1"/>
            </p:cNvCxnSpPr>
            <p:nvPr/>
          </p:nvCxnSpPr>
          <p:spPr bwMode="auto">
            <a:xfrm>
              <a:off x="835" y="3145"/>
              <a:ext cx="970" cy="478"/>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25640" name="AutoShape 35">
              <a:extLst>
                <a:ext uri="{FF2B5EF4-FFF2-40B4-BE49-F238E27FC236}">
                  <a16:creationId xmlns:a16="http://schemas.microsoft.com/office/drawing/2014/main" id="{E2F1643B-B15B-4212-8357-0EBC576737D0}"/>
                </a:ext>
              </a:extLst>
            </p:cNvPr>
            <p:cNvCxnSpPr>
              <a:cxnSpLocks noChangeAspect="1" noChangeShapeType="1"/>
              <a:stCxn id="25657" idx="5"/>
              <a:endCxn id="25653" idx="1"/>
            </p:cNvCxnSpPr>
            <p:nvPr/>
          </p:nvCxnSpPr>
          <p:spPr bwMode="auto">
            <a:xfrm>
              <a:off x="2947" y="3145"/>
              <a:ext cx="970" cy="478"/>
            </a:xfrm>
            <a:prstGeom prst="straightConnector1">
              <a:avLst/>
            </a:prstGeom>
            <a:noFill/>
            <a:ln w="1905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25641" name="Text Box 36">
              <a:extLst>
                <a:ext uri="{FF2B5EF4-FFF2-40B4-BE49-F238E27FC236}">
                  <a16:creationId xmlns:a16="http://schemas.microsoft.com/office/drawing/2014/main" id="{547A33D0-7DE0-411E-87A7-0B6C603E1169}"/>
                </a:ext>
              </a:extLst>
            </p:cNvPr>
            <p:cNvSpPr txBox="1">
              <a:spLocks noChangeAspect="1" noChangeArrowheads="1"/>
            </p:cNvSpPr>
            <p:nvPr/>
          </p:nvSpPr>
          <p:spPr bwMode="auto">
            <a:xfrm>
              <a:off x="1199" y="1552"/>
              <a:ext cx="7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‘underline’</a:t>
              </a:r>
            </a:p>
          </p:txBody>
        </p:sp>
        <p:sp>
          <p:nvSpPr>
            <p:cNvPr id="25642" name="Text Box 37">
              <a:extLst>
                <a:ext uri="{FF2B5EF4-FFF2-40B4-BE49-F238E27FC236}">
                  <a16:creationId xmlns:a16="http://schemas.microsoft.com/office/drawing/2014/main" id="{ABBED5E0-593F-4EEF-9A70-36E88B491B0F}"/>
                </a:ext>
              </a:extLst>
            </p:cNvPr>
            <p:cNvSpPr txBox="1">
              <a:spLocks noChangeAspect="1" noChangeArrowheads="1"/>
            </p:cNvSpPr>
            <p:nvPr/>
          </p:nvSpPr>
          <p:spPr bwMode="auto">
            <a:xfrm>
              <a:off x="3308" y="1552"/>
              <a:ext cx="7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‘underline’</a:t>
              </a:r>
            </a:p>
          </p:txBody>
        </p:sp>
        <p:sp>
          <p:nvSpPr>
            <p:cNvPr id="25643" name="Text Box 38">
              <a:extLst>
                <a:ext uri="{FF2B5EF4-FFF2-40B4-BE49-F238E27FC236}">
                  <a16:creationId xmlns:a16="http://schemas.microsoft.com/office/drawing/2014/main" id="{D65A6D4D-99C6-4597-9DF1-FB9EF0674D26}"/>
                </a:ext>
              </a:extLst>
            </p:cNvPr>
            <p:cNvSpPr txBox="1">
              <a:spLocks noChangeAspect="1" noChangeArrowheads="1"/>
            </p:cNvSpPr>
            <p:nvPr/>
          </p:nvSpPr>
          <p:spPr bwMode="auto">
            <a:xfrm>
              <a:off x="1199" y="3194"/>
              <a:ext cx="7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‘underline’</a:t>
              </a:r>
            </a:p>
          </p:txBody>
        </p:sp>
        <p:sp>
          <p:nvSpPr>
            <p:cNvPr id="25644" name="Text Box 39">
              <a:extLst>
                <a:ext uri="{FF2B5EF4-FFF2-40B4-BE49-F238E27FC236}">
                  <a16:creationId xmlns:a16="http://schemas.microsoft.com/office/drawing/2014/main" id="{EA06A076-2177-4EF6-A7A8-15794982374B}"/>
                </a:ext>
              </a:extLst>
            </p:cNvPr>
            <p:cNvSpPr txBox="1">
              <a:spLocks noChangeAspect="1" noChangeArrowheads="1"/>
            </p:cNvSpPr>
            <p:nvPr/>
          </p:nvSpPr>
          <p:spPr bwMode="auto">
            <a:xfrm>
              <a:off x="3308" y="3185"/>
              <a:ext cx="77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600"/>
                <a:t>‘underline’</a:t>
              </a:r>
            </a:p>
          </p:txBody>
        </p:sp>
      </p:grpSp>
      <p:grpSp>
        <p:nvGrpSpPr>
          <p:cNvPr id="25605" name="Group 40">
            <a:extLst>
              <a:ext uri="{FF2B5EF4-FFF2-40B4-BE49-F238E27FC236}">
                <a16:creationId xmlns:a16="http://schemas.microsoft.com/office/drawing/2014/main" id="{59EBB152-FE41-465C-B9EC-DD3A758C1B27}"/>
              </a:ext>
            </a:extLst>
          </p:cNvPr>
          <p:cNvGrpSpPr>
            <a:grpSpLocks/>
          </p:cNvGrpSpPr>
          <p:nvPr/>
        </p:nvGrpSpPr>
        <p:grpSpPr bwMode="auto">
          <a:xfrm>
            <a:off x="6324600" y="1863725"/>
            <a:ext cx="2362200" cy="1412875"/>
            <a:chOff x="672" y="1270"/>
            <a:chExt cx="1488" cy="890"/>
          </a:xfrm>
        </p:grpSpPr>
        <p:sp>
          <p:nvSpPr>
            <p:cNvPr id="25606" name="AutoShape 41">
              <a:extLst>
                <a:ext uri="{FF2B5EF4-FFF2-40B4-BE49-F238E27FC236}">
                  <a16:creationId xmlns:a16="http://schemas.microsoft.com/office/drawing/2014/main" id="{54E3C093-54C5-4ED2-8916-D7A6F400C9F4}"/>
                </a:ext>
              </a:extLst>
            </p:cNvPr>
            <p:cNvSpPr>
              <a:spLocks noChangeArrowheads="1"/>
            </p:cNvSpPr>
            <p:nvPr/>
          </p:nvSpPr>
          <p:spPr bwMode="auto">
            <a:xfrm>
              <a:off x="672" y="1296"/>
              <a:ext cx="1488" cy="864"/>
            </a:xfrm>
            <a:prstGeom prst="roundRect">
              <a:avLst>
                <a:gd name="adj" fmla="val 16667"/>
              </a:avLst>
            </a:prstGeom>
            <a:solidFill>
              <a:schemeClr val="bg1"/>
            </a:solidFill>
            <a:ln w="19050">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5607" name="Text Box 42">
              <a:extLst>
                <a:ext uri="{FF2B5EF4-FFF2-40B4-BE49-F238E27FC236}">
                  <a16:creationId xmlns:a16="http://schemas.microsoft.com/office/drawing/2014/main" id="{8D425E32-09E0-4FA3-A2FA-C35F131A2371}"/>
                </a:ext>
              </a:extLst>
            </p:cNvPr>
            <p:cNvSpPr txBox="1">
              <a:spLocks noChangeArrowheads="1"/>
            </p:cNvSpPr>
            <p:nvPr/>
          </p:nvSpPr>
          <p:spPr bwMode="auto">
            <a:xfrm>
              <a:off x="1064" y="1270"/>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2000"/>
                <a:t>Text Style</a:t>
              </a:r>
            </a:p>
          </p:txBody>
        </p:sp>
        <p:grpSp>
          <p:nvGrpSpPr>
            <p:cNvPr id="25608" name="Group 43">
              <a:extLst>
                <a:ext uri="{FF2B5EF4-FFF2-40B4-BE49-F238E27FC236}">
                  <a16:creationId xmlns:a16="http://schemas.microsoft.com/office/drawing/2014/main" id="{127FE855-BC9F-4AD7-81EB-DC53C9DADEBD}"/>
                </a:ext>
              </a:extLst>
            </p:cNvPr>
            <p:cNvGrpSpPr>
              <a:grpSpLocks/>
            </p:cNvGrpSpPr>
            <p:nvPr/>
          </p:nvGrpSpPr>
          <p:grpSpPr bwMode="auto">
            <a:xfrm>
              <a:off x="1344" y="1507"/>
              <a:ext cx="785" cy="568"/>
              <a:chOff x="1344" y="1507"/>
              <a:chExt cx="785" cy="568"/>
            </a:xfrm>
          </p:grpSpPr>
          <p:grpSp>
            <p:nvGrpSpPr>
              <p:cNvPr id="25610" name="Group 44">
                <a:extLst>
                  <a:ext uri="{FF2B5EF4-FFF2-40B4-BE49-F238E27FC236}">
                    <a16:creationId xmlns:a16="http://schemas.microsoft.com/office/drawing/2014/main" id="{66A91615-94CD-40E7-B656-441987B2D019}"/>
                  </a:ext>
                </a:extLst>
              </p:cNvPr>
              <p:cNvGrpSpPr>
                <a:grpSpLocks/>
              </p:cNvGrpSpPr>
              <p:nvPr/>
            </p:nvGrpSpPr>
            <p:grpSpPr bwMode="auto">
              <a:xfrm>
                <a:off x="1344" y="1507"/>
                <a:ext cx="530" cy="212"/>
                <a:chOff x="1344" y="1507"/>
                <a:chExt cx="530" cy="212"/>
              </a:xfrm>
            </p:grpSpPr>
            <p:grpSp>
              <p:nvGrpSpPr>
                <p:cNvPr id="25621" name="Group 45">
                  <a:extLst>
                    <a:ext uri="{FF2B5EF4-FFF2-40B4-BE49-F238E27FC236}">
                      <a16:creationId xmlns:a16="http://schemas.microsoft.com/office/drawing/2014/main" id="{D7C16CA7-0E26-4574-8B1F-7F73046588E4}"/>
                    </a:ext>
                  </a:extLst>
                </p:cNvPr>
                <p:cNvGrpSpPr>
                  <a:grpSpLocks/>
                </p:cNvGrpSpPr>
                <p:nvPr/>
              </p:nvGrpSpPr>
              <p:grpSpPr bwMode="auto">
                <a:xfrm>
                  <a:off x="1344" y="1550"/>
                  <a:ext cx="144" cy="144"/>
                  <a:chOff x="1344" y="1536"/>
                  <a:chExt cx="144" cy="144"/>
                </a:xfrm>
              </p:grpSpPr>
              <p:sp>
                <p:nvSpPr>
                  <p:cNvPr id="25623" name="Oval 46">
                    <a:extLst>
                      <a:ext uri="{FF2B5EF4-FFF2-40B4-BE49-F238E27FC236}">
                        <a16:creationId xmlns:a16="http://schemas.microsoft.com/office/drawing/2014/main" id="{4B50108E-D8AA-4127-AFCF-072E828BD149}"/>
                      </a:ext>
                    </a:extLst>
                  </p:cNvPr>
                  <p:cNvSpPr>
                    <a:spLocks noChangeArrowheads="1"/>
                  </p:cNvSpPr>
                  <p:nvPr/>
                </p:nvSpPr>
                <p:spPr bwMode="auto">
                  <a:xfrm>
                    <a:off x="1344" y="1536"/>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5624" name="Oval 47">
                    <a:extLst>
                      <a:ext uri="{FF2B5EF4-FFF2-40B4-BE49-F238E27FC236}">
                        <a16:creationId xmlns:a16="http://schemas.microsoft.com/office/drawing/2014/main" id="{8ED23E2C-3C16-486B-9187-EDE1BDD638B3}"/>
                      </a:ext>
                    </a:extLst>
                  </p:cNvPr>
                  <p:cNvSpPr>
                    <a:spLocks noChangeArrowheads="1"/>
                  </p:cNvSpPr>
                  <p:nvPr/>
                </p:nvSpPr>
                <p:spPr bwMode="auto">
                  <a:xfrm>
                    <a:off x="1368" y="1560"/>
                    <a:ext cx="96" cy="9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5622" name="Text Box 48">
                  <a:extLst>
                    <a:ext uri="{FF2B5EF4-FFF2-40B4-BE49-F238E27FC236}">
                      <a16:creationId xmlns:a16="http://schemas.microsoft.com/office/drawing/2014/main" id="{41B1103A-72B2-4445-8043-99D1F1A39D31}"/>
                    </a:ext>
                  </a:extLst>
                </p:cNvPr>
                <p:cNvSpPr txBox="1">
                  <a:spLocks noChangeArrowheads="1"/>
                </p:cNvSpPr>
                <p:nvPr/>
              </p:nvSpPr>
              <p:spPr bwMode="auto">
                <a:xfrm>
                  <a:off x="1488" y="1507"/>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b="1"/>
                    <a:t>bold</a:t>
                  </a:r>
                </a:p>
              </p:txBody>
            </p:sp>
          </p:grpSp>
          <p:grpSp>
            <p:nvGrpSpPr>
              <p:cNvPr id="25611" name="Group 49">
                <a:extLst>
                  <a:ext uri="{FF2B5EF4-FFF2-40B4-BE49-F238E27FC236}">
                    <a16:creationId xmlns:a16="http://schemas.microsoft.com/office/drawing/2014/main" id="{452CFC03-CEE3-481E-B504-5A1F6F8C0FB2}"/>
                  </a:ext>
                </a:extLst>
              </p:cNvPr>
              <p:cNvGrpSpPr>
                <a:grpSpLocks/>
              </p:cNvGrpSpPr>
              <p:nvPr/>
            </p:nvGrpSpPr>
            <p:grpSpPr bwMode="auto">
              <a:xfrm>
                <a:off x="1344" y="1685"/>
                <a:ext cx="515" cy="212"/>
                <a:chOff x="1344" y="1671"/>
                <a:chExt cx="515" cy="212"/>
              </a:xfrm>
            </p:grpSpPr>
            <p:grpSp>
              <p:nvGrpSpPr>
                <p:cNvPr id="25617" name="Group 50">
                  <a:extLst>
                    <a:ext uri="{FF2B5EF4-FFF2-40B4-BE49-F238E27FC236}">
                      <a16:creationId xmlns:a16="http://schemas.microsoft.com/office/drawing/2014/main" id="{B3FE42F7-055E-4827-9CDE-3106F12530D1}"/>
                    </a:ext>
                  </a:extLst>
                </p:cNvPr>
                <p:cNvGrpSpPr>
                  <a:grpSpLocks/>
                </p:cNvGrpSpPr>
                <p:nvPr/>
              </p:nvGrpSpPr>
              <p:grpSpPr bwMode="auto">
                <a:xfrm>
                  <a:off x="1344" y="1714"/>
                  <a:ext cx="144" cy="144"/>
                  <a:chOff x="144" y="2640"/>
                  <a:chExt cx="144" cy="144"/>
                </a:xfrm>
              </p:grpSpPr>
              <p:sp>
                <p:nvSpPr>
                  <p:cNvPr id="25619" name="Oval 51">
                    <a:extLst>
                      <a:ext uri="{FF2B5EF4-FFF2-40B4-BE49-F238E27FC236}">
                        <a16:creationId xmlns:a16="http://schemas.microsoft.com/office/drawing/2014/main" id="{E246F2D4-748A-4DA8-AF8C-9AE1DB40B8CE}"/>
                      </a:ext>
                    </a:extLst>
                  </p:cNvPr>
                  <p:cNvSpPr>
                    <a:spLocks noChangeArrowheads="1"/>
                  </p:cNvSpPr>
                  <p:nvPr/>
                </p:nvSpPr>
                <p:spPr bwMode="auto">
                  <a:xfrm>
                    <a:off x="144" y="264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5620" name="Oval 52">
                    <a:extLst>
                      <a:ext uri="{FF2B5EF4-FFF2-40B4-BE49-F238E27FC236}">
                        <a16:creationId xmlns:a16="http://schemas.microsoft.com/office/drawing/2014/main" id="{A36CBDF8-E325-485D-9D22-98AFF419965C}"/>
                      </a:ext>
                    </a:extLst>
                  </p:cNvPr>
                  <p:cNvSpPr>
                    <a:spLocks noChangeArrowheads="1"/>
                  </p:cNvSpPr>
                  <p:nvPr/>
                </p:nvSpPr>
                <p:spPr bwMode="auto">
                  <a:xfrm>
                    <a:off x="168" y="2664"/>
                    <a:ext cx="96" cy="96"/>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5618" name="Text Box 53">
                  <a:extLst>
                    <a:ext uri="{FF2B5EF4-FFF2-40B4-BE49-F238E27FC236}">
                      <a16:creationId xmlns:a16="http://schemas.microsoft.com/office/drawing/2014/main" id="{4D477ECE-851F-4C30-A738-780E284515E0}"/>
                    </a:ext>
                  </a:extLst>
                </p:cNvPr>
                <p:cNvSpPr txBox="1">
                  <a:spLocks noChangeArrowheads="1"/>
                </p:cNvSpPr>
                <p:nvPr/>
              </p:nvSpPr>
              <p:spPr bwMode="auto">
                <a:xfrm>
                  <a:off x="1488" y="1671"/>
                  <a:ext cx="3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i="1"/>
                    <a:t>italic</a:t>
                  </a:r>
                </a:p>
              </p:txBody>
            </p:sp>
          </p:grpSp>
          <p:grpSp>
            <p:nvGrpSpPr>
              <p:cNvPr id="25612" name="Group 54">
                <a:extLst>
                  <a:ext uri="{FF2B5EF4-FFF2-40B4-BE49-F238E27FC236}">
                    <a16:creationId xmlns:a16="http://schemas.microsoft.com/office/drawing/2014/main" id="{137AFC99-8355-4095-8548-E2213E948E78}"/>
                  </a:ext>
                </a:extLst>
              </p:cNvPr>
              <p:cNvGrpSpPr>
                <a:grpSpLocks/>
              </p:cNvGrpSpPr>
              <p:nvPr/>
            </p:nvGrpSpPr>
            <p:grpSpPr bwMode="auto">
              <a:xfrm>
                <a:off x="1344" y="1863"/>
                <a:ext cx="785" cy="212"/>
                <a:chOff x="1344" y="1863"/>
                <a:chExt cx="785" cy="212"/>
              </a:xfrm>
            </p:grpSpPr>
            <p:grpSp>
              <p:nvGrpSpPr>
                <p:cNvPr id="25613" name="Group 55">
                  <a:extLst>
                    <a:ext uri="{FF2B5EF4-FFF2-40B4-BE49-F238E27FC236}">
                      <a16:creationId xmlns:a16="http://schemas.microsoft.com/office/drawing/2014/main" id="{4487FA1D-C58B-4010-A309-7B96EE9E6E56}"/>
                    </a:ext>
                  </a:extLst>
                </p:cNvPr>
                <p:cNvGrpSpPr>
                  <a:grpSpLocks/>
                </p:cNvGrpSpPr>
                <p:nvPr/>
              </p:nvGrpSpPr>
              <p:grpSpPr bwMode="auto">
                <a:xfrm>
                  <a:off x="1344" y="1906"/>
                  <a:ext cx="144" cy="144"/>
                  <a:chOff x="144" y="2640"/>
                  <a:chExt cx="144" cy="144"/>
                </a:xfrm>
              </p:grpSpPr>
              <p:sp>
                <p:nvSpPr>
                  <p:cNvPr id="25615" name="Oval 56">
                    <a:extLst>
                      <a:ext uri="{FF2B5EF4-FFF2-40B4-BE49-F238E27FC236}">
                        <a16:creationId xmlns:a16="http://schemas.microsoft.com/office/drawing/2014/main" id="{FB31FCB4-2187-4A58-B833-3CA23C8AD28E}"/>
                      </a:ext>
                    </a:extLst>
                  </p:cNvPr>
                  <p:cNvSpPr>
                    <a:spLocks noChangeArrowheads="1"/>
                  </p:cNvSpPr>
                  <p:nvPr/>
                </p:nvSpPr>
                <p:spPr bwMode="auto">
                  <a:xfrm>
                    <a:off x="144" y="2640"/>
                    <a:ext cx="144" cy="14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5616" name="Oval 57">
                    <a:extLst>
                      <a:ext uri="{FF2B5EF4-FFF2-40B4-BE49-F238E27FC236}">
                        <a16:creationId xmlns:a16="http://schemas.microsoft.com/office/drawing/2014/main" id="{E9B68416-8728-40CA-A7C0-57B9F3EA2BC4}"/>
                      </a:ext>
                    </a:extLst>
                  </p:cNvPr>
                  <p:cNvSpPr>
                    <a:spLocks noChangeArrowheads="1"/>
                  </p:cNvSpPr>
                  <p:nvPr/>
                </p:nvSpPr>
                <p:spPr bwMode="auto">
                  <a:xfrm>
                    <a:off x="168" y="2664"/>
                    <a:ext cx="96" cy="96"/>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grpSp>
            <p:sp>
              <p:nvSpPr>
                <p:cNvPr id="25614" name="Text Box 58">
                  <a:extLst>
                    <a:ext uri="{FF2B5EF4-FFF2-40B4-BE49-F238E27FC236}">
                      <a16:creationId xmlns:a16="http://schemas.microsoft.com/office/drawing/2014/main" id="{302E696F-42A2-42BD-BE0E-A6B5A9B38B91}"/>
                    </a:ext>
                  </a:extLst>
                </p:cNvPr>
                <p:cNvSpPr txBox="1">
                  <a:spLocks noChangeArrowheads="1"/>
                </p:cNvSpPr>
                <p:nvPr/>
              </p:nvSpPr>
              <p:spPr bwMode="auto">
                <a:xfrm>
                  <a:off x="1488" y="1863"/>
                  <a:ext cx="6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600" u="sng"/>
                    <a:t>underline</a:t>
                  </a:r>
                </a:p>
              </p:txBody>
            </p:sp>
          </p:grpSp>
        </p:grpSp>
        <p:sp>
          <p:nvSpPr>
            <p:cNvPr id="25609" name="Text Box 59">
              <a:extLst>
                <a:ext uri="{FF2B5EF4-FFF2-40B4-BE49-F238E27FC236}">
                  <a16:creationId xmlns:a16="http://schemas.microsoft.com/office/drawing/2014/main" id="{3D432AF1-0A00-4D73-BA3F-6DC1CCE8CCBF}"/>
                </a:ext>
              </a:extLst>
            </p:cNvPr>
            <p:cNvSpPr txBox="1">
              <a:spLocks noChangeArrowheads="1"/>
            </p:cNvSpPr>
            <p:nvPr/>
          </p:nvSpPr>
          <p:spPr bwMode="auto">
            <a:xfrm>
              <a:off x="720" y="1673"/>
              <a:ext cx="5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i="1" u="sng"/>
                <a:t>example</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2B2181F-D6F7-466A-9C41-F73230B18988}"/>
              </a:ext>
            </a:extLst>
          </p:cNvPr>
          <p:cNvSpPr>
            <a:spLocks noGrp="1" noChangeArrowheads="1"/>
          </p:cNvSpPr>
          <p:nvPr>
            <p:ph type="title"/>
          </p:nvPr>
        </p:nvSpPr>
        <p:spPr/>
        <p:txBody>
          <a:bodyPr/>
          <a:lstStyle/>
          <a:p>
            <a:pPr eaLnBrk="1" hangingPunct="1"/>
            <a:r>
              <a:rPr lang="en-US" altLang="en-US" sz="4000"/>
              <a:t>Hierarchical State Transition Network</a:t>
            </a:r>
          </a:p>
        </p:txBody>
      </p:sp>
      <p:sp>
        <p:nvSpPr>
          <p:cNvPr id="37891" name="Rectangle 3">
            <a:extLst>
              <a:ext uri="{FF2B5EF4-FFF2-40B4-BE49-F238E27FC236}">
                <a16:creationId xmlns:a16="http://schemas.microsoft.com/office/drawing/2014/main" id="{CDD106F3-F8A7-4E6A-9AB9-8C33BD9BBCD3}"/>
              </a:ext>
            </a:extLst>
          </p:cNvPr>
          <p:cNvSpPr>
            <a:spLocks noGrp="1" noChangeArrowheads="1"/>
          </p:cNvSpPr>
          <p:nvPr>
            <p:ph type="body" idx="1"/>
          </p:nvPr>
        </p:nvSpPr>
        <p:spPr>
          <a:xfrm>
            <a:off x="457200" y="1600200"/>
            <a:ext cx="8229600" cy="4724400"/>
          </a:xfrm>
        </p:spPr>
        <p:txBody>
          <a:bodyPr/>
          <a:lstStyle/>
          <a:p>
            <a:pPr eaLnBrk="1" hangingPunct="1">
              <a:lnSpc>
                <a:spcPct val="90000"/>
              </a:lnSpc>
            </a:pPr>
            <a:r>
              <a:rPr lang="en-US" altLang="en-US" sz="2200"/>
              <a:t>Struktur Hierarchical State Transition Network mirip dengan STN namun memiliki tambahan berupa gabungan state (composite state) yang digambarkan dengan persegi panjang dengan gambar struktur STN berukuran kecil di dalamnya.</a:t>
            </a:r>
            <a:endParaRPr lang="id-ID" altLang="en-US" sz="2200"/>
          </a:p>
          <a:p>
            <a:pPr eaLnBrk="1" hangingPunct="1">
              <a:lnSpc>
                <a:spcPct val="90000"/>
              </a:lnSpc>
            </a:pPr>
            <a:r>
              <a:rPr lang="en-US" altLang="en-US" sz="2200"/>
              <a:t>Masing-masing persegi panjang ini menggambarkan submenu yang berkaitan. Submenu ini dapat dispesfikasikan dengan rinci pada STN tersendiri dengan menaruh label nama submenu yang bersangkutan pada simbol “start”-nya.</a:t>
            </a:r>
          </a:p>
          <a:p>
            <a:pPr eaLnBrk="1" hangingPunct="1">
              <a:lnSpc>
                <a:spcPct val="90000"/>
              </a:lnSpc>
            </a:pPr>
            <a:r>
              <a:rPr lang="en-US" altLang="en-US" sz="2200"/>
              <a:t>Penggunaan hirarki ini tidak mengubah notasi dasar STN namun menggabungkan beberapa STN ke dalam satu diagram besar sehingga model ini dapat digunakan untuk sistem-sistem yang besar.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6D2D5F6-04A3-4451-A6A9-01F380571EB6}"/>
              </a:ext>
            </a:extLst>
          </p:cNvPr>
          <p:cNvSpPr>
            <a:spLocks noGrp="1" noChangeArrowheads="1"/>
          </p:cNvSpPr>
          <p:nvPr>
            <p:ph type="title"/>
          </p:nvPr>
        </p:nvSpPr>
        <p:spPr/>
        <p:txBody>
          <a:bodyPr/>
          <a:lstStyle/>
          <a:p>
            <a:pPr eaLnBrk="1" hangingPunct="1"/>
            <a:r>
              <a:rPr lang="en-US" altLang="en-US" sz="4000"/>
              <a:t>Hierarchical State Transition Network</a:t>
            </a:r>
          </a:p>
        </p:txBody>
      </p:sp>
      <p:sp>
        <p:nvSpPr>
          <p:cNvPr id="27651" name="Rectangle 3">
            <a:extLst>
              <a:ext uri="{FF2B5EF4-FFF2-40B4-BE49-F238E27FC236}">
                <a16:creationId xmlns:a16="http://schemas.microsoft.com/office/drawing/2014/main" id="{CD371F5B-6375-4B67-9E7A-924A88E69ACD}"/>
              </a:ext>
            </a:extLst>
          </p:cNvPr>
          <p:cNvSpPr>
            <a:spLocks noGrp="1" noChangeArrowheads="1"/>
          </p:cNvSpPr>
          <p:nvPr>
            <p:ph type="body" idx="1"/>
          </p:nvPr>
        </p:nvSpPr>
        <p:spPr/>
        <p:txBody>
          <a:bodyPr/>
          <a:lstStyle/>
          <a:p>
            <a:pPr eaLnBrk="1" hangingPunct="1"/>
            <a:r>
              <a:rPr lang="en-US" altLang="en-US" sz="2000"/>
              <a:t>Hierarchical State Transition Network dari sebuah tool drawing lengkap</a:t>
            </a:r>
          </a:p>
        </p:txBody>
      </p:sp>
      <p:pic>
        <p:nvPicPr>
          <p:cNvPr id="27652" name="Picture 4">
            <a:extLst>
              <a:ext uri="{FF2B5EF4-FFF2-40B4-BE49-F238E27FC236}">
                <a16:creationId xmlns:a16="http://schemas.microsoft.com/office/drawing/2014/main" id="{E776AC92-D887-4D0D-B651-34E8CEE4A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9248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188CDF3-285B-4DDD-B199-A1B5DCC89D9A}"/>
              </a:ext>
            </a:extLst>
          </p:cNvPr>
          <p:cNvSpPr>
            <a:spLocks noGrp="1" noChangeArrowheads="1"/>
          </p:cNvSpPr>
          <p:nvPr>
            <p:ph type="title"/>
          </p:nvPr>
        </p:nvSpPr>
        <p:spPr/>
        <p:txBody>
          <a:bodyPr/>
          <a:lstStyle/>
          <a:p>
            <a:pPr eaLnBrk="1" hangingPunct="1"/>
            <a:r>
              <a:rPr lang="en-US" altLang="en-US"/>
              <a:t>Harel’s State Charts</a:t>
            </a:r>
          </a:p>
        </p:txBody>
      </p:sp>
      <p:sp>
        <p:nvSpPr>
          <p:cNvPr id="38915" name="Rectangle 3">
            <a:extLst>
              <a:ext uri="{FF2B5EF4-FFF2-40B4-BE49-F238E27FC236}">
                <a16:creationId xmlns:a16="http://schemas.microsoft.com/office/drawing/2014/main" id="{85EBBEE1-16C8-45B5-9B1C-EC89F10B8E9E}"/>
              </a:ext>
            </a:extLst>
          </p:cNvPr>
          <p:cNvSpPr>
            <a:spLocks noGrp="1" noChangeArrowheads="1"/>
          </p:cNvSpPr>
          <p:nvPr>
            <p:ph type="body" idx="1"/>
          </p:nvPr>
        </p:nvSpPr>
        <p:spPr>
          <a:xfrm>
            <a:off x="457200" y="1600200"/>
            <a:ext cx="8229600" cy="4267200"/>
          </a:xfrm>
        </p:spPr>
        <p:txBody>
          <a:bodyPr/>
          <a:lstStyle/>
          <a:p>
            <a:pPr eaLnBrk="1" hangingPunct="1"/>
            <a:r>
              <a:rPr lang="en-US" altLang="en-US" sz="2400"/>
              <a:t>Harel’s State Charts dapat digolongkan sebagai kelompok STN.</a:t>
            </a:r>
            <a:endParaRPr lang="id-ID" altLang="en-US" sz="2400"/>
          </a:p>
          <a:p>
            <a:pPr eaLnBrk="1" hangingPunct="1"/>
            <a:r>
              <a:rPr lang="en-US" altLang="en-US" sz="2400"/>
              <a:t>Chart ini dibangun untuk menspesifikasikan secara visual sistem reaktif yang kompleks dan mampu mengakomodasi masalah seperti concurrecy dan escape.</a:t>
            </a:r>
            <a:endParaRPr lang="id-ID" altLang="en-US" sz="2400"/>
          </a:p>
          <a:p>
            <a:pPr eaLnBrk="1" hangingPunct="1"/>
            <a:r>
              <a:rPr lang="en-US" altLang="en-US" sz="2400"/>
              <a:t>Chart ini memiliki karakter struktur hirarki dalam satu diagram tunggal yang membagi elemen mana yang merepresentasikan state alternatif dan yang merepresentasikan aktifitas concurrent (dijalankan bersama-sama).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A00A7FD-6F1D-49D5-89AF-B2A9B88457CE}"/>
              </a:ext>
            </a:extLst>
          </p:cNvPr>
          <p:cNvSpPr>
            <a:spLocks noGrp="1" noChangeArrowheads="1"/>
          </p:cNvSpPr>
          <p:nvPr>
            <p:ph type="title"/>
          </p:nvPr>
        </p:nvSpPr>
        <p:spPr/>
        <p:txBody>
          <a:bodyPr/>
          <a:lstStyle/>
          <a:p>
            <a:pPr eaLnBrk="1" hangingPunct="1"/>
            <a:r>
              <a:rPr lang="en-US" altLang="en-US"/>
              <a:t>Harel’s State Charts</a:t>
            </a:r>
          </a:p>
        </p:txBody>
      </p:sp>
      <p:grpSp>
        <p:nvGrpSpPr>
          <p:cNvPr id="29699" name="Group 4">
            <a:extLst>
              <a:ext uri="{FF2B5EF4-FFF2-40B4-BE49-F238E27FC236}">
                <a16:creationId xmlns:a16="http://schemas.microsoft.com/office/drawing/2014/main" id="{BA574ED1-DE05-4F11-A317-EA3B0AEC0BFA}"/>
              </a:ext>
            </a:extLst>
          </p:cNvPr>
          <p:cNvGrpSpPr>
            <a:grpSpLocks noGrp="1"/>
          </p:cNvGrpSpPr>
          <p:nvPr/>
        </p:nvGrpSpPr>
        <p:grpSpPr bwMode="auto">
          <a:xfrm>
            <a:off x="609600" y="1828800"/>
            <a:ext cx="8077200" cy="4302125"/>
            <a:chOff x="3072" y="1680"/>
            <a:chExt cx="2496" cy="2448"/>
          </a:xfrm>
        </p:grpSpPr>
        <p:sp>
          <p:nvSpPr>
            <p:cNvPr id="29700" name="Rectangle 5">
              <a:extLst>
                <a:ext uri="{FF2B5EF4-FFF2-40B4-BE49-F238E27FC236}">
                  <a16:creationId xmlns:a16="http://schemas.microsoft.com/office/drawing/2014/main" id="{89442937-6D47-4E89-98FD-C0A93181EF88}"/>
                </a:ext>
              </a:extLst>
            </p:cNvPr>
            <p:cNvSpPr>
              <a:spLocks noChangeArrowheads="1"/>
            </p:cNvSpPr>
            <p:nvPr/>
          </p:nvSpPr>
          <p:spPr bwMode="auto">
            <a:xfrm>
              <a:off x="4128" y="2544"/>
              <a:ext cx="384"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9701" name="Rectangle 6">
              <a:extLst>
                <a:ext uri="{FF2B5EF4-FFF2-40B4-BE49-F238E27FC236}">
                  <a16:creationId xmlns:a16="http://schemas.microsoft.com/office/drawing/2014/main" id="{30CB230C-B913-4986-BFC1-19B4214EE342}"/>
                </a:ext>
              </a:extLst>
            </p:cNvPr>
            <p:cNvSpPr>
              <a:spLocks noChangeArrowheads="1"/>
            </p:cNvSpPr>
            <p:nvPr/>
          </p:nvSpPr>
          <p:spPr bwMode="auto">
            <a:xfrm>
              <a:off x="3456" y="2544"/>
              <a:ext cx="528"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9702" name="Rectangle 7">
              <a:extLst>
                <a:ext uri="{FF2B5EF4-FFF2-40B4-BE49-F238E27FC236}">
                  <a16:creationId xmlns:a16="http://schemas.microsoft.com/office/drawing/2014/main" id="{0D52EEF7-1F21-429A-8F7C-FEC419B8AD5F}"/>
                </a:ext>
              </a:extLst>
            </p:cNvPr>
            <p:cNvSpPr>
              <a:spLocks noChangeArrowheads="1"/>
            </p:cNvSpPr>
            <p:nvPr/>
          </p:nvSpPr>
          <p:spPr bwMode="auto">
            <a:xfrm>
              <a:off x="4600" y="2544"/>
              <a:ext cx="528"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9703" name="AutoShape 8">
              <a:extLst>
                <a:ext uri="{FF2B5EF4-FFF2-40B4-BE49-F238E27FC236}">
                  <a16:creationId xmlns:a16="http://schemas.microsoft.com/office/drawing/2014/main" id="{207518C7-15CF-455D-A037-8245DD4D097D}"/>
                </a:ext>
              </a:extLst>
            </p:cNvPr>
            <p:cNvSpPr>
              <a:spLocks noChangeArrowheads="1"/>
            </p:cNvSpPr>
            <p:nvPr/>
          </p:nvSpPr>
          <p:spPr bwMode="auto">
            <a:xfrm>
              <a:off x="3072" y="2544"/>
              <a:ext cx="2496" cy="158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
          <p:nvSpPr>
            <p:cNvPr id="29704" name="Oval 9">
              <a:extLst>
                <a:ext uri="{FF2B5EF4-FFF2-40B4-BE49-F238E27FC236}">
                  <a16:creationId xmlns:a16="http://schemas.microsoft.com/office/drawing/2014/main" id="{D731FADE-4D62-4DB2-AA6A-5E253129F56E}"/>
                </a:ext>
              </a:extLst>
            </p:cNvPr>
            <p:cNvSpPr>
              <a:spLocks noChangeArrowheads="1"/>
            </p:cNvSpPr>
            <p:nvPr/>
          </p:nvSpPr>
          <p:spPr bwMode="auto">
            <a:xfrm>
              <a:off x="3648" y="3024"/>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On</a:t>
              </a:r>
            </a:p>
          </p:txBody>
        </p:sp>
        <p:sp>
          <p:nvSpPr>
            <p:cNvPr id="29705" name="Oval 10">
              <a:extLst>
                <a:ext uri="{FF2B5EF4-FFF2-40B4-BE49-F238E27FC236}">
                  <a16:creationId xmlns:a16="http://schemas.microsoft.com/office/drawing/2014/main" id="{FE244334-6BA0-4CB3-B317-E0B5E5800CB0}"/>
                </a:ext>
              </a:extLst>
            </p:cNvPr>
            <p:cNvSpPr>
              <a:spLocks noChangeArrowheads="1"/>
            </p:cNvSpPr>
            <p:nvPr/>
          </p:nvSpPr>
          <p:spPr bwMode="auto">
            <a:xfrm>
              <a:off x="3648" y="3456"/>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Off</a:t>
              </a:r>
            </a:p>
          </p:txBody>
        </p:sp>
        <p:sp>
          <p:nvSpPr>
            <p:cNvPr id="29706" name="Oval 11">
              <a:extLst>
                <a:ext uri="{FF2B5EF4-FFF2-40B4-BE49-F238E27FC236}">
                  <a16:creationId xmlns:a16="http://schemas.microsoft.com/office/drawing/2014/main" id="{31A30965-24B0-425D-8BE2-46373722CC64}"/>
                </a:ext>
              </a:extLst>
            </p:cNvPr>
            <p:cNvSpPr>
              <a:spLocks noChangeArrowheads="1"/>
            </p:cNvSpPr>
            <p:nvPr/>
          </p:nvSpPr>
          <p:spPr bwMode="auto">
            <a:xfrm>
              <a:off x="4752" y="2832"/>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1</a:t>
              </a:r>
            </a:p>
          </p:txBody>
        </p:sp>
        <p:sp>
          <p:nvSpPr>
            <p:cNvPr id="29707" name="Oval 12">
              <a:extLst>
                <a:ext uri="{FF2B5EF4-FFF2-40B4-BE49-F238E27FC236}">
                  <a16:creationId xmlns:a16="http://schemas.microsoft.com/office/drawing/2014/main" id="{0FBD5926-8B43-4DF0-8FA3-019C564351B6}"/>
                </a:ext>
              </a:extLst>
            </p:cNvPr>
            <p:cNvSpPr>
              <a:spLocks noChangeArrowheads="1"/>
            </p:cNvSpPr>
            <p:nvPr/>
          </p:nvSpPr>
          <p:spPr bwMode="auto">
            <a:xfrm>
              <a:off x="4752" y="3168"/>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2</a:t>
              </a:r>
            </a:p>
          </p:txBody>
        </p:sp>
        <p:sp>
          <p:nvSpPr>
            <p:cNvPr id="29708" name="Oval 13">
              <a:extLst>
                <a:ext uri="{FF2B5EF4-FFF2-40B4-BE49-F238E27FC236}">
                  <a16:creationId xmlns:a16="http://schemas.microsoft.com/office/drawing/2014/main" id="{E7D8EEE5-063C-4731-AB06-BB7FD7DF3C43}"/>
                </a:ext>
              </a:extLst>
            </p:cNvPr>
            <p:cNvSpPr>
              <a:spLocks noChangeArrowheads="1"/>
            </p:cNvSpPr>
            <p:nvPr/>
          </p:nvSpPr>
          <p:spPr bwMode="auto">
            <a:xfrm>
              <a:off x="4752" y="3504"/>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3</a:t>
              </a:r>
            </a:p>
          </p:txBody>
        </p:sp>
        <p:sp>
          <p:nvSpPr>
            <p:cNvPr id="29709" name="Oval 14">
              <a:extLst>
                <a:ext uri="{FF2B5EF4-FFF2-40B4-BE49-F238E27FC236}">
                  <a16:creationId xmlns:a16="http://schemas.microsoft.com/office/drawing/2014/main" id="{1E9CC26A-AB84-4AF0-B510-E11BDB1A871C}"/>
                </a:ext>
              </a:extLst>
            </p:cNvPr>
            <p:cNvSpPr>
              <a:spLocks noChangeArrowheads="1"/>
            </p:cNvSpPr>
            <p:nvPr/>
          </p:nvSpPr>
          <p:spPr bwMode="auto">
            <a:xfrm>
              <a:off x="4752" y="3840"/>
              <a:ext cx="192" cy="19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4</a:t>
              </a:r>
            </a:p>
          </p:txBody>
        </p:sp>
        <p:sp>
          <p:nvSpPr>
            <p:cNvPr id="29710" name="Text Box 15">
              <a:extLst>
                <a:ext uri="{FF2B5EF4-FFF2-40B4-BE49-F238E27FC236}">
                  <a16:creationId xmlns:a16="http://schemas.microsoft.com/office/drawing/2014/main" id="{05AF1369-24B5-4407-B806-ED2679CA2AAB}"/>
                </a:ext>
              </a:extLst>
            </p:cNvPr>
            <p:cNvSpPr txBox="1">
              <a:spLocks noChangeArrowheads="1"/>
            </p:cNvSpPr>
            <p:nvPr/>
          </p:nvSpPr>
          <p:spPr bwMode="auto">
            <a:xfrm>
              <a:off x="3408" y="2601"/>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800"/>
                <a:t>Sound</a:t>
              </a:r>
            </a:p>
          </p:txBody>
        </p:sp>
        <p:sp>
          <p:nvSpPr>
            <p:cNvPr id="29711" name="Text Box 16">
              <a:extLst>
                <a:ext uri="{FF2B5EF4-FFF2-40B4-BE49-F238E27FC236}">
                  <a16:creationId xmlns:a16="http://schemas.microsoft.com/office/drawing/2014/main" id="{82EE8F3A-B5FD-4151-9ACF-F1B4BEEA3492}"/>
                </a:ext>
              </a:extLst>
            </p:cNvPr>
            <p:cNvSpPr txBox="1">
              <a:spLocks noChangeArrowheads="1"/>
            </p:cNvSpPr>
            <p:nvPr/>
          </p:nvSpPr>
          <p:spPr bwMode="auto">
            <a:xfrm>
              <a:off x="4512" y="2592"/>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800"/>
                <a:t>Channel</a:t>
              </a:r>
            </a:p>
          </p:txBody>
        </p:sp>
        <p:sp>
          <p:nvSpPr>
            <p:cNvPr id="29712" name="Oval 17">
              <a:extLst>
                <a:ext uri="{FF2B5EF4-FFF2-40B4-BE49-F238E27FC236}">
                  <a16:creationId xmlns:a16="http://schemas.microsoft.com/office/drawing/2014/main" id="{DD736FB3-C723-418F-8EE4-443C6A36E53C}"/>
                </a:ext>
              </a:extLst>
            </p:cNvPr>
            <p:cNvSpPr>
              <a:spLocks noChangeArrowheads="1"/>
            </p:cNvSpPr>
            <p:nvPr/>
          </p:nvSpPr>
          <p:spPr bwMode="auto">
            <a:xfrm>
              <a:off x="5280" y="321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cxnSp>
          <p:nvCxnSpPr>
            <p:cNvPr id="29713" name="AutoShape 18">
              <a:extLst>
                <a:ext uri="{FF2B5EF4-FFF2-40B4-BE49-F238E27FC236}">
                  <a16:creationId xmlns:a16="http://schemas.microsoft.com/office/drawing/2014/main" id="{4D47D9EB-E373-454E-B778-56ED19A884E6}"/>
                </a:ext>
              </a:extLst>
            </p:cNvPr>
            <p:cNvCxnSpPr>
              <a:cxnSpLocks noChangeShapeType="1"/>
              <a:stCxn id="29712" idx="0"/>
              <a:endCxn id="29706" idx="6"/>
            </p:cNvCxnSpPr>
            <p:nvPr/>
          </p:nvCxnSpPr>
          <p:spPr bwMode="auto">
            <a:xfrm rot="5400000" flipH="1">
              <a:off x="4992" y="2880"/>
              <a:ext cx="288" cy="38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4" name="Text Box 19">
              <a:extLst>
                <a:ext uri="{FF2B5EF4-FFF2-40B4-BE49-F238E27FC236}">
                  <a16:creationId xmlns:a16="http://schemas.microsoft.com/office/drawing/2014/main" id="{608E7985-3F1A-47DA-B970-A0CAA97D18BF}"/>
                </a:ext>
              </a:extLst>
            </p:cNvPr>
            <p:cNvSpPr txBox="1">
              <a:spLocks noChangeArrowheads="1"/>
            </p:cNvSpPr>
            <p:nvPr/>
          </p:nvSpPr>
          <p:spPr bwMode="auto">
            <a:xfrm>
              <a:off x="5232" y="2928"/>
              <a:ext cx="1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b="1"/>
                <a:t>H</a:t>
              </a:r>
            </a:p>
          </p:txBody>
        </p:sp>
        <p:sp>
          <p:nvSpPr>
            <p:cNvPr id="29715" name="Oval 20">
              <a:extLst>
                <a:ext uri="{FF2B5EF4-FFF2-40B4-BE49-F238E27FC236}">
                  <a16:creationId xmlns:a16="http://schemas.microsoft.com/office/drawing/2014/main" id="{D7C0C28C-8F18-4F6F-A609-BCB91E76B2ED}"/>
                </a:ext>
              </a:extLst>
            </p:cNvPr>
            <p:cNvSpPr>
              <a:spLocks noChangeArrowheads="1"/>
            </p:cNvSpPr>
            <p:nvPr/>
          </p:nvSpPr>
          <p:spPr bwMode="auto">
            <a:xfrm>
              <a:off x="3264" y="340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cxnSp>
          <p:nvCxnSpPr>
            <p:cNvPr id="29716" name="AutoShape 21">
              <a:extLst>
                <a:ext uri="{FF2B5EF4-FFF2-40B4-BE49-F238E27FC236}">
                  <a16:creationId xmlns:a16="http://schemas.microsoft.com/office/drawing/2014/main" id="{FB550D98-6B5C-49F8-8CE2-938605D13952}"/>
                </a:ext>
              </a:extLst>
            </p:cNvPr>
            <p:cNvCxnSpPr>
              <a:cxnSpLocks noChangeShapeType="1"/>
              <a:stCxn id="29715" idx="0"/>
              <a:endCxn id="29704" idx="2"/>
            </p:cNvCxnSpPr>
            <p:nvPr/>
          </p:nvCxnSpPr>
          <p:spPr bwMode="auto">
            <a:xfrm rot="-5400000">
              <a:off x="3336" y="3096"/>
              <a:ext cx="288" cy="336"/>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7" name="AutoShape 22">
              <a:extLst>
                <a:ext uri="{FF2B5EF4-FFF2-40B4-BE49-F238E27FC236}">
                  <a16:creationId xmlns:a16="http://schemas.microsoft.com/office/drawing/2014/main" id="{0B4039EC-1E44-424C-A26C-D88A0CA37351}"/>
                </a:ext>
              </a:extLst>
            </p:cNvPr>
            <p:cNvCxnSpPr>
              <a:cxnSpLocks noChangeShapeType="1"/>
              <a:stCxn id="29706" idx="4"/>
              <a:endCxn id="29707" idx="0"/>
            </p:cNvCxnSpPr>
            <p:nvPr/>
          </p:nvCxnSpPr>
          <p:spPr bwMode="auto">
            <a:xfrm>
              <a:off x="4848" y="3024"/>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8" name="AutoShape 23">
              <a:extLst>
                <a:ext uri="{FF2B5EF4-FFF2-40B4-BE49-F238E27FC236}">
                  <a16:creationId xmlns:a16="http://schemas.microsoft.com/office/drawing/2014/main" id="{FD734607-682F-4A1B-9350-6ADD2EE8D4FA}"/>
                </a:ext>
              </a:extLst>
            </p:cNvPr>
            <p:cNvCxnSpPr>
              <a:cxnSpLocks noChangeShapeType="1"/>
              <a:stCxn id="29707" idx="4"/>
              <a:endCxn id="29708" idx="0"/>
            </p:cNvCxnSpPr>
            <p:nvPr/>
          </p:nvCxnSpPr>
          <p:spPr bwMode="auto">
            <a:xfrm>
              <a:off x="4848" y="3360"/>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9" name="AutoShape 24">
              <a:extLst>
                <a:ext uri="{FF2B5EF4-FFF2-40B4-BE49-F238E27FC236}">
                  <a16:creationId xmlns:a16="http://schemas.microsoft.com/office/drawing/2014/main" id="{B7911495-9514-41C8-812F-EFE9E1662A51}"/>
                </a:ext>
              </a:extLst>
            </p:cNvPr>
            <p:cNvCxnSpPr>
              <a:cxnSpLocks noChangeShapeType="1"/>
              <a:stCxn id="29708" idx="4"/>
              <a:endCxn id="29709" idx="0"/>
            </p:cNvCxnSpPr>
            <p:nvPr/>
          </p:nvCxnSpPr>
          <p:spPr bwMode="auto">
            <a:xfrm>
              <a:off x="4848" y="3696"/>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20" name="AutoShape 25">
              <a:extLst>
                <a:ext uri="{FF2B5EF4-FFF2-40B4-BE49-F238E27FC236}">
                  <a16:creationId xmlns:a16="http://schemas.microsoft.com/office/drawing/2014/main" id="{B01ADEE0-6EE4-4310-9A5B-47857C7AA66B}"/>
                </a:ext>
              </a:extLst>
            </p:cNvPr>
            <p:cNvCxnSpPr>
              <a:cxnSpLocks noChangeShapeType="1"/>
              <a:stCxn id="29709" idx="2"/>
              <a:endCxn id="29706" idx="2"/>
            </p:cNvCxnSpPr>
            <p:nvPr/>
          </p:nvCxnSpPr>
          <p:spPr bwMode="auto">
            <a:xfrm rot="10800000" flipH="1">
              <a:off x="4752" y="2928"/>
              <a:ext cx="1" cy="1008"/>
            </a:xfrm>
            <a:prstGeom prst="curvedConnector3">
              <a:avLst>
                <a:gd name="adj1" fmla="val -200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1" name="Text Box 26">
              <a:extLst>
                <a:ext uri="{FF2B5EF4-FFF2-40B4-BE49-F238E27FC236}">
                  <a16:creationId xmlns:a16="http://schemas.microsoft.com/office/drawing/2014/main" id="{BD1203AB-A970-4AA1-A6A6-D23BCC1594AF}"/>
                </a:ext>
              </a:extLst>
            </p:cNvPr>
            <p:cNvSpPr txBox="1">
              <a:spLocks noChangeArrowheads="1"/>
            </p:cNvSpPr>
            <p:nvPr/>
          </p:nvSpPr>
          <p:spPr bwMode="auto">
            <a:xfrm>
              <a:off x="4848" y="3024"/>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000" b="1"/>
                <a:t>SEL</a:t>
              </a:r>
            </a:p>
          </p:txBody>
        </p:sp>
        <p:sp>
          <p:nvSpPr>
            <p:cNvPr id="29722" name="Text Box 27">
              <a:extLst>
                <a:ext uri="{FF2B5EF4-FFF2-40B4-BE49-F238E27FC236}">
                  <a16:creationId xmlns:a16="http://schemas.microsoft.com/office/drawing/2014/main" id="{8C162DC8-3A69-418F-9086-7A0909660178}"/>
                </a:ext>
              </a:extLst>
            </p:cNvPr>
            <p:cNvSpPr txBox="1">
              <a:spLocks noChangeArrowheads="1"/>
            </p:cNvSpPr>
            <p:nvPr/>
          </p:nvSpPr>
          <p:spPr bwMode="auto">
            <a:xfrm>
              <a:off x="4848" y="3350"/>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000" b="1"/>
                <a:t>SEL</a:t>
              </a:r>
            </a:p>
          </p:txBody>
        </p:sp>
        <p:sp>
          <p:nvSpPr>
            <p:cNvPr id="29723" name="Text Box 28">
              <a:extLst>
                <a:ext uri="{FF2B5EF4-FFF2-40B4-BE49-F238E27FC236}">
                  <a16:creationId xmlns:a16="http://schemas.microsoft.com/office/drawing/2014/main" id="{D4D054B1-5141-4C47-AB92-AD023F2481BA}"/>
                </a:ext>
              </a:extLst>
            </p:cNvPr>
            <p:cNvSpPr txBox="1">
              <a:spLocks noChangeArrowheads="1"/>
            </p:cNvSpPr>
            <p:nvPr/>
          </p:nvSpPr>
          <p:spPr bwMode="auto">
            <a:xfrm>
              <a:off x="4848" y="3686"/>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000" b="1"/>
                <a:t>SEL</a:t>
              </a:r>
            </a:p>
          </p:txBody>
        </p:sp>
        <p:sp>
          <p:nvSpPr>
            <p:cNvPr id="29724" name="Text Box 29">
              <a:extLst>
                <a:ext uri="{FF2B5EF4-FFF2-40B4-BE49-F238E27FC236}">
                  <a16:creationId xmlns:a16="http://schemas.microsoft.com/office/drawing/2014/main" id="{ED7D1977-4605-4626-8283-7A6F942AF7F2}"/>
                </a:ext>
              </a:extLst>
            </p:cNvPr>
            <p:cNvSpPr txBox="1">
              <a:spLocks noChangeArrowheads="1"/>
            </p:cNvSpPr>
            <p:nvPr/>
          </p:nvSpPr>
          <p:spPr bwMode="auto">
            <a:xfrm>
              <a:off x="4320" y="3360"/>
              <a:ext cx="2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000" b="1"/>
                <a:t>SEL</a:t>
              </a:r>
            </a:p>
          </p:txBody>
        </p:sp>
        <p:cxnSp>
          <p:nvCxnSpPr>
            <p:cNvPr id="29725" name="AutoShape 30">
              <a:extLst>
                <a:ext uri="{FF2B5EF4-FFF2-40B4-BE49-F238E27FC236}">
                  <a16:creationId xmlns:a16="http://schemas.microsoft.com/office/drawing/2014/main" id="{93147947-E447-4C95-9F09-4091EA1915A5}"/>
                </a:ext>
              </a:extLst>
            </p:cNvPr>
            <p:cNvCxnSpPr>
              <a:cxnSpLocks noChangeShapeType="1"/>
              <a:stCxn id="29704" idx="4"/>
              <a:endCxn id="29705" idx="0"/>
            </p:cNvCxnSpPr>
            <p:nvPr/>
          </p:nvCxnSpPr>
          <p:spPr bwMode="auto">
            <a:xfrm>
              <a:off x="3744" y="3216"/>
              <a:ext cx="0" cy="24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9726" name="Text Box 31">
              <a:extLst>
                <a:ext uri="{FF2B5EF4-FFF2-40B4-BE49-F238E27FC236}">
                  <a16:creationId xmlns:a16="http://schemas.microsoft.com/office/drawing/2014/main" id="{08E77B98-70DC-4D92-8A04-6328247A6395}"/>
                </a:ext>
              </a:extLst>
            </p:cNvPr>
            <p:cNvSpPr txBox="1">
              <a:spLocks noChangeArrowheads="1"/>
            </p:cNvSpPr>
            <p:nvPr/>
          </p:nvSpPr>
          <p:spPr bwMode="auto">
            <a:xfrm>
              <a:off x="3744" y="3264"/>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000" b="1"/>
                <a:t>MUTE</a:t>
              </a:r>
            </a:p>
          </p:txBody>
        </p:sp>
        <p:sp>
          <p:nvSpPr>
            <p:cNvPr id="29727" name="Line 32">
              <a:extLst>
                <a:ext uri="{FF2B5EF4-FFF2-40B4-BE49-F238E27FC236}">
                  <a16:creationId xmlns:a16="http://schemas.microsoft.com/office/drawing/2014/main" id="{276E84EB-F189-4641-AC36-6BE4CBCC18DE}"/>
                </a:ext>
              </a:extLst>
            </p:cNvPr>
            <p:cNvSpPr>
              <a:spLocks noChangeShapeType="1"/>
            </p:cNvSpPr>
            <p:nvPr/>
          </p:nvSpPr>
          <p:spPr bwMode="auto">
            <a:xfrm>
              <a:off x="4128" y="2544"/>
              <a:ext cx="0" cy="15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29728" name="Oval 33">
              <a:extLst>
                <a:ext uri="{FF2B5EF4-FFF2-40B4-BE49-F238E27FC236}">
                  <a16:creationId xmlns:a16="http://schemas.microsoft.com/office/drawing/2014/main" id="{16CC2DB5-404D-4336-BC47-C31A39119A13}"/>
                </a:ext>
              </a:extLst>
            </p:cNvPr>
            <p:cNvSpPr>
              <a:spLocks noChangeArrowheads="1"/>
            </p:cNvSpPr>
            <p:nvPr/>
          </p:nvSpPr>
          <p:spPr bwMode="auto">
            <a:xfrm>
              <a:off x="4128" y="1680"/>
              <a:ext cx="384" cy="38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GB" altLang="en-US" sz="1200"/>
                <a:t>Standby</a:t>
              </a:r>
            </a:p>
          </p:txBody>
        </p:sp>
        <p:cxnSp>
          <p:nvCxnSpPr>
            <p:cNvPr id="29729" name="AutoShape 34">
              <a:extLst>
                <a:ext uri="{FF2B5EF4-FFF2-40B4-BE49-F238E27FC236}">
                  <a16:creationId xmlns:a16="http://schemas.microsoft.com/office/drawing/2014/main" id="{A021E6D4-7D3B-4472-A546-77C518897B72}"/>
                </a:ext>
              </a:extLst>
            </p:cNvPr>
            <p:cNvCxnSpPr>
              <a:cxnSpLocks noChangeShapeType="1"/>
              <a:stCxn id="29728" idx="3"/>
              <a:endCxn id="29701" idx="0"/>
            </p:cNvCxnSpPr>
            <p:nvPr/>
          </p:nvCxnSpPr>
          <p:spPr bwMode="auto">
            <a:xfrm flipH="1">
              <a:off x="3720" y="2008"/>
              <a:ext cx="464" cy="5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30" name="AutoShape 35">
              <a:extLst>
                <a:ext uri="{FF2B5EF4-FFF2-40B4-BE49-F238E27FC236}">
                  <a16:creationId xmlns:a16="http://schemas.microsoft.com/office/drawing/2014/main" id="{A2E65B39-409F-45B7-828B-5A15BCC9EE31}"/>
                </a:ext>
              </a:extLst>
            </p:cNvPr>
            <p:cNvCxnSpPr>
              <a:cxnSpLocks noChangeShapeType="1"/>
              <a:stCxn id="29702" idx="0"/>
              <a:endCxn id="29728" idx="5"/>
            </p:cNvCxnSpPr>
            <p:nvPr/>
          </p:nvCxnSpPr>
          <p:spPr bwMode="auto">
            <a:xfrm flipH="1" flipV="1">
              <a:off x="4456" y="2008"/>
              <a:ext cx="408" cy="5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31" name="Text Box 36">
              <a:extLst>
                <a:ext uri="{FF2B5EF4-FFF2-40B4-BE49-F238E27FC236}">
                  <a16:creationId xmlns:a16="http://schemas.microsoft.com/office/drawing/2014/main" id="{0983248B-9242-4628-91C5-DEF3175D0F58}"/>
                </a:ext>
              </a:extLst>
            </p:cNvPr>
            <p:cNvSpPr txBox="1">
              <a:spLocks noChangeArrowheads="1"/>
            </p:cNvSpPr>
            <p:nvPr/>
          </p:nvSpPr>
          <p:spPr bwMode="auto">
            <a:xfrm>
              <a:off x="4608" y="2112"/>
              <a:ext cx="3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b="1"/>
                <a:t>OFF</a:t>
              </a:r>
            </a:p>
          </p:txBody>
        </p:sp>
        <p:sp>
          <p:nvSpPr>
            <p:cNvPr id="29732" name="Text Box 37">
              <a:extLst>
                <a:ext uri="{FF2B5EF4-FFF2-40B4-BE49-F238E27FC236}">
                  <a16:creationId xmlns:a16="http://schemas.microsoft.com/office/drawing/2014/main" id="{97930B57-AE2A-4608-92D4-0C2B043E7F4D}"/>
                </a:ext>
              </a:extLst>
            </p:cNvPr>
            <p:cNvSpPr txBox="1">
              <a:spLocks noChangeArrowheads="1"/>
            </p:cNvSpPr>
            <p:nvPr/>
          </p:nvSpPr>
          <p:spPr bwMode="auto">
            <a:xfrm>
              <a:off x="3700" y="2112"/>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b="1"/>
                <a:t>ON</a:t>
              </a:r>
            </a:p>
          </p:txBody>
        </p:sp>
        <p:cxnSp>
          <p:nvCxnSpPr>
            <p:cNvPr id="29733" name="AutoShape 38">
              <a:extLst>
                <a:ext uri="{FF2B5EF4-FFF2-40B4-BE49-F238E27FC236}">
                  <a16:creationId xmlns:a16="http://schemas.microsoft.com/office/drawing/2014/main" id="{E74F5511-1A53-4E6B-BC59-3A58D8828459}"/>
                </a:ext>
              </a:extLst>
            </p:cNvPr>
            <p:cNvCxnSpPr>
              <a:cxnSpLocks noChangeShapeType="1"/>
              <a:stCxn id="29700" idx="0"/>
              <a:endCxn id="29700" idx="2"/>
            </p:cNvCxnSpPr>
            <p:nvPr/>
          </p:nvCxnSpPr>
          <p:spPr bwMode="auto">
            <a:xfrm>
              <a:off x="4320" y="2544"/>
              <a:ext cx="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734" name="AutoShape 39">
              <a:extLst>
                <a:ext uri="{FF2B5EF4-FFF2-40B4-BE49-F238E27FC236}">
                  <a16:creationId xmlns:a16="http://schemas.microsoft.com/office/drawing/2014/main" id="{DD4D97E3-E74D-458F-8DBD-99D7040EB4BD}"/>
                </a:ext>
              </a:extLst>
            </p:cNvPr>
            <p:cNvCxnSpPr>
              <a:cxnSpLocks noChangeShapeType="1"/>
              <a:stCxn id="29700" idx="2"/>
              <a:endCxn id="29706" idx="2"/>
            </p:cNvCxnSpPr>
            <p:nvPr/>
          </p:nvCxnSpPr>
          <p:spPr bwMode="auto">
            <a:xfrm rot="16200000" flipH="1">
              <a:off x="4416" y="2592"/>
              <a:ext cx="240" cy="43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35" name="AutoShape 40">
              <a:extLst>
                <a:ext uri="{FF2B5EF4-FFF2-40B4-BE49-F238E27FC236}">
                  <a16:creationId xmlns:a16="http://schemas.microsoft.com/office/drawing/2014/main" id="{4FC2FBA9-D7A0-4F52-AEC8-2FA1C21346B4}"/>
                </a:ext>
              </a:extLst>
            </p:cNvPr>
            <p:cNvCxnSpPr>
              <a:cxnSpLocks noChangeShapeType="1"/>
              <a:stCxn id="29700" idx="2"/>
              <a:endCxn id="29704" idx="6"/>
            </p:cNvCxnSpPr>
            <p:nvPr/>
          </p:nvCxnSpPr>
          <p:spPr bwMode="auto">
            <a:xfrm rot="5400000">
              <a:off x="3864" y="2664"/>
              <a:ext cx="432" cy="48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36" name="AutoShape 41">
              <a:extLst>
                <a:ext uri="{FF2B5EF4-FFF2-40B4-BE49-F238E27FC236}">
                  <a16:creationId xmlns:a16="http://schemas.microsoft.com/office/drawing/2014/main" id="{A945AB55-B686-4D94-92E0-86BB03245577}"/>
                </a:ext>
              </a:extLst>
            </p:cNvPr>
            <p:cNvCxnSpPr>
              <a:cxnSpLocks noChangeShapeType="1"/>
              <a:stCxn id="29728" idx="4"/>
              <a:endCxn id="29700" idx="0"/>
            </p:cNvCxnSpPr>
            <p:nvPr/>
          </p:nvCxnSpPr>
          <p:spPr bwMode="auto">
            <a:xfrm>
              <a:off x="4320" y="2064"/>
              <a:ext cx="0" cy="4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737" name="Text Box 42">
              <a:extLst>
                <a:ext uri="{FF2B5EF4-FFF2-40B4-BE49-F238E27FC236}">
                  <a16:creationId xmlns:a16="http://schemas.microsoft.com/office/drawing/2014/main" id="{B0927AE2-1213-48F8-B56F-379547AF10BC}"/>
                </a:ext>
              </a:extLst>
            </p:cNvPr>
            <p:cNvSpPr txBox="1">
              <a:spLocks noChangeArrowheads="1"/>
            </p:cNvSpPr>
            <p:nvPr/>
          </p:nvSpPr>
          <p:spPr bwMode="auto">
            <a:xfrm>
              <a:off x="3936" y="2304"/>
              <a:ext cx="4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200" b="1"/>
                <a:t>RESET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A6EFD7B-8DAE-4015-81D6-79FA2E5E4C0C}"/>
              </a:ext>
            </a:extLst>
          </p:cNvPr>
          <p:cNvSpPr>
            <a:spLocks noGrp="1" noChangeArrowheads="1"/>
          </p:cNvSpPr>
          <p:nvPr>
            <p:ph type="title"/>
          </p:nvPr>
        </p:nvSpPr>
        <p:spPr/>
        <p:txBody>
          <a:bodyPr/>
          <a:lstStyle/>
          <a:p>
            <a:pPr eaLnBrk="1" hangingPunct="1"/>
            <a:r>
              <a:rPr lang="en-US" altLang="en-US"/>
              <a:t>FlowChart</a:t>
            </a:r>
          </a:p>
        </p:txBody>
      </p:sp>
      <p:sp>
        <p:nvSpPr>
          <p:cNvPr id="15363" name="Rectangle 3">
            <a:extLst>
              <a:ext uri="{FF2B5EF4-FFF2-40B4-BE49-F238E27FC236}">
                <a16:creationId xmlns:a16="http://schemas.microsoft.com/office/drawing/2014/main" id="{778FC2E3-A727-447B-8A5E-E0CA6F0D7D81}"/>
              </a:ext>
            </a:extLst>
          </p:cNvPr>
          <p:cNvSpPr>
            <a:spLocks noGrp="1" noChangeArrowheads="1"/>
          </p:cNvSpPr>
          <p:nvPr>
            <p:ph type="body" idx="1"/>
          </p:nvPr>
        </p:nvSpPr>
        <p:spPr/>
        <p:txBody>
          <a:bodyPr/>
          <a:lstStyle/>
          <a:p>
            <a:pPr eaLnBrk="1" hangingPunct="1"/>
            <a:endParaRPr lang="id-ID" altLang="en-US"/>
          </a:p>
          <a:p>
            <a:pPr eaLnBrk="1" hangingPunct="1"/>
            <a:r>
              <a:rPr lang="en-US" altLang="en-US"/>
              <a:t>Notasi diagramatik yang paling sering digunakan</a:t>
            </a:r>
          </a:p>
          <a:p>
            <a:pPr eaLnBrk="1" hangingPunct="1"/>
            <a:endParaRPr lang="id-ID" altLang="en-US"/>
          </a:p>
          <a:p>
            <a:pPr eaLnBrk="1" hangingPunct="1"/>
            <a:r>
              <a:rPr lang="en-US" altLang="en-US"/>
              <a:t>Flow Chart digunakan untuk mendeskripsikan dialog yang sederhana dan memiliki kelebihan dalam hal kesederhanaan dan mudah dimengerti.</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1B996C5-3681-49EC-AA87-87D6993264A7}"/>
              </a:ext>
            </a:extLst>
          </p:cNvPr>
          <p:cNvSpPr>
            <a:spLocks noGrp="1" noChangeArrowheads="1"/>
          </p:cNvSpPr>
          <p:nvPr>
            <p:ph type="title"/>
          </p:nvPr>
        </p:nvSpPr>
        <p:spPr/>
        <p:txBody>
          <a:bodyPr/>
          <a:lstStyle/>
          <a:p>
            <a:pPr eaLnBrk="1" hangingPunct="1"/>
            <a:r>
              <a:rPr lang="en-US" altLang="en-US"/>
              <a:t>Flowchart subdialog fungsi delete</a:t>
            </a:r>
          </a:p>
        </p:txBody>
      </p:sp>
      <p:sp>
        <p:nvSpPr>
          <p:cNvPr id="31747" name="Rectangle 3">
            <a:extLst>
              <a:ext uri="{FF2B5EF4-FFF2-40B4-BE49-F238E27FC236}">
                <a16:creationId xmlns:a16="http://schemas.microsoft.com/office/drawing/2014/main" id="{2D87A22B-0239-4871-99FD-A2929F7E8345}"/>
              </a:ext>
            </a:extLst>
          </p:cNvPr>
          <p:cNvSpPr>
            <a:spLocks noGrp="1" noChangeArrowheads="1"/>
          </p:cNvSpPr>
          <p:nvPr>
            <p:ph type="body" idx="1"/>
          </p:nvPr>
        </p:nvSpPr>
        <p:spPr/>
        <p:txBody>
          <a:bodyPr/>
          <a:lstStyle/>
          <a:p>
            <a:pPr eaLnBrk="1" hangingPunct="1"/>
            <a:endParaRPr lang="id-ID" altLang="en-US"/>
          </a:p>
        </p:txBody>
      </p:sp>
      <p:pic>
        <p:nvPicPr>
          <p:cNvPr id="31748" name="Picture 4">
            <a:extLst>
              <a:ext uri="{FF2B5EF4-FFF2-40B4-BE49-F238E27FC236}">
                <a16:creationId xmlns:a16="http://schemas.microsoft.com/office/drawing/2014/main" id="{88A7DFD4-4BC2-4D37-95EC-F7ECBDE02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943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499F497-35F8-4683-8D25-C137751791F8}"/>
              </a:ext>
            </a:extLst>
          </p:cNvPr>
          <p:cNvSpPr>
            <a:spLocks noGrp="1" noChangeArrowheads="1"/>
          </p:cNvSpPr>
          <p:nvPr>
            <p:ph type="title"/>
          </p:nvPr>
        </p:nvSpPr>
        <p:spPr/>
        <p:txBody>
          <a:bodyPr/>
          <a:lstStyle/>
          <a:p>
            <a:pPr eaLnBrk="1" hangingPunct="1"/>
            <a:r>
              <a:rPr lang="en-US" altLang="en-US"/>
              <a:t>Dialog</a:t>
            </a:r>
          </a:p>
        </p:txBody>
      </p:sp>
      <p:sp>
        <p:nvSpPr>
          <p:cNvPr id="3075" name="Rectangle 3">
            <a:extLst>
              <a:ext uri="{FF2B5EF4-FFF2-40B4-BE49-F238E27FC236}">
                <a16:creationId xmlns:a16="http://schemas.microsoft.com/office/drawing/2014/main" id="{B3FDFDDC-B06C-4B87-9A57-5DCE7CCF1DD7}"/>
              </a:ext>
            </a:extLst>
          </p:cNvPr>
          <p:cNvSpPr>
            <a:spLocks noGrp="1" noChangeArrowheads="1"/>
          </p:cNvSpPr>
          <p:nvPr>
            <p:ph type="body" idx="1"/>
          </p:nvPr>
        </p:nvSpPr>
        <p:spPr>
          <a:xfrm>
            <a:off x="457200" y="1600200"/>
            <a:ext cx="8229600" cy="5029200"/>
          </a:xfrm>
        </p:spPr>
        <p:txBody>
          <a:bodyPr/>
          <a:lstStyle/>
          <a:p>
            <a:pPr eaLnBrk="1" hangingPunct="1"/>
            <a:r>
              <a:rPr lang="en-US" altLang="en-US"/>
              <a:t>Dialog adalah level sintaksis dari interaksi manusia dan komputer</a:t>
            </a:r>
          </a:p>
          <a:p>
            <a:pPr eaLnBrk="1" hangingPunct="1"/>
            <a:r>
              <a:rPr lang="en-US" altLang="en-US"/>
              <a:t>Notasi dialog dapat berupa</a:t>
            </a:r>
          </a:p>
          <a:p>
            <a:pPr lvl="1" eaLnBrk="1" hangingPunct="1"/>
            <a:r>
              <a:rPr lang="en-US" altLang="en-US" i="1">
                <a:solidFill>
                  <a:srgbClr val="FF0000"/>
                </a:solidFill>
              </a:rPr>
              <a:t>Diagramatik</a:t>
            </a:r>
            <a:r>
              <a:rPr lang="en-US" altLang="en-US"/>
              <a:t>, mudah dibaca</a:t>
            </a:r>
          </a:p>
          <a:p>
            <a:pPr lvl="1" eaLnBrk="1" hangingPunct="1"/>
            <a:r>
              <a:rPr lang="en-US" altLang="en-US" i="1">
                <a:solidFill>
                  <a:srgbClr val="FF0000"/>
                </a:solidFill>
              </a:rPr>
              <a:t>Tekstual</a:t>
            </a:r>
            <a:r>
              <a:rPr lang="en-US" altLang="en-US"/>
              <a:t>, mudah untuk dilakukan analisis formal.</a:t>
            </a:r>
            <a:endParaRPr lang="id-ID" altLang="en-US"/>
          </a:p>
          <a:p>
            <a:pPr eaLnBrk="1" hangingPunct="1"/>
            <a:r>
              <a:rPr lang="en-US" altLang="en-US"/>
              <a:t>Dialog berkaitan dengan</a:t>
            </a:r>
          </a:p>
          <a:p>
            <a:pPr lvl="1" eaLnBrk="1" hangingPunct="1"/>
            <a:r>
              <a:rPr lang="en-US" altLang="en-US" i="1">
                <a:solidFill>
                  <a:srgbClr val="FF0000"/>
                </a:solidFill>
              </a:rPr>
              <a:t>Semantik sistem</a:t>
            </a:r>
            <a:r>
              <a:rPr lang="en-US" altLang="en-US"/>
              <a:t>, apa yang dilakukan oleh sistem</a:t>
            </a:r>
          </a:p>
          <a:p>
            <a:pPr lvl="1" eaLnBrk="1" hangingPunct="1"/>
            <a:r>
              <a:rPr lang="en-US" altLang="en-US" i="1">
                <a:solidFill>
                  <a:srgbClr val="FF0000"/>
                </a:solidFill>
              </a:rPr>
              <a:t>Presentasi</a:t>
            </a:r>
            <a:r>
              <a:rPr lang="en-US" altLang="en-US"/>
              <a:t>, bagaimana tampilan sistem</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blinds(horizontal)">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7" dur="500"/>
                                        <p:tgtEl>
                                          <p:spTgt spid="3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blinds(horizontal)">
                                      <p:cBhvr>
                                        <p:cTn id="32" dur="500"/>
                                        <p:tgtEl>
                                          <p:spTgt spid="3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blinds(horizontal)">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79BBAF8-6AD8-4C4C-A58D-8034838C7293}"/>
              </a:ext>
            </a:extLst>
          </p:cNvPr>
          <p:cNvSpPr>
            <a:spLocks noGrp="1" noChangeArrowheads="1"/>
          </p:cNvSpPr>
          <p:nvPr>
            <p:ph type="title"/>
          </p:nvPr>
        </p:nvSpPr>
        <p:spPr/>
        <p:txBody>
          <a:bodyPr/>
          <a:lstStyle/>
          <a:p>
            <a:pPr eaLnBrk="1" hangingPunct="1"/>
            <a:r>
              <a:rPr lang="en-US" altLang="en-US"/>
              <a:t>Flowchart</a:t>
            </a:r>
          </a:p>
        </p:txBody>
      </p:sp>
      <p:sp>
        <p:nvSpPr>
          <p:cNvPr id="24579" name="Rectangle 3">
            <a:extLst>
              <a:ext uri="{FF2B5EF4-FFF2-40B4-BE49-F238E27FC236}">
                <a16:creationId xmlns:a16="http://schemas.microsoft.com/office/drawing/2014/main" id="{6C4F102B-6EBC-4154-AB31-4DC829E06FAE}"/>
              </a:ext>
            </a:extLst>
          </p:cNvPr>
          <p:cNvSpPr>
            <a:spLocks noGrp="1" noChangeArrowheads="1"/>
          </p:cNvSpPr>
          <p:nvPr>
            <p:ph type="body" idx="1"/>
          </p:nvPr>
        </p:nvSpPr>
        <p:spPr/>
        <p:txBody>
          <a:bodyPr/>
          <a:lstStyle/>
          <a:p>
            <a:pPr eaLnBrk="1" hangingPunct="1"/>
            <a:r>
              <a:rPr lang="en-US" altLang="en-US"/>
              <a:t>Kotak pada flowchart merepresentasikan proses atau keputusan sehingga tidak ekuivalen dengan state pada STN.</a:t>
            </a:r>
          </a:p>
          <a:p>
            <a:pPr eaLnBrk="1" hangingPunct="1"/>
            <a:r>
              <a:rPr lang="en-US" altLang="en-US"/>
              <a:t>Flowchart menggunakan berbagai jenis kotak untuk merepresentasikan berbagai jenis aktifitas yang berbeda, namun lebih merefleksikan sudut pandang programmer dibandingkan user.</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9168B85-E9EF-4A27-99BB-3FDDF8942498}"/>
              </a:ext>
            </a:extLst>
          </p:cNvPr>
          <p:cNvSpPr>
            <a:spLocks noGrp="1" noChangeArrowheads="1"/>
          </p:cNvSpPr>
          <p:nvPr>
            <p:ph type="title"/>
          </p:nvPr>
        </p:nvSpPr>
        <p:spPr/>
        <p:txBody>
          <a:bodyPr/>
          <a:lstStyle/>
          <a:p>
            <a:pPr eaLnBrk="1" hangingPunct="1"/>
            <a:r>
              <a:rPr lang="en-US" altLang="en-US"/>
              <a:t>Flowchart</a:t>
            </a:r>
          </a:p>
        </p:txBody>
      </p:sp>
      <p:sp>
        <p:nvSpPr>
          <p:cNvPr id="39939" name="Rectangle 3">
            <a:extLst>
              <a:ext uri="{FF2B5EF4-FFF2-40B4-BE49-F238E27FC236}">
                <a16:creationId xmlns:a16="http://schemas.microsoft.com/office/drawing/2014/main" id="{96345303-C6D4-410E-9D3C-A5986D3E96B5}"/>
              </a:ext>
            </a:extLst>
          </p:cNvPr>
          <p:cNvSpPr>
            <a:spLocks noGrp="1" noChangeArrowheads="1"/>
          </p:cNvSpPr>
          <p:nvPr>
            <p:ph type="body" idx="1"/>
          </p:nvPr>
        </p:nvSpPr>
        <p:spPr/>
        <p:txBody>
          <a:bodyPr/>
          <a:lstStyle/>
          <a:p>
            <a:pPr eaLnBrk="1" hangingPunct="1"/>
            <a:r>
              <a:rPr lang="en-US" altLang="en-US" sz="2400"/>
              <a:t>Perbedaan utama antara menggunakan flowchart untuk perancangan dialog dengan pemrograman adalah tingkat detail pada sisi program. </a:t>
            </a:r>
          </a:p>
          <a:p>
            <a:pPr eaLnBrk="1" hangingPunct="1"/>
            <a:r>
              <a:rPr lang="en-US" altLang="en-US" sz="2400"/>
              <a:t>Misalkan, jika pembacaan record karyawan melibatkan pencarian secara sequential pada file untuk mencari file tertentu, maka flowchart program akan menyertakan loop pencarian tersebut. Sedangkan pada flowchart dialog, sama sekali tidak akan dicantumkan loop semacam itu.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7" dur="500"/>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2A5D61D-742C-4CC6-BB3F-1C0448753343}"/>
              </a:ext>
            </a:extLst>
          </p:cNvPr>
          <p:cNvSpPr>
            <a:spLocks noGrp="1" noChangeArrowheads="1"/>
          </p:cNvSpPr>
          <p:nvPr>
            <p:ph type="title"/>
          </p:nvPr>
        </p:nvSpPr>
        <p:spPr/>
        <p:txBody>
          <a:bodyPr/>
          <a:lstStyle/>
          <a:p>
            <a:pPr eaLnBrk="1" hangingPunct="1"/>
            <a:r>
              <a:rPr lang="en-US" altLang="en-US"/>
              <a:t>JSD Diagrams</a:t>
            </a:r>
          </a:p>
        </p:txBody>
      </p:sp>
      <p:sp>
        <p:nvSpPr>
          <p:cNvPr id="18435" name="Rectangle 3">
            <a:extLst>
              <a:ext uri="{FF2B5EF4-FFF2-40B4-BE49-F238E27FC236}">
                <a16:creationId xmlns:a16="http://schemas.microsoft.com/office/drawing/2014/main" id="{DC1C6357-5E14-4993-AEC9-838F5E31A0EF}"/>
              </a:ext>
            </a:extLst>
          </p:cNvPr>
          <p:cNvSpPr>
            <a:spLocks noGrp="1" noChangeArrowheads="1"/>
          </p:cNvSpPr>
          <p:nvPr>
            <p:ph type="body" idx="1"/>
          </p:nvPr>
        </p:nvSpPr>
        <p:spPr/>
        <p:txBody>
          <a:bodyPr/>
          <a:lstStyle/>
          <a:p>
            <a:pPr eaLnBrk="1" hangingPunct="1"/>
            <a:r>
              <a:rPr lang="en-US" altLang="en-US"/>
              <a:t>Jackson Structured Design biasa digunakan untuk berbagai aspek dari analisis tugas dan notasi dialog.</a:t>
            </a:r>
          </a:p>
          <a:p>
            <a:pPr eaLnBrk="1" hangingPunct="1"/>
            <a:r>
              <a:rPr lang="en-US" altLang="en-US"/>
              <a:t>Kelas dari dialog yang dapat direpresentasikan dengan JSD adalah sederhana, terbatas, dan merupakan sistem informasi yang berbasis menu (menu-driven information systems).</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5CF4A45-95DE-4D36-9E1F-ACDA7F050C29}"/>
              </a:ext>
            </a:extLst>
          </p:cNvPr>
          <p:cNvSpPr>
            <a:spLocks noGrp="1" noChangeArrowheads="1"/>
          </p:cNvSpPr>
          <p:nvPr>
            <p:ph type="title"/>
          </p:nvPr>
        </p:nvSpPr>
        <p:spPr/>
        <p:txBody>
          <a:bodyPr/>
          <a:lstStyle/>
          <a:p>
            <a:pPr eaLnBrk="1" hangingPunct="1"/>
            <a:r>
              <a:rPr lang="en-US" altLang="en-US"/>
              <a:t>JSD Diagrams</a:t>
            </a:r>
          </a:p>
        </p:txBody>
      </p:sp>
      <p:sp>
        <p:nvSpPr>
          <p:cNvPr id="35843" name="Rectangle 3">
            <a:extLst>
              <a:ext uri="{FF2B5EF4-FFF2-40B4-BE49-F238E27FC236}">
                <a16:creationId xmlns:a16="http://schemas.microsoft.com/office/drawing/2014/main" id="{7BB23365-6AF5-4737-ADB3-54529AEEAB26}"/>
              </a:ext>
            </a:extLst>
          </p:cNvPr>
          <p:cNvSpPr>
            <a:spLocks noGrp="1" noChangeArrowheads="1"/>
          </p:cNvSpPr>
          <p:nvPr>
            <p:ph type="body" idx="1"/>
          </p:nvPr>
        </p:nvSpPr>
        <p:spPr/>
        <p:txBody>
          <a:bodyPr/>
          <a:lstStyle/>
          <a:p>
            <a:pPr eaLnBrk="1" hangingPunct="1"/>
            <a:r>
              <a:rPr lang="en-US" altLang="en-US" sz="2000"/>
              <a:t>JSD Diagrams untuk sistem kepegawaian</a:t>
            </a:r>
          </a:p>
        </p:txBody>
      </p:sp>
      <p:pic>
        <p:nvPicPr>
          <p:cNvPr id="35844" name="Picture 4">
            <a:extLst>
              <a:ext uri="{FF2B5EF4-FFF2-40B4-BE49-F238E27FC236}">
                <a16:creationId xmlns:a16="http://schemas.microsoft.com/office/drawing/2014/main" id="{555F6419-874D-419B-9E9E-2AEED8C18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6472238"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F414CAA-330F-41F8-9BBE-53B9FFAE993A}"/>
              </a:ext>
            </a:extLst>
          </p:cNvPr>
          <p:cNvSpPr>
            <a:spLocks noGrp="1" noChangeArrowheads="1"/>
          </p:cNvSpPr>
          <p:nvPr>
            <p:ph type="title"/>
          </p:nvPr>
        </p:nvSpPr>
        <p:spPr/>
        <p:txBody>
          <a:bodyPr/>
          <a:lstStyle/>
          <a:p>
            <a:pPr eaLnBrk="1" hangingPunct="1"/>
            <a:r>
              <a:rPr lang="en-US" altLang="en-US"/>
              <a:t>Notasi Dialog Tekstual</a:t>
            </a:r>
          </a:p>
        </p:txBody>
      </p:sp>
      <p:sp>
        <p:nvSpPr>
          <p:cNvPr id="19459" name="Rectangle 3">
            <a:extLst>
              <a:ext uri="{FF2B5EF4-FFF2-40B4-BE49-F238E27FC236}">
                <a16:creationId xmlns:a16="http://schemas.microsoft.com/office/drawing/2014/main" id="{AC258192-A082-454C-9277-320C6C2F1A15}"/>
              </a:ext>
            </a:extLst>
          </p:cNvPr>
          <p:cNvSpPr>
            <a:spLocks noGrp="1" noChangeArrowheads="1"/>
          </p:cNvSpPr>
          <p:nvPr>
            <p:ph type="body" idx="1"/>
          </p:nvPr>
        </p:nvSpPr>
        <p:spPr/>
        <p:txBody>
          <a:bodyPr/>
          <a:lstStyle/>
          <a:p>
            <a:pPr eaLnBrk="1" hangingPunct="1">
              <a:lnSpc>
                <a:spcPct val="90000"/>
              </a:lnSpc>
            </a:pPr>
            <a:r>
              <a:rPr lang="en-US" altLang="en-US"/>
              <a:t>Tata Bahasa (Grammars)</a:t>
            </a:r>
          </a:p>
          <a:p>
            <a:pPr eaLnBrk="1" hangingPunct="1">
              <a:lnSpc>
                <a:spcPct val="90000"/>
              </a:lnSpc>
            </a:pPr>
            <a:r>
              <a:rPr lang="en-US" altLang="en-US"/>
              <a:t>Diagram yang digunakan untuk menggambarkan dialog komputer juga memiliki sifat linguistik, sehingga format grammar juga dipakai sebagai notasi dialog.</a:t>
            </a:r>
          </a:p>
          <a:p>
            <a:pPr eaLnBrk="1" hangingPunct="1">
              <a:lnSpc>
                <a:spcPct val="90000"/>
              </a:lnSpc>
            </a:pPr>
            <a:r>
              <a:rPr lang="en-US" altLang="en-US"/>
              <a:t>Salah satu bentuk formal yang sering digunakan untuk notasi dialog tekstual adalah BNF (Backus-Naur Form) dan regular expression.</a:t>
            </a:r>
          </a:p>
          <a:p>
            <a:pPr eaLnBrk="1" hangingPunct="1">
              <a:lnSpc>
                <a:spcPct val="9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5B008D3-1FA5-4580-9B82-FE80EE362BC6}"/>
              </a:ext>
            </a:extLst>
          </p:cNvPr>
          <p:cNvSpPr>
            <a:spLocks noGrp="1" noChangeArrowheads="1"/>
          </p:cNvSpPr>
          <p:nvPr>
            <p:ph type="title"/>
          </p:nvPr>
        </p:nvSpPr>
        <p:spPr/>
        <p:txBody>
          <a:bodyPr/>
          <a:lstStyle/>
          <a:p>
            <a:pPr eaLnBrk="1" hangingPunct="1"/>
            <a:r>
              <a:rPr lang="en-US" altLang="en-US" b="1"/>
              <a:t>Production rules</a:t>
            </a:r>
            <a:endParaRPr lang="en-GB" altLang="en-US" b="1"/>
          </a:p>
        </p:txBody>
      </p:sp>
      <p:sp>
        <p:nvSpPr>
          <p:cNvPr id="37891" name="Rectangle 3">
            <a:extLst>
              <a:ext uri="{FF2B5EF4-FFF2-40B4-BE49-F238E27FC236}">
                <a16:creationId xmlns:a16="http://schemas.microsoft.com/office/drawing/2014/main" id="{8B29EA79-DF2B-4C5F-ACB2-3720E464CB3F}"/>
              </a:ext>
            </a:extLst>
          </p:cNvPr>
          <p:cNvSpPr>
            <a:spLocks noGrp="1" noChangeArrowheads="1"/>
          </p:cNvSpPr>
          <p:nvPr>
            <p:ph type="body" idx="1"/>
          </p:nvPr>
        </p:nvSpPr>
        <p:spPr/>
        <p:txBody>
          <a:bodyPr/>
          <a:lstStyle/>
          <a:p>
            <a:pPr eaLnBrk="1" hangingPunct="1"/>
            <a:r>
              <a:rPr lang="en-US" altLang="en-US"/>
              <a:t>Unordered list of rules:</a:t>
            </a:r>
          </a:p>
          <a:p>
            <a:pPr lvl="4" eaLnBrk="1" hangingPunct="1"/>
            <a:endParaRPr lang="en-US" altLang="en-US" sz="1800"/>
          </a:p>
          <a:p>
            <a:pPr algn="ctr" eaLnBrk="1" hangingPunct="1">
              <a:buFont typeface="Wingdings" panose="05000000000000000000" pitchFamily="2" charset="2"/>
              <a:buNone/>
            </a:pPr>
            <a:r>
              <a:rPr lang="en-US" altLang="en-US"/>
              <a:t>if </a:t>
            </a:r>
            <a:r>
              <a:rPr lang="en-US" altLang="en-US" i="1"/>
              <a:t>condition</a:t>
            </a:r>
            <a:r>
              <a:rPr lang="en-US" altLang="en-US"/>
              <a:t> then </a:t>
            </a:r>
            <a:r>
              <a:rPr lang="en-US" altLang="en-US" i="1"/>
              <a:t>action</a:t>
            </a:r>
            <a:endParaRPr lang="en-US" altLang="en-US" sz="4000"/>
          </a:p>
          <a:p>
            <a:pPr lvl="3" eaLnBrk="1" hangingPunct="1"/>
            <a:endParaRPr lang="en-US" altLang="en-US" sz="1800"/>
          </a:p>
          <a:p>
            <a:pPr lvl="1" eaLnBrk="1" hangingPunct="1"/>
            <a:r>
              <a:rPr lang="en-US" altLang="en-US"/>
              <a:t>condition based on state or pending events</a:t>
            </a:r>
          </a:p>
          <a:p>
            <a:pPr lvl="1" eaLnBrk="1" hangingPunct="1"/>
            <a:r>
              <a:rPr lang="en-US" altLang="en-US"/>
              <a:t>every rule always potentially active</a:t>
            </a:r>
          </a:p>
          <a:p>
            <a:pPr lvl="4" eaLnBrk="1" hangingPunct="1"/>
            <a:endParaRPr lang="en-US" altLang="en-US" sz="1800"/>
          </a:p>
          <a:p>
            <a:pPr eaLnBrk="1" hangingPunct="1"/>
            <a:r>
              <a:rPr lang="en-US" altLang="en-US"/>
              <a:t>Good for concurrency</a:t>
            </a:r>
          </a:p>
          <a:p>
            <a:pPr eaLnBrk="1" hangingPunct="1"/>
            <a:r>
              <a:rPr lang="en-US" altLang="en-US"/>
              <a:t>Bad for sequence</a:t>
            </a:r>
          </a:p>
        </p:txBody>
      </p:sp>
      <p:sp>
        <p:nvSpPr>
          <p:cNvPr id="37892" name="Rectangle 4">
            <a:extLst>
              <a:ext uri="{FF2B5EF4-FFF2-40B4-BE49-F238E27FC236}">
                <a16:creationId xmlns:a16="http://schemas.microsoft.com/office/drawing/2014/main" id="{D99E8F72-9E07-495A-BEA5-921D7B447A99}"/>
              </a:ext>
            </a:extLst>
          </p:cNvPr>
          <p:cNvSpPr>
            <a:spLocks noChangeArrowheads="1"/>
          </p:cNvSpPr>
          <p:nvPr/>
        </p:nvSpPr>
        <p:spPr bwMode="auto">
          <a:xfrm>
            <a:off x="2209800" y="2209800"/>
            <a:ext cx="4648200" cy="990600"/>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endParaRPr lang="id-ID"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483F443-BB87-4A72-9F4E-3B59A76FCB24}"/>
              </a:ext>
            </a:extLst>
          </p:cNvPr>
          <p:cNvSpPr>
            <a:spLocks noGrp="1" noChangeArrowheads="1"/>
          </p:cNvSpPr>
          <p:nvPr>
            <p:ph type="title"/>
          </p:nvPr>
        </p:nvSpPr>
        <p:spPr/>
        <p:txBody>
          <a:bodyPr/>
          <a:lstStyle/>
          <a:p>
            <a:pPr eaLnBrk="1" hangingPunct="1"/>
            <a:r>
              <a:rPr lang="en-US" altLang="en-US" sz="4000"/>
              <a:t>Event based production rules</a:t>
            </a:r>
            <a:endParaRPr lang="en-GB" altLang="en-US" sz="4000"/>
          </a:p>
        </p:txBody>
      </p:sp>
      <p:sp>
        <p:nvSpPr>
          <p:cNvPr id="38915" name="Rectangle 3">
            <a:extLst>
              <a:ext uri="{FF2B5EF4-FFF2-40B4-BE49-F238E27FC236}">
                <a16:creationId xmlns:a16="http://schemas.microsoft.com/office/drawing/2014/main" id="{E5219263-6528-4B9D-9ED2-6DB3FE274E5D}"/>
              </a:ext>
            </a:extLst>
          </p:cNvPr>
          <p:cNvSpPr>
            <a:spLocks noGrp="1" noChangeArrowheads="1"/>
          </p:cNvSpPr>
          <p:nvPr>
            <p:ph type="body" idx="1"/>
          </p:nvPr>
        </p:nvSpPr>
        <p:spPr/>
        <p:txBody>
          <a:bodyPr/>
          <a:lstStyle/>
          <a:p>
            <a:pPr lvl="2" eaLnBrk="1" hangingPunct="1">
              <a:buFont typeface="Wingdings" panose="05000000000000000000" pitchFamily="2" charset="2"/>
              <a:buNone/>
            </a:pPr>
            <a:r>
              <a:rPr lang="en-US" altLang="en-US">
                <a:latin typeface="Courier New" panose="02070309020205020404" pitchFamily="49" charset="0"/>
              </a:rPr>
              <a:t>Sel-line </a:t>
            </a:r>
            <a:r>
              <a:rPr lang="en-US" altLang="en-US">
                <a:latin typeface="Symbol" panose="05050102010706020507" pitchFamily="18" charset="2"/>
                <a:sym typeface="Symbol" panose="05050102010706020507" pitchFamily="18" charset="2"/>
              </a:rPr>
              <a:t></a:t>
            </a:r>
            <a:r>
              <a:rPr lang="en-US" altLang="en-US">
                <a:latin typeface="Courier New" panose="02070309020205020404" pitchFamily="49" charset="0"/>
              </a:rPr>
              <a:t> first</a:t>
            </a:r>
          </a:p>
          <a:p>
            <a:pPr lvl="2" eaLnBrk="1" hangingPunct="1">
              <a:buFont typeface="Wingdings" panose="05000000000000000000" pitchFamily="2" charset="2"/>
              <a:buNone/>
            </a:pPr>
            <a:r>
              <a:rPr lang="en-US" altLang="en-US">
                <a:latin typeface="Courier New" panose="02070309020205020404" pitchFamily="49" charset="0"/>
              </a:rPr>
              <a:t>C-point first </a:t>
            </a:r>
            <a:r>
              <a:rPr lang="en-US" altLang="en-US">
                <a:latin typeface="Symbol" panose="05050102010706020507" pitchFamily="18" charset="2"/>
                <a:sym typeface="Symbol" panose="05050102010706020507" pitchFamily="18" charset="2"/>
              </a:rPr>
              <a:t></a:t>
            </a:r>
            <a:r>
              <a:rPr lang="en-US" altLang="en-US">
                <a:latin typeface="Courier New" panose="02070309020205020404" pitchFamily="49" charset="0"/>
              </a:rPr>
              <a:t> rest</a:t>
            </a:r>
          </a:p>
          <a:p>
            <a:pPr lvl="2" eaLnBrk="1" hangingPunct="1">
              <a:buFont typeface="Wingdings" panose="05000000000000000000" pitchFamily="2" charset="2"/>
              <a:buNone/>
            </a:pPr>
            <a:r>
              <a:rPr lang="en-US" altLang="en-US">
                <a:latin typeface="Courier New" panose="02070309020205020404" pitchFamily="49" charset="0"/>
              </a:rPr>
              <a:t>C-point rest </a:t>
            </a:r>
            <a:r>
              <a:rPr lang="en-US" altLang="en-US">
                <a:latin typeface="Symbol" panose="05050102010706020507" pitchFamily="18" charset="2"/>
                <a:sym typeface="Symbol" panose="05050102010706020507" pitchFamily="18" charset="2"/>
              </a:rPr>
              <a:t></a:t>
            </a:r>
            <a:r>
              <a:rPr lang="en-US" altLang="en-US">
                <a:latin typeface="Courier New" panose="02070309020205020404" pitchFamily="49" charset="0"/>
              </a:rPr>
              <a:t> rest</a:t>
            </a:r>
          </a:p>
          <a:p>
            <a:pPr lvl="2" eaLnBrk="1" hangingPunct="1">
              <a:buFont typeface="Wingdings" panose="05000000000000000000" pitchFamily="2" charset="2"/>
              <a:buNone/>
            </a:pPr>
            <a:r>
              <a:rPr lang="en-US" altLang="en-US">
                <a:latin typeface="Courier New" panose="02070309020205020404" pitchFamily="49" charset="0"/>
              </a:rPr>
              <a:t>D-point rest </a:t>
            </a:r>
            <a:r>
              <a:rPr lang="en-US" altLang="en-US">
                <a:latin typeface="Symbol" panose="05050102010706020507" pitchFamily="18" charset="2"/>
                <a:sym typeface="Symbol" panose="05050102010706020507" pitchFamily="18" charset="2"/>
              </a:rPr>
              <a:t></a:t>
            </a:r>
            <a:r>
              <a:rPr lang="en-US" altLang="en-US">
                <a:latin typeface="Courier New" panose="02070309020205020404" pitchFamily="49" charset="0"/>
              </a:rPr>
              <a:t> &lt; draw line &gt;</a:t>
            </a:r>
            <a:endParaRPr lang="en-US" altLang="en-US"/>
          </a:p>
          <a:p>
            <a:pPr lvl="1" eaLnBrk="1" hangingPunct="1"/>
            <a:endParaRPr lang="en-US" altLang="en-US"/>
          </a:p>
          <a:p>
            <a:pPr eaLnBrk="1" hangingPunct="1"/>
            <a:r>
              <a:rPr lang="en-US" altLang="en-US"/>
              <a:t>Note:</a:t>
            </a:r>
          </a:p>
          <a:p>
            <a:pPr lvl="1" eaLnBrk="1" hangingPunct="1"/>
            <a:r>
              <a:rPr lang="en-US" altLang="en-US"/>
              <a:t>events added to list of pending events</a:t>
            </a:r>
          </a:p>
          <a:p>
            <a:pPr lvl="1" eaLnBrk="1" hangingPunct="1"/>
            <a:r>
              <a:rPr lang="en-US" altLang="en-US"/>
              <a:t>‘</a:t>
            </a:r>
            <a:r>
              <a:rPr lang="en-US" altLang="en-US">
                <a:latin typeface="Courier New" panose="02070309020205020404" pitchFamily="49" charset="0"/>
              </a:rPr>
              <a:t>first</a:t>
            </a:r>
            <a:r>
              <a:rPr lang="en-US" altLang="en-US"/>
              <a:t>’ and ‘</a:t>
            </a:r>
            <a:r>
              <a:rPr lang="en-US" altLang="en-US">
                <a:latin typeface="Courier New" panose="02070309020205020404" pitchFamily="49" charset="0"/>
              </a:rPr>
              <a:t>rest</a:t>
            </a:r>
            <a:r>
              <a:rPr lang="en-US" altLang="en-US"/>
              <a:t>’ are internally generated events</a:t>
            </a:r>
          </a:p>
          <a:p>
            <a:pPr eaLnBrk="1" hangingPunct="1"/>
            <a:r>
              <a:rPr lang="en-US" altLang="en-US"/>
              <a:t>Bad at state!</a:t>
            </a:r>
          </a:p>
          <a:p>
            <a:pPr eaLnBrk="1" hangingPunct="1"/>
            <a:endParaRPr lang="en-GB"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C8A9046-E883-4787-BD83-39D5401A7F31}"/>
              </a:ext>
            </a:extLst>
          </p:cNvPr>
          <p:cNvSpPr>
            <a:spLocks noGrp="1" noChangeArrowheads="1"/>
          </p:cNvSpPr>
          <p:nvPr>
            <p:ph type="title"/>
          </p:nvPr>
        </p:nvSpPr>
        <p:spPr/>
        <p:txBody>
          <a:bodyPr/>
          <a:lstStyle/>
          <a:p>
            <a:pPr eaLnBrk="1" hangingPunct="1"/>
            <a:r>
              <a:rPr lang="en-US" altLang="en-US" sz="4000" b="1"/>
              <a:t>Prepositional Production System</a:t>
            </a:r>
            <a:endParaRPr lang="en-GB" altLang="en-US" sz="4000" b="1"/>
          </a:p>
        </p:txBody>
      </p:sp>
      <p:sp>
        <p:nvSpPr>
          <p:cNvPr id="39939" name="Rectangle 3">
            <a:extLst>
              <a:ext uri="{FF2B5EF4-FFF2-40B4-BE49-F238E27FC236}">
                <a16:creationId xmlns:a16="http://schemas.microsoft.com/office/drawing/2014/main" id="{90C7FDA2-BB40-43F0-9C2C-EB7FFBF9ADA4}"/>
              </a:ext>
            </a:extLst>
          </p:cNvPr>
          <p:cNvSpPr>
            <a:spLocks noGrp="1" noChangeArrowheads="1"/>
          </p:cNvSpPr>
          <p:nvPr>
            <p:ph type="body" idx="1"/>
          </p:nvPr>
        </p:nvSpPr>
        <p:spPr/>
        <p:txBody>
          <a:bodyPr/>
          <a:lstStyle/>
          <a:p>
            <a:pPr eaLnBrk="1" hangingPunct="1">
              <a:spcBef>
                <a:spcPct val="50000"/>
              </a:spcBef>
            </a:pPr>
            <a:r>
              <a:rPr lang="en-US" altLang="en-US" sz="2000"/>
              <a:t>State based</a:t>
            </a:r>
          </a:p>
          <a:p>
            <a:pPr eaLnBrk="1" hangingPunct="1">
              <a:spcBef>
                <a:spcPct val="50000"/>
              </a:spcBef>
            </a:pPr>
            <a:r>
              <a:rPr lang="en-US" altLang="en-US" sz="2000"/>
              <a:t>Attributes:</a:t>
            </a:r>
          </a:p>
          <a:p>
            <a:pPr lvl="2" eaLnBrk="1" hangingPunct="1">
              <a:spcBef>
                <a:spcPct val="50000"/>
              </a:spcBef>
              <a:buClr>
                <a:schemeClr val="tx1"/>
              </a:buClr>
              <a:buFontTx/>
              <a:buChar char=" "/>
            </a:pPr>
            <a:r>
              <a:rPr lang="en-US" altLang="en-US" sz="1600"/>
              <a:t>Mouse: { mouse-off, select-line, click-point, double-click }</a:t>
            </a:r>
          </a:p>
          <a:p>
            <a:pPr lvl="2" eaLnBrk="1" hangingPunct="1">
              <a:spcBef>
                <a:spcPct val="50000"/>
              </a:spcBef>
              <a:buClr>
                <a:schemeClr val="tx1"/>
              </a:buClr>
              <a:buFontTx/>
              <a:buChar char=" "/>
            </a:pPr>
            <a:r>
              <a:rPr lang="en-US" altLang="en-US" sz="1600"/>
              <a:t>Line-state: { menu, first, rest }</a:t>
            </a:r>
          </a:p>
          <a:p>
            <a:pPr eaLnBrk="1" hangingPunct="1">
              <a:spcBef>
                <a:spcPct val="50000"/>
              </a:spcBef>
            </a:pPr>
            <a:r>
              <a:rPr lang="en-US" altLang="en-US" sz="2000"/>
              <a:t>Rules (feedback not shown):</a:t>
            </a:r>
          </a:p>
          <a:p>
            <a:pPr lvl="2" eaLnBrk="1" hangingPunct="1">
              <a:spcBef>
                <a:spcPct val="50000"/>
              </a:spcBef>
              <a:buClr>
                <a:schemeClr val="tx1"/>
              </a:buClr>
              <a:buFontTx/>
              <a:buChar char=" "/>
            </a:pPr>
            <a:r>
              <a:rPr lang="en-US" altLang="en-US" sz="1600"/>
              <a:t>select-line</a:t>
            </a:r>
            <a:r>
              <a:rPr lang="en-GB" altLang="en-US" sz="1600"/>
              <a:t> </a:t>
            </a:r>
            <a:r>
              <a:rPr lang="en-US" altLang="en-US" sz="1600">
                <a:sym typeface="Symbol" panose="05050102010706020507" pitchFamily="18" charset="2"/>
              </a:rPr>
              <a:t></a:t>
            </a:r>
            <a:r>
              <a:rPr lang="en-US" altLang="en-US" sz="1600"/>
              <a:t> mouse-off first</a:t>
            </a:r>
          </a:p>
          <a:p>
            <a:pPr lvl="2" eaLnBrk="1" hangingPunct="1">
              <a:spcBef>
                <a:spcPct val="50000"/>
              </a:spcBef>
              <a:buClr>
                <a:schemeClr val="tx1"/>
              </a:buClr>
              <a:buFontTx/>
              <a:buChar char=" "/>
            </a:pPr>
            <a:r>
              <a:rPr lang="en-US" altLang="en-US" sz="1600"/>
              <a:t>click-point first</a:t>
            </a:r>
            <a:r>
              <a:rPr lang="en-GB" altLang="en-US" sz="1600"/>
              <a:t>  </a:t>
            </a:r>
            <a:r>
              <a:rPr lang="en-US" altLang="en-US" sz="1600">
                <a:sym typeface="Symbol" panose="05050102010706020507" pitchFamily="18" charset="2"/>
              </a:rPr>
              <a:t></a:t>
            </a:r>
            <a:r>
              <a:rPr lang="en-US" altLang="en-US" sz="1600"/>
              <a:t> mouse-off rest</a:t>
            </a:r>
          </a:p>
          <a:p>
            <a:pPr lvl="2" eaLnBrk="1" hangingPunct="1">
              <a:spcBef>
                <a:spcPct val="50000"/>
              </a:spcBef>
              <a:buClr>
                <a:schemeClr val="tx1"/>
              </a:buClr>
              <a:buFontTx/>
              <a:buChar char=" "/>
            </a:pPr>
            <a:r>
              <a:rPr lang="en-US" altLang="en-US" sz="1600"/>
              <a:t>click-point rest</a:t>
            </a:r>
            <a:r>
              <a:rPr lang="en-GB" altLang="en-US" sz="1600"/>
              <a:t>  </a:t>
            </a:r>
            <a:r>
              <a:rPr lang="en-US" altLang="en-US" sz="1600">
                <a:sym typeface="Symbol" panose="05050102010706020507" pitchFamily="18" charset="2"/>
              </a:rPr>
              <a:t></a:t>
            </a:r>
            <a:r>
              <a:rPr lang="en-US" altLang="en-US" sz="1600"/>
              <a:t> mouse-off</a:t>
            </a:r>
          </a:p>
          <a:p>
            <a:pPr lvl="2" eaLnBrk="1" hangingPunct="1">
              <a:spcBef>
                <a:spcPct val="50000"/>
              </a:spcBef>
              <a:buClr>
                <a:schemeClr val="tx1"/>
              </a:buClr>
              <a:buFontTx/>
              <a:buChar char=" "/>
            </a:pPr>
            <a:r>
              <a:rPr lang="en-US" altLang="en-US" sz="1600"/>
              <a:t>double-click rest</a:t>
            </a:r>
            <a:r>
              <a:rPr lang="en-GB" altLang="en-US" sz="1600"/>
              <a:t>  </a:t>
            </a:r>
            <a:r>
              <a:rPr lang="en-US" altLang="en-US" sz="1600">
                <a:sym typeface="Symbol" panose="05050102010706020507" pitchFamily="18" charset="2"/>
              </a:rPr>
              <a:t></a:t>
            </a:r>
            <a:r>
              <a:rPr lang="en-US" altLang="en-US" sz="1600"/>
              <a:t> mouse-off menu</a:t>
            </a:r>
          </a:p>
          <a:p>
            <a:pPr eaLnBrk="1" hangingPunct="1">
              <a:spcBef>
                <a:spcPct val="50000"/>
              </a:spcBef>
            </a:pPr>
            <a:r>
              <a:rPr lang="en-US" altLang="en-US" sz="2000"/>
              <a:t>Bad at events!</a:t>
            </a:r>
          </a:p>
          <a:p>
            <a:pPr eaLnBrk="1" hangingPunct="1"/>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3A41E59-0A5C-435A-BA3F-CB4B53442AC2}"/>
              </a:ext>
            </a:extLst>
          </p:cNvPr>
          <p:cNvSpPr>
            <a:spLocks noGrp="1" noChangeArrowheads="1"/>
          </p:cNvSpPr>
          <p:nvPr>
            <p:ph type="title"/>
          </p:nvPr>
        </p:nvSpPr>
        <p:spPr/>
        <p:txBody>
          <a:bodyPr/>
          <a:lstStyle/>
          <a:p>
            <a:pPr eaLnBrk="1" hangingPunct="1"/>
            <a:r>
              <a:rPr lang="en-GB" altLang="en-US" b="1"/>
              <a:t>Semantics Alexander SPI (ii)</a:t>
            </a:r>
          </a:p>
        </p:txBody>
      </p:sp>
      <p:sp>
        <p:nvSpPr>
          <p:cNvPr id="40963" name="Rectangle 3">
            <a:extLst>
              <a:ext uri="{FF2B5EF4-FFF2-40B4-BE49-F238E27FC236}">
                <a16:creationId xmlns:a16="http://schemas.microsoft.com/office/drawing/2014/main" id="{0C0C71F1-AB33-4219-AFB1-0522DCB26969}"/>
              </a:ext>
            </a:extLst>
          </p:cNvPr>
          <p:cNvSpPr>
            <a:spLocks noGrp="1" noChangeArrowheads="1"/>
          </p:cNvSpPr>
          <p:nvPr>
            <p:ph type="body" idx="1"/>
          </p:nvPr>
        </p:nvSpPr>
        <p:spPr>
          <a:xfrm>
            <a:off x="457200" y="1885950"/>
            <a:ext cx="8305800" cy="4171950"/>
          </a:xfrm>
        </p:spPr>
        <p:txBody>
          <a:bodyPr/>
          <a:lstStyle/>
          <a:p>
            <a:pPr eaLnBrk="1" hangingPunct="1"/>
            <a:r>
              <a:rPr lang="en-US" altLang="en-US"/>
              <a:t>EventCSP</a:t>
            </a:r>
            <a:endParaRPr lang="en-US" altLang="en-US" sz="1800"/>
          </a:p>
          <a:p>
            <a:pPr lvl="1" eaLnBrk="1" hangingPunct="1">
              <a:spcBef>
                <a:spcPct val="0"/>
              </a:spcBef>
              <a:buFont typeface="Wingdings" panose="05000000000000000000" pitchFamily="2" charset="2"/>
              <a:buNone/>
            </a:pPr>
            <a:r>
              <a:rPr lang="en-US" altLang="en-US" sz="1600">
                <a:latin typeface="Courier New" panose="02070309020205020404" pitchFamily="49" charset="0"/>
              </a:rPr>
              <a:t>Login  = login-mess -&gt; get-name -&gt; Passwd</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Passwd = passwd-mess -&gt; (invalid -&gt; Login [] valid -&gt; Session)</a:t>
            </a:r>
          </a:p>
          <a:p>
            <a:pPr eaLnBrk="1" hangingPunct="1"/>
            <a:r>
              <a:rPr lang="en-US" altLang="en-US"/>
              <a:t>EventISL</a:t>
            </a:r>
            <a:endParaRPr lang="en-US" altLang="en-US" sz="1800"/>
          </a:p>
          <a:p>
            <a:pPr lvl="1" eaLnBrk="1" hangingPunct="1">
              <a:spcBef>
                <a:spcPct val="0"/>
              </a:spcBef>
              <a:buFont typeface="Wingdings" panose="05000000000000000000" pitchFamily="2" charset="2"/>
              <a:buNone/>
            </a:pPr>
            <a:r>
              <a:rPr lang="en-US" altLang="en-US" sz="1600">
                <a:latin typeface="Courier New" panose="02070309020205020404" pitchFamily="49" charset="0"/>
              </a:rPr>
              <a:t>event: login-mess</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prompt: true</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out: “Login:”</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event: get-name</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uses: input</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set: user-id = input</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event: valid</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uses: input, user-id, passwd-db</a:t>
            </a:r>
          </a:p>
          <a:p>
            <a:pPr lvl="1" eaLnBrk="1" hangingPunct="1">
              <a:spcBef>
                <a:spcPct val="0"/>
              </a:spcBef>
              <a:buFont typeface="Wingdings" panose="05000000000000000000" pitchFamily="2" charset="2"/>
              <a:buNone/>
            </a:pPr>
            <a:r>
              <a:rPr lang="en-US" altLang="en-US" sz="1600">
                <a:latin typeface="Courier New" panose="02070309020205020404" pitchFamily="49" charset="0"/>
              </a:rPr>
              <a:t>		wgen:  passwd-id = passwd-db(user-id)</a:t>
            </a:r>
          </a:p>
          <a:p>
            <a:pPr eaLnBrk="1" hangingPunct="1">
              <a:buFont typeface="Wingdings" panose="05000000000000000000" pitchFamily="2" charset="2"/>
              <a:buNone/>
            </a:pPr>
            <a:endParaRPr lang="en-GB" altLang="en-US" sz="2000">
              <a:latin typeface="Courier New" panose="02070309020205020404" pitchFamily="49" charset="0"/>
            </a:endParaRPr>
          </a:p>
        </p:txBody>
      </p:sp>
      <p:sp>
        <p:nvSpPr>
          <p:cNvPr id="40964" name="TextBox 1">
            <a:extLst>
              <a:ext uri="{FF2B5EF4-FFF2-40B4-BE49-F238E27FC236}">
                <a16:creationId xmlns:a16="http://schemas.microsoft.com/office/drawing/2014/main" id="{80BDA1EC-0693-4998-9D8F-AEF2B3ABECBA}"/>
              </a:ext>
            </a:extLst>
          </p:cNvPr>
          <p:cNvSpPr txBox="1">
            <a:spLocks noChangeArrowheads="1"/>
          </p:cNvSpPr>
          <p:nvPr/>
        </p:nvSpPr>
        <p:spPr bwMode="auto">
          <a:xfrm>
            <a:off x="609600" y="6248400"/>
            <a:ext cx="548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US" altLang="en-US" sz="1200"/>
              <a:t>CSP : Communicating Sequential Processes (Urutan Dialog Murni)</a:t>
            </a:r>
          </a:p>
          <a:p>
            <a:pPr>
              <a:spcBef>
                <a:spcPct val="0"/>
              </a:spcBef>
              <a:buClrTx/>
              <a:buSzTx/>
              <a:buFontTx/>
              <a:buNone/>
            </a:pPr>
            <a:r>
              <a:rPr lang="en-US" altLang="en-US" sz="1200"/>
              <a:t>ISL  : Semantik Bebas Target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1685F00-097C-4E41-94B6-1FE020357393}"/>
              </a:ext>
            </a:extLst>
          </p:cNvPr>
          <p:cNvSpPr>
            <a:spLocks noGrp="1" noChangeArrowheads="1"/>
          </p:cNvSpPr>
          <p:nvPr>
            <p:ph type="title"/>
          </p:nvPr>
        </p:nvSpPr>
        <p:spPr/>
        <p:txBody>
          <a:bodyPr/>
          <a:lstStyle/>
          <a:p>
            <a:pPr eaLnBrk="1" hangingPunct="1"/>
            <a:r>
              <a:rPr lang="en-GB" altLang="en-US" b="1"/>
              <a:t>Semantics - raw code</a:t>
            </a:r>
          </a:p>
        </p:txBody>
      </p:sp>
      <p:sp>
        <p:nvSpPr>
          <p:cNvPr id="41987" name="Rectangle 3">
            <a:extLst>
              <a:ext uri="{FF2B5EF4-FFF2-40B4-BE49-F238E27FC236}">
                <a16:creationId xmlns:a16="http://schemas.microsoft.com/office/drawing/2014/main" id="{A8F22DD6-0962-4AD7-A33B-C2D233270273}"/>
              </a:ext>
            </a:extLst>
          </p:cNvPr>
          <p:cNvSpPr>
            <a:spLocks noGrp="1" noChangeArrowheads="1"/>
          </p:cNvSpPr>
          <p:nvPr>
            <p:ph type="body" idx="1"/>
          </p:nvPr>
        </p:nvSpPr>
        <p:spPr/>
        <p:txBody>
          <a:bodyPr/>
          <a:lstStyle/>
          <a:p>
            <a:pPr eaLnBrk="1" hangingPunct="1"/>
            <a:r>
              <a:rPr lang="en-GB" altLang="en-US" sz="2400">
                <a:latin typeface="Times" panose="02020603050405020304" pitchFamily="18" charset="0"/>
              </a:rPr>
              <a:t>event loop for word processor</a:t>
            </a:r>
          </a:p>
          <a:p>
            <a:pPr lvl="3" eaLnBrk="1" hangingPunct="1"/>
            <a:endParaRPr lang="en-GB" altLang="en-US" sz="1600">
              <a:latin typeface="Times" panose="02020603050405020304" pitchFamily="18" charset="0"/>
            </a:endParaRPr>
          </a:p>
          <a:p>
            <a:pPr eaLnBrk="1" hangingPunct="1"/>
            <a:r>
              <a:rPr lang="en-GB" altLang="en-US" sz="2400">
                <a:latin typeface="Times" panose="02020603050405020304" pitchFamily="18" charset="0"/>
              </a:rPr>
              <a:t>dialogue description </a:t>
            </a:r>
            <a:br>
              <a:rPr lang="en-GB" altLang="en-US" sz="2400">
                <a:latin typeface="Times" panose="02020603050405020304" pitchFamily="18" charset="0"/>
              </a:rPr>
            </a:br>
            <a:r>
              <a:rPr lang="en-GB" altLang="en-US" sz="2400">
                <a:latin typeface="Times" panose="02020603050405020304" pitchFamily="18" charset="0"/>
              </a:rPr>
              <a:t>- very distributed</a:t>
            </a:r>
          </a:p>
          <a:p>
            <a:pPr lvl="3" eaLnBrk="1" hangingPunct="1"/>
            <a:endParaRPr lang="en-GB" altLang="en-US" sz="1600">
              <a:latin typeface="Times" panose="02020603050405020304" pitchFamily="18" charset="0"/>
            </a:endParaRPr>
          </a:p>
          <a:p>
            <a:pPr eaLnBrk="1" hangingPunct="1"/>
            <a:r>
              <a:rPr lang="en-GB" altLang="en-US" sz="2400">
                <a:latin typeface="Times" panose="02020603050405020304" pitchFamily="18" charset="0"/>
              </a:rPr>
              <a:t>syntactic/semantic trade-off</a:t>
            </a:r>
            <a:br>
              <a:rPr lang="en-GB" altLang="en-US" sz="2400">
                <a:latin typeface="Times" panose="02020603050405020304" pitchFamily="18" charset="0"/>
              </a:rPr>
            </a:br>
            <a:r>
              <a:rPr lang="en-GB" altLang="en-US" sz="2400">
                <a:latin typeface="Times" panose="02020603050405020304" pitchFamily="18" charset="0"/>
              </a:rPr>
              <a:t>- terrible!</a:t>
            </a:r>
            <a:endParaRPr lang="en-GB" altLang="en-US" sz="2400"/>
          </a:p>
          <a:p>
            <a:pPr eaLnBrk="1" hangingPunct="1"/>
            <a:endParaRPr lang="en-GB" altLang="en-US"/>
          </a:p>
        </p:txBody>
      </p:sp>
      <p:sp>
        <p:nvSpPr>
          <p:cNvPr id="41988" name="Text Box 4">
            <a:extLst>
              <a:ext uri="{FF2B5EF4-FFF2-40B4-BE49-F238E27FC236}">
                <a16:creationId xmlns:a16="http://schemas.microsoft.com/office/drawing/2014/main" id="{6F2FD72D-03B3-45C0-9F2C-91C70548706F}"/>
              </a:ext>
            </a:extLst>
          </p:cNvPr>
          <p:cNvSpPr txBox="1">
            <a:spLocks noChangeArrowheads="1"/>
          </p:cNvSpPr>
          <p:nvPr/>
        </p:nvSpPr>
        <p:spPr bwMode="auto">
          <a:xfrm>
            <a:off x="4648200" y="2286000"/>
            <a:ext cx="4235450" cy="4265613"/>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r>
              <a:rPr lang="en-GB" altLang="en-US" sz="1400">
                <a:latin typeface="Courier New" panose="02070309020205020404" pitchFamily="49" charset="0"/>
              </a:rPr>
              <a:t>switch ( ev.type ) {</a:t>
            </a:r>
          </a:p>
          <a:p>
            <a:pPr>
              <a:spcBef>
                <a:spcPct val="0"/>
              </a:spcBef>
              <a:buClrTx/>
              <a:buSzTx/>
              <a:buFontTx/>
              <a:buNone/>
            </a:pPr>
            <a:r>
              <a:rPr lang="en-GB" altLang="en-US" sz="1400">
                <a:latin typeface="Courier New" panose="02070309020205020404" pitchFamily="49" charset="0"/>
              </a:rPr>
              <a:t>  case button_down:</a:t>
            </a:r>
          </a:p>
          <a:p>
            <a:pPr>
              <a:spcBef>
                <a:spcPct val="0"/>
              </a:spcBef>
              <a:buClrTx/>
              <a:buSzTx/>
              <a:buFontTx/>
              <a:buNone/>
            </a:pPr>
            <a:r>
              <a:rPr lang="en-GB" altLang="en-US" sz="1400">
                <a:latin typeface="Courier New" panose="02070309020205020404" pitchFamily="49" charset="0"/>
              </a:rPr>
              <a:t>    if ( in_text ( ev.pos ) ) {</a:t>
            </a:r>
          </a:p>
          <a:p>
            <a:pPr>
              <a:spcBef>
                <a:spcPct val="0"/>
              </a:spcBef>
              <a:buClrTx/>
              <a:buSzTx/>
              <a:buFontTx/>
              <a:buNone/>
            </a:pPr>
            <a:r>
              <a:rPr lang="en-GB" altLang="en-US" sz="1400">
                <a:latin typeface="Courier New" panose="02070309020205020404" pitchFamily="49" charset="0"/>
              </a:rPr>
              <a:t>        mode = selecting;</a:t>
            </a:r>
          </a:p>
          <a:p>
            <a:pPr>
              <a:spcBef>
                <a:spcPct val="0"/>
              </a:spcBef>
              <a:buClrTx/>
              <a:buSzTx/>
              <a:buFontTx/>
              <a:buNone/>
            </a:pPr>
            <a:r>
              <a:rPr lang="en-GB" altLang="en-US" sz="1400">
                <a:latin typeface="Courier New" panose="02070309020205020404" pitchFamily="49" charset="0"/>
              </a:rPr>
              <a:t>        mark_selection_start(ev.pos);</a:t>
            </a:r>
          </a:p>
          <a:p>
            <a:pPr>
              <a:spcBef>
                <a:spcPct val="0"/>
              </a:spcBef>
              <a:buClrTx/>
              <a:buSzTx/>
              <a:buFontTx/>
              <a:buNone/>
            </a:pPr>
            <a:r>
              <a:rPr lang="en-GB" altLang="en-US" sz="1400">
                <a:latin typeface="Courier New" panose="02070309020205020404" pitchFamily="49" charset="0"/>
              </a:rPr>
              <a:t>    }</a:t>
            </a:r>
          </a:p>
          <a:p>
            <a:pPr>
              <a:spcBef>
                <a:spcPct val="0"/>
              </a:spcBef>
              <a:buClrTx/>
              <a:buSzTx/>
              <a:buFontTx/>
              <a:buNone/>
            </a:pPr>
            <a:r>
              <a:rPr lang="en-GB" altLang="en-US" sz="1200">
                <a:latin typeface="Courier New" panose="02070309020205020404" pitchFamily="49" charset="0"/>
              </a:rPr>
              <a:t>    ...</a:t>
            </a:r>
            <a:endParaRPr lang="en-GB" altLang="en-US" sz="1400">
              <a:latin typeface="Courier New" panose="02070309020205020404" pitchFamily="49" charset="0"/>
            </a:endParaRPr>
          </a:p>
          <a:p>
            <a:pPr>
              <a:spcBef>
                <a:spcPct val="0"/>
              </a:spcBef>
              <a:buClrTx/>
              <a:buSzTx/>
              <a:buFontTx/>
              <a:buNone/>
            </a:pPr>
            <a:r>
              <a:rPr lang="en-GB" altLang="en-US" sz="1400">
                <a:latin typeface="Courier New" panose="02070309020205020404" pitchFamily="49" charset="0"/>
              </a:rPr>
              <a:t>  case button_up:</a:t>
            </a:r>
          </a:p>
          <a:p>
            <a:pPr>
              <a:spcBef>
                <a:spcPct val="0"/>
              </a:spcBef>
              <a:buClrTx/>
              <a:buSzTx/>
              <a:buFontTx/>
              <a:buNone/>
            </a:pPr>
            <a:r>
              <a:rPr lang="en-GB" altLang="en-US" sz="1400">
                <a:latin typeface="Courier New" panose="02070309020205020404" pitchFamily="49" charset="0"/>
              </a:rPr>
              <a:t>    if ( in_text ( ev.pos )</a:t>
            </a:r>
          </a:p>
          <a:p>
            <a:pPr>
              <a:spcBef>
                <a:spcPct val="0"/>
              </a:spcBef>
              <a:buClrTx/>
              <a:buSzTx/>
              <a:buFontTx/>
              <a:buNone/>
            </a:pPr>
            <a:r>
              <a:rPr lang="en-GB" altLang="en-US" sz="1400">
                <a:latin typeface="Courier New" panose="02070309020205020404" pitchFamily="49" charset="0"/>
              </a:rPr>
              <a:t>              &amp;&amp; mode == selecting ) {</a:t>
            </a:r>
          </a:p>
          <a:p>
            <a:pPr>
              <a:spcBef>
                <a:spcPct val="0"/>
              </a:spcBef>
              <a:buClrTx/>
              <a:buSzTx/>
              <a:buFontTx/>
              <a:buNone/>
            </a:pPr>
            <a:r>
              <a:rPr lang="en-GB" altLang="en-US" sz="1400">
                <a:latin typeface="Courier New" panose="02070309020205020404" pitchFamily="49" charset="0"/>
              </a:rPr>
              <a:t>        mode = normal;</a:t>
            </a:r>
          </a:p>
          <a:p>
            <a:pPr>
              <a:spcBef>
                <a:spcPct val="0"/>
              </a:spcBef>
              <a:buClrTx/>
              <a:buSzTx/>
              <a:buFontTx/>
              <a:buNone/>
            </a:pPr>
            <a:r>
              <a:rPr lang="en-GB" altLang="en-US" sz="1400">
                <a:latin typeface="Courier New" panose="02070309020205020404" pitchFamily="49" charset="0"/>
              </a:rPr>
              <a:t>        mark_selection_end(ev.pos);</a:t>
            </a:r>
          </a:p>
          <a:p>
            <a:pPr>
              <a:spcBef>
                <a:spcPct val="0"/>
              </a:spcBef>
              <a:buClrTx/>
              <a:buSzTx/>
              <a:buFontTx/>
              <a:buNone/>
            </a:pPr>
            <a:r>
              <a:rPr lang="en-GB" altLang="en-US" sz="1400">
                <a:latin typeface="Courier New" panose="02070309020205020404" pitchFamily="49" charset="0"/>
              </a:rPr>
              <a:t>    }</a:t>
            </a:r>
          </a:p>
          <a:p>
            <a:pPr>
              <a:spcBef>
                <a:spcPct val="0"/>
              </a:spcBef>
              <a:buClrTx/>
              <a:buSzTx/>
              <a:buFontTx/>
              <a:buNone/>
            </a:pPr>
            <a:r>
              <a:rPr lang="en-GB" altLang="en-US" sz="1200">
                <a:latin typeface="Courier New" panose="02070309020205020404" pitchFamily="49" charset="0"/>
              </a:rPr>
              <a:t>    ...</a:t>
            </a:r>
            <a:endParaRPr lang="en-GB" altLang="en-US" sz="1400">
              <a:latin typeface="Courier New" panose="02070309020205020404" pitchFamily="49" charset="0"/>
            </a:endParaRPr>
          </a:p>
          <a:p>
            <a:pPr>
              <a:spcBef>
                <a:spcPct val="0"/>
              </a:spcBef>
              <a:buClrTx/>
              <a:buSzTx/>
              <a:buFontTx/>
              <a:buNone/>
            </a:pPr>
            <a:r>
              <a:rPr lang="en-GB" altLang="en-US" sz="1400">
                <a:latin typeface="Courier New" panose="02070309020205020404" pitchFamily="49" charset="0"/>
              </a:rPr>
              <a:t>  case mouse_move:</a:t>
            </a:r>
          </a:p>
          <a:p>
            <a:pPr>
              <a:spcBef>
                <a:spcPct val="0"/>
              </a:spcBef>
              <a:buClrTx/>
              <a:buSzTx/>
              <a:buFontTx/>
              <a:buNone/>
            </a:pPr>
            <a:r>
              <a:rPr lang="en-GB" altLang="en-US" sz="1400">
                <a:latin typeface="Courier New" panose="02070309020205020404" pitchFamily="49" charset="0"/>
              </a:rPr>
              <a:t>    if (mode == selecting ) {</a:t>
            </a:r>
          </a:p>
          <a:p>
            <a:pPr>
              <a:spcBef>
                <a:spcPct val="0"/>
              </a:spcBef>
              <a:buClrTx/>
              <a:buSzTx/>
              <a:buFontTx/>
              <a:buNone/>
            </a:pPr>
            <a:r>
              <a:rPr lang="en-GB" altLang="en-US" sz="1400">
                <a:latin typeface="Courier New" panose="02070309020205020404" pitchFamily="49" charset="0"/>
              </a:rPr>
              <a:t>        extend_selection(ev.pos);</a:t>
            </a:r>
          </a:p>
          <a:p>
            <a:pPr>
              <a:spcBef>
                <a:spcPct val="0"/>
              </a:spcBef>
              <a:buClrTx/>
              <a:buSzTx/>
              <a:buFontTx/>
              <a:buNone/>
            </a:pPr>
            <a:r>
              <a:rPr lang="en-GB" altLang="en-US" sz="1400">
                <a:latin typeface="Courier New" panose="02070309020205020404" pitchFamily="49" charset="0"/>
              </a:rPr>
              <a:t>    }</a:t>
            </a:r>
          </a:p>
          <a:p>
            <a:pPr>
              <a:spcBef>
                <a:spcPct val="0"/>
              </a:spcBef>
              <a:buClrTx/>
              <a:buSzTx/>
              <a:buFontTx/>
              <a:buNone/>
            </a:pPr>
            <a:r>
              <a:rPr lang="en-GB" altLang="en-US" sz="1200">
                <a:latin typeface="Courier New" panose="02070309020205020404" pitchFamily="49" charset="0"/>
              </a:rPr>
              <a:t>    ...</a:t>
            </a:r>
            <a:endParaRPr lang="en-GB" altLang="en-US" sz="1400">
              <a:latin typeface="Courier New" panose="02070309020205020404" pitchFamily="49" charset="0"/>
            </a:endParaRPr>
          </a:p>
          <a:p>
            <a:pPr>
              <a:spcBef>
                <a:spcPct val="0"/>
              </a:spcBef>
              <a:buClrTx/>
              <a:buSzTx/>
              <a:buFontTx/>
              <a:buNone/>
            </a:pPr>
            <a:r>
              <a:rPr lang="en-GB" altLang="en-US" sz="1400">
                <a:latin typeface="Courier New" panose="02070309020205020404" pitchFamily="49" charset="0"/>
              </a:rPr>
              <a:t>} /* end of switch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B17A65F-03AB-4876-882F-5EE9EE03742F}"/>
              </a:ext>
            </a:extLst>
          </p:cNvPr>
          <p:cNvSpPr>
            <a:spLocks noGrp="1" noChangeArrowheads="1"/>
          </p:cNvSpPr>
          <p:nvPr>
            <p:ph type="title"/>
          </p:nvPr>
        </p:nvSpPr>
        <p:spPr/>
        <p:txBody>
          <a:bodyPr/>
          <a:lstStyle/>
          <a:p>
            <a:pPr eaLnBrk="1" hangingPunct="1"/>
            <a:r>
              <a:rPr lang="en-US" altLang="en-US"/>
              <a:t>Dialog</a:t>
            </a:r>
          </a:p>
        </p:txBody>
      </p:sp>
      <p:sp>
        <p:nvSpPr>
          <p:cNvPr id="5123" name="Rectangle 3">
            <a:extLst>
              <a:ext uri="{FF2B5EF4-FFF2-40B4-BE49-F238E27FC236}">
                <a16:creationId xmlns:a16="http://schemas.microsoft.com/office/drawing/2014/main" id="{5623FB33-3AEE-4D83-BB73-AD068A8542C3}"/>
              </a:ext>
            </a:extLst>
          </p:cNvPr>
          <p:cNvSpPr>
            <a:spLocks noGrp="1" noChangeArrowheads="1"/>
          </p:cNvSpPr>
          <p:nvPr>
            <p:ph type="body" idx="1"/>
          </p:nvPr>
        </p:nvSpPr>
        <p:spPr/>
        <p:txBody>
          <a:bodyPr/>
          <a:lstStyle/>
          <a:p>
            <a:pPr eaLnBrk="1" hangingPunct="1"/>
            <a:endParaRPr lang="id-ID" altLang="en-US"/>
          </a:p>
          <a:p>
            <a:pPr eaLnBrk="1" hangingPunct="1"/>
            <a:r>
              <a:rPr lang="en-US" altLang="en-US"/>
              <a:t>Deskripsi formal dapat dianalisis terhadap</a:t>
            </a:r>
          </a:p>
          <a:p>
            <a:pPr lvl="1" eaLnBrk="1" hangingPunct="1"/>
            <a:r>
              <a:rPr lang="en-US" altLang="en-US"/>
              <a:t>Aksi yang tidak konsisten</a:t>
            </a:r>
          </a:p>
          <a:p>
            <a:pPr lvl="1" eaLnBrk="1" hangingPunct="1"/>
            <a:r>
              <a:rPr lang="en-US" altLang="en-US"/>
              <a:t>Aksi yang sulit dikembalikan</a:t>
            </a:r>
          </a:p>
          <a:p>
            <a:pPr lvl="1" eaLnBrk="1" hangingPunct="1"/>
            <a:r>
              <a:rPr lang="en-US" altLang="en-US"/>
              <a:t>Item yang hilang</a:t>
            </a:r>
          </a:p>
          <a:p>
            <a:pPr lvl="1" eaLnBrk="1" hangingPunct="1"/>
            <a:r>
              <a:rPr lang="en-US" altLang="en-US"/>
              <a:t>Kesalahan </a:t>
            </a:r>
            <a:r>
              <a:rPr lang="id-ID" altLang="en-US"/>
              <a:t>dalam memencet tombol</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7" dur="500"/>
                                        <p:tgtEl>
                                          <p:spTgt spid="51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2" dur="500"/>
                                        <p:tgtEl>
                                          <p:spTgt spid="51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7"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706240F-3D76-4606-8C40-D93EC391D6C5}"/>
              </a:ext>
            </a:extLst>
          </p:cNvPr>
          <p:cNvSpPr>
            <a:spLocks noGrp="1" noChangeArrowheads="1"/>
          </p:cNvSpPr>
          <p:nvPr>
            <p:ph type="title"/>
          </p:nvPr>
        </p:nvSpPr>
        <p:spPr/>
        <p:txBody>
          <a:bodyPr/>
          <a:lstStyle/>
          <a:p>
            <a:pPr eaLnBrk="1" hangingPunct="1"/>
            <a:r>
              <a:rPr lang="en-US" altLang="en-US"/>
              <a:t>Action Properties</a:t>
            </a:r>
          </a:p>
        </p:txBody>
      </p:sp>
      <p:sp>
        <p:nvSpPr>
          <p:cNvPr id="40963" name="Rectangle 3">
            <a:extLst>
              <a:ext uri="{FF2B5EF4-FFF2-40B4-BE49-F238E27FC236}">
                <a16:creationId xmlns:a16="http://schemas.microsoft.com/office/drawing/2014/main" id="{3523B471-CF0F-47B2-A0E2-DF3FA27747BE}"/>
              </a:ext>
            </a:extLst>
          </p:cNvPr>
          <p:cNvSpPr>
            <a:spLocks noGrp="1" noChangeArrowheads="1"/>
          </p:cNvSpPr>
          <p:nvPr>
            <p:ph type="body" idx="1"/>
          </p:nvPr>
        </p:nvSpPr>
        <p:spPr>
          <a:xfrm>
            <a:off x="457200" y="1600200"/>
            <a:ext cx="8458200" cy="5029200"/>
          </a:xfrm>
        </p:spPr>
        <p:txBody>
          <a:bodyPr/>
          <a:lstStyle/>
          <a:p>
            <a:pPr eaLnBrk="1" hangingPunct="1">
              <a:lnSpc>
                <a:spcPct val="90000"/>
              </a:lnSpc>
            </a:pPr>
            <a:r>
              <a:rPr lang="en-US" altLang="en-US" sz="2000"/>
              <a:t>Ada tiga karakteristik (properties) dialog yang terkait dengan aksi yang dilakukan oleh user, yaitu </a:t>
            </a:r>
            <a:r>
              <a:rPr lang="en-US" altLang="en-US" sz="2000" b="1"/>
              <a:t>kelengkapan (completeness), deterministik (determinism) dan konsistensi (consistency).</a:t>
            </a:r>
          </a:p>
          <a:p>
            <a:pPr eaLnBrk="1" hangingPunct="1">
              <a:lnSpc>
                <a:spcPct val="90000"/>
              </a:lnSpc>
            </a:pPr>
            <a:r>
              <a:rPr lang="en-US" altLang="en-US" sz="2000"/>
              <a:t>Dalam hal </a:t>
            </a:r>
            <a:r>
              <a:rPr lang="en-US" altLang="en-US" sz="2000" b="1"/>
              <a:t>kelengkapan (completeness), </a:t>
            </a:r>
            <a:r>
              <a:rPr lang="en-US" altLang="en-US" sz="2000"/>
              <a:t>selain aksi user yang normal/umum, desainer bertanggungjawab untuk melihat jauh ke depan danmengantisipasi bagaimana perilaku sistem pada kondisi yang tidak diperkirakan atau pada kondisi khusus. </a:t>
            </a:r>
          </a:p>
          <a:p>
            <a:pPr eaLnBrk="1" hangingPunct="1">
              <a:lnSpc>
                <a:spcPct val="90000"/>
              </a:lnSpc>
            </a:pPr>
            <a:r>
              <a:rPr lang="en-US" altLang="en-US" sz="2000"/>
              <a:t>Desainer dapat mendaftar semua aksi yang mungkin dan pada setiap state dialog mencari semua aksi yang mungkin terlupakan. Pada setiap state yang diperkirakan akan muncul aksi user yang khusus, desainer harus dapat memutuskan atau paling tidak dicek pada saat pengujian, bagaimana perilaku sistem terhadap kejadian tersebut.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12" dur="500"/>
                                        <p:tgtEl>
                                          <p:spTgt spid="4096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5" dur="500"/>
                                        <p:tgtEl>
                                          <p:spTgt spid="4096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20"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AB3B2AE-0620-4F59-891F-ACDCF73DB474}"/>
              </a:ext>
            </a:extLst>
          </p:cNvPr>
          <p:cNvSpPr>
            <a:spLocks noGrp="1" noChangeArrowheads="1"/>
          </p:cNvSpPr>
          <p:nvPr>
            <p:ph type="title"/>
          </p:nvPr>
        </p:nvSpPr>
        <p:spPr/>
        <p:txBody>
          <a:bodyPr/>
          <a:lstStyle/>
          <a:p>
            <a:pPr eaLnBrk="1" hangingPunct="1"/>
            <a:r>
              <a:rPr lang="en-US" altLang="en-US"/>
              <a:t>Action Properties</a:t>
            </a:r>
          </a:p>
        </p:txBody>
      </p:sp>
      <p:sp>
        <p:nvSpPr>
          <p:cNvPr id="41987" name="Rectangle 3">
            <a:extLst>
              <a:ext uri="{FF2B5EF4-FFF2-40B4-BE49-F238E27FC236}">
                <a16:creationId xmlns:a16="http://schemas.microsoft.com/office/drawing/2014/main" id="{A73FED98-711A-4C7D-B81B-D07A03D73B7F}"/>
              </a:ext>
            </a:extLst>
          </p:cNvPr>
          <p:cNvSpPr>
            <a:spLocks noGrp="1" noChangeArrowheads="1"/>
          </p:cNvSpPr>
          <p:nvPr>
            <p:ph type="body" idx="1"/>
          </p:nvPr>
        </p:nvSpPr>
        <p:spPr>
          <a:xfrm>
            <a:off x="457200" y="1600200"/>
            <a:ext cx="8229600" cy="4114800"/>
          </a:xfrm>
        </p:spPr>
        <p:txBody>
          <a:bodyPr/>
          <a:lstStyle/>
          <a:p>
            <a:pPr eaLnBrk="1" hangingPunct="1">
              <a:lnSpc>
                <a:spcPct val="80000"/>
              </a:lnSpc>
            </a:pPr>
            <a:r>
              <a:rPr lang="en-US" altLang="en-US" sz="2400"/>
              <a:t>Karakteristik </a:t>
            </a:r>
            <a:r>
              <a:rPr lang="en-US" altLang="en-US" sz="2400" b="1"/>
              <a:t>deterministik</a:t>
            </a:r>
            <a:r>
              <a:rPr lang="en-US" altLang="en-US" sz="2400"/>
              <a:t> memperbolehkan kedua state berjalan atau state yang akan dijalankan adalah state dengan prioritas yang lebih tinggi.</a:t>
            </a:r>
          </a:p>
          <a:p>
            <a:pPr eaLnBrk="1" hangingPunct="1">
              <a:lnSpc>
                <a:spcPct val="80000"/>
              </a:lnSpc>
            </a:pPr>
            <a:r>
              <a:rPr lang="en-US" altLang="en-US" sz="2400"/>
              <a:t>Karakteristik </a:t>
            </a:r>
            <a:r>
              <a:rPr lang="en-US" altLang="en-US" sz="2400" b="1"/>
              <a:t>konsistensi (consistency) </a:t>
            </a:r>
            <a:r>
              <a:rPr lang="en-US" altLang="en-US" sz="2400"/>
              <a:t>mengharapkan aksi yang sama pada situasi yang berbeda akan melakukan hal yang sama pula.</a:t>
            </a:r>
          </a:p>
          <a:p>
            <a:pPr eaLnBrk="1" hangingPunct="1">
              <a:lnSpc>
                <a:spcPct val="80000"/>
              </a:lnSpc>
            </a:pPr>
            <a:r>
              <a:rPr lang="en-US" altLang="en-US" sz="2400"/>
              <a:t>Contoh : user terbiasa dengan tombol ‘tab’ yang menyebabkan kursor bergeser ke kanan sebanyak 8 karakter. Pada penggunaan dialog box, tombol ‘tab’ menyebabkan kursor bergerak ke dialog box berikutnya.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07BAD52-C5AD-4967-A983-D920454FFEAA}"/>
              </a:ext>
            </a:extLst>
          </p:cNvPr>
          <p:cNvSpPr>
            <a:spLocks noGrp="1" noChangeArrowheads="1"/>
          </p:cNvSpPr>
          <p:nvPr>
            <p:ph type="title"/>
          </p:nvPr>
        </p:nvSpPr>
        <p:spPr/>
        <p:txBody>
          <a:bodyPr/>
          <a:lstStyle/>
          <a:p>
            <a:pPr eaLnBrk="1" hangingPunct="1"/>
            <a:r>
              <a:rPr lang="en-US" altLang="en-US"/>
              <a:t>Bahasa Komputer</a:t>
            </a:r>
          </a:p>
        </p:txBody>
      </p:sp>
      <p:sp>
        <p:nvSpPr>
          <p:cNvPr id="7171" name="Rectangle 3">
            <a:extLst>
              <a:ext uri="{FF2B5EF4-FFF2-40B4-BE49-F238E27FC236}">
                <a16:creationId xmlns:a16="http://schemas.microsoft.com/office/drawing/2014/main" id="{49126AD4-79EE-47F6-AD1E-4A988CE2B2EA}"/>
              </a:ext>
            </a:extLst>
          </p:cNvPr>
          <p:cNvSpPr>
            <a:spLocks noGrp="1" noChangeArrowheads="1"/>
          </p:cNvSpPr>
          <p:nvPr>
            <p:ph type="body" idx="1"/>
          </p:nvPr>
        </p:nvSpPr>
        <p:spPr/>
        <p:txBody>
          <a:bodyPr/>
          <a:lstStyle/>
          <a:p>
            <a:pPr eaLnBrk="1" hangingPunct="1">
              <a:lnSpc>
                <a:spcPct val="90000"/>
              </a:lnSpc>
            </a:pPr>
            <a:r>
              <a:rPr lang="en-US" altLang="en-US" sz="2400"/>
              <a:t>Bahasa komputer dibagi menjadi 3 tingkatan yaitu :</a:t>
            </a:r>
          </a:p>
          <a:p>
            <a:pPr lvl="1" eaLnBrk="1" hangingPunct="1">
              <a:lnSpc>
                <a:spcPct val="90000"/>
              </a:lnSpc>
            </a:pPr>
            <a:r>
              <a:rPr lang="en-US" altLang="en-US" sz="2000" b="1" i="1">
                <a:solidFill>
                  <a:srgbClr val="FF0000"/>
                </a:solidFill>
              </a:rPr>
              <a:t>Leksikal</a:t>
            </a:r>
            <a:r>
              <a:rPr lang="en-US" altLang="en-US" sz="2000"/>
              <a:t>, merupakan tingkat yang paling rendah : bentuk icon pada layar, tombol yang ditekan. </a:t>
            </a:r>
          </a:p>
          <a:p>
            <a:pPr lvl="1" eaLnBrk="1" hangingPunct="1">
              <a:lnSpc>
                <a:spcPct val="90000"/>
              </a:lnSpc>
              <a:buFont typeface="Wingdings" panose="05000000000000000000" pitchFamily="2" charset="2"/>
              <a:buNone/>
            </a:pPr>
            <a:r>
              <a:rPr lang="en-US" altLang="en-US" sz="2000"/>
              <a:t>	Pada bahasa manusia, ekuivalen dengan bunyi dan ejaan suatu kata.</a:t>
            </a:r>
          </a:p>
          <a:p>
            <a:pPr lvl="1" eaLnBrk="1" hangingPunct="1">
              <a:lnSpc>
                <a:spcPct val="90000"/>
              </a:lnSpc>
            </a:pPr>
            <a:r>
              <a:rPr lang="en-US" altLang="en-US" sz="2000" b="1" i="1">
                <a:solidFill>
                  <a:srgbClr val="FF0000"/>
                </a:solidFill>
              </a:rPr>
              <a:t>Sintaksis</a:t>
            </a:r>
            <a:r>
              <a:rPr lang="en-US" altLang="en-US" sz="2000"/>
              <a:t>, urutan dan struktur dari input dan output. Pada bahasa manusia, ekuivalen dengan grammar/tatabahasa suatu kalimat.</a:t>
            </a:r>
          </a:p>
          <a:p>
            <a:pPr lvl="1" eaLnBrk="1" hangingPunct="1">
              <a:lnSpc>
                <a:spcPct val="90000"/>
              </a:lnSpc>
            </a:pPr>
            <a:r>
              <a:rPr lang="en-US" altLang="en-US" sz="2000" b="1" i="1">
                <a:solidFill>
                  <a:srgbClr val="FF0000"/>
                </a:solidFill>
              </a:rPr>
              <a:t>Semantik</a:t>
            </a:r>
            <a:r>
              <a:rPr lang="en-US" altLang="en-US" sz="2000"/>
              <a:t>, arti dari percakapan yang berkaitan dengan pengaruhnya pada struktur data internal komputer dan/ atau dunia eksternal. </a:t>
            </a:r>
          </a:p>
          <a:p>
            <a:pPr lvl="1" eaLnBrk="1" hangingPunct="1">
              <a:lnSpc>
                <a:spcPct val="90000"/>
              </a:lnSpc>
              <a:buFont typeface="Wingdings" panose="05000000000000000000" pitchFamily="2" charset="2"/>
              <a:buNone/>
            </a:pPr>
            <a:r>
              <a:rPr lang="en-US" altLang="en-US" sz="2000"/>
              <a:t>	Pada bahasa manusia, ekuivalen dengan arti yang berasal dari para partisipan dalam percakapan. </a:t>
            </a:r>
          </a:p>
          <a:p>
            <a:pPr eaLnBrk="1" hangingPunct="1">
              <a:lnSpc>
                <a:spcPct val="90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5" dur="500"/>
                                        <p:tgtEl>
                                          <p:spTgt spid="71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8"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4D1C2E2-D6A2-4AB7-8E99-7F82AFC029D4}"/>
              </a:ext>
            </a:extLst>
          </p:cNvPr>
          <p:cNvSpPr>
            <a:spLocks noGrp="1" noChangeArrowheads="1"/>
          </p:cNvSpPr>
          <p:nvPr>
            <p:ph type="title"/>
          </p:nvPr>
        </p:nvSpPr>
        <p:spPr/>
        <p:txBody>
          <a:bodyPr/>
          <a:lstStyle/>
          <a:p>
            <a:pPr eaLnBrk="1" hangingPunct="1"/>
            <a:r>
              <a:rPr lang="en-US" altLang="en-US"/>
              <a:t>Dialog dalam user interface</a:t>
            </a:r>
          </a:p>
        </p:txBody>
      </p:sp>
      <p:sp>
        <p:nvSpPr>
          <p:cNvPr id="8195" name="Rectangle 3">
            <a:extLst>
              <a:ext uri="{FF2B5EF4-FFF2-40B4-BE49-F238E27FC236}">
                <a16:creationId xmlns:a16="http://schemas.microsoft.com/office/drawing/2014/main" id="{AA740D54-7C6D-48B5-8792-8FCE905CFC8B}"/>
              </a:ext>
            </a:extLst>
          </p:cNvPr>
          <p:cNvSpPr>
            <a:spLocks noGrp="1" noChangeArrowheads="1"/>
          </p:cNvSpPr>
          <p:nvPr>
            <p:ph type="body" idx="1"/>
          </p:nvPr>
        </p:nvSpPr>
        <p:spPr/>
        <p:txBody>
          <a:bodyPr/>
          <a:lstStyle/>
          <a:p>
            <a:pPr eaLnBrk="1" hangingPunct="1"/>
            <a:endParaRPr lang="id-ID" altLang="en-US"/>
          </a:p>
          <a:p>
            <a:pPr eaLnBrk="1" hangingPunct="1"/>
            <a:r>
              <a:rPr lang="en-US" altLang="en-US"/>
              <a:t>Dalam user interface, dialog umumnya dianggap sinonim/ekuivalen dengan tingkatan sintaksis.</a:t>
            </a:r>
            <a:endParaRPr lang="id-ID" altLang="en-US"/>
          </a:p>
          <a:p>
            <a:pPr eaLnBrk="1" hangingPunct="1"/>
            <a:endParaRPr lang="id-ID" altLang="en-US"/>
          </a:p>
          <a:p>
            <a:pPr eaLnBrk="1" hangingPunct="1"/>
            <a:r>
              <a:rPr lang="en-US" altLang="en-US"/>
              <a:t>Namun batasan antara leksikal dan sintaksis tidak begitu jelas dan pada kenyataannya deskripsi dialog seringkali meliputi sifat-sifat leksikal.</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F9908A4-55CA-4892-B7E3-704996704A77}"/>
              </a:ext>
            </a:extLst>
          </p:cNvPr>
          <p:cNvSpPr>
            <a:spLocks noGrp="1" noChangeArrowheads="1"/>
          </p:cNvSpPr>
          <p:nvPr>
            <p:ph type="title"/>
          </p:nvPr>
        </p:nvSpPr>
        <p:spPr/>
        <p:txBody>
          <a:bodyPr/>
          <a:lstStyle/>
          <a:p>
            <a:pPr eaLnBrk="1" hangingPunct="1"/>
            <a:r>
              <a:rPr lang="en-US" altLang="en-US"/>
              <a:t>Dialog dalam user interface</a:t>
            </a:r>
          </a:p>
        </p:txBody>
      </p:sp>
      <p:sp>
        <p:nvSpPr>
          <p:cNvPr id="9219" name="Rectangle 3">
            <a:extLst>
              <a:ext uri="{FF2B5EF4-FFF2-40B4-BE49-F238E27FC236}">
                <a16:creationId xmlns:a16="http://schemas.microsoft.com/office/drawing/2014/main" id="{5FD120B1-A161-49C5-BE6E-9B112E99A5C7}"/>
              </a:ext>
            </a:extLst>
          </p:cNvPr>
          <p:cNvSpPr>
            <a:spLocks noGrp="1" noChangeArrowheads="1"/>
          </p:cNvSpPr>
          <p:nvPr>
            <p:ph type="body" idx="1"/>
          </p:nvPr>
        </p:nvSpPr>
        <p:spPr/>
        <p:txBody>
          <a:bodyPr/>
          <a:lstStyle/>
          <a:p>
            <a:pPr eaLnBrk="1" hangingPunct="1">
              <a:lnSpc>
                <a:spcPct val="90000"/>
              </a:lnSpc>
            </a:pPr>
            <a:r>
              <a:rPr lang="en-US" altLang="en-US" sz="2000"/>
              <a:t>Dialog dengan komputer umumnya terbatas dan terstruktur. </a:t>
            </a:r>
          </a:p>
          <a:p>
            <a:pPr eaLnBrk="1" hangingPunct="1">
              <a:lnSpc>
                <a:spcPct val="90000"/>
              </a:lnSpc>
            </a:pPr>
            <a:r>
              <a:rPr lang="en-US" altLang="en-US" sz="2000"/>
              <a:t>Beberapa karakteristik dalam dialog dengan komputer :</a:t>
            </a:r>
          </a:p>
          <a:p>
            <a:pPr lvl="1" eaLnBrk="1" hangingPunct="1">
              <a:lnSpc>
                <a:spcPct val="90000"/>
              </a:lnSpc>
            </a:pPr>
            <a:r>
              <a:rPr lang="en-US" altLang="en-US" sz="2000"/>
              <a:t>Partisipan harus menyebutkan dialognya dalam urutan tertentu.</a:t>
            </a:r>
          </a:p>
          <a:p>
            <a:pPr lvl="1" eaLnBrk="1" hangingPunct="1">
              <a:lnSpc>
                <a:spcPct val="90000"/>
              </a:lnSpc>
            </a:pPr>
            <a:r>
              <a:rPr lang="en-US" altLang="en-US" sz="2000"/>
              <a:t>Beberapa dialog diantaranya telah ditetapkan sebelumnya.</a:t>
            </a:r>
          </a:p>
          <a:p>
            <a:pPr lvl="1" eaLnBrk="1" hangingPunct="1">
              <a:lnSpc>
                <a:spcPct val="90000"/>
              </a:lnSpc>
            </a:pPr>
            <a:r>
              <a:rPr lang="en-US" altLang="en-US" sz="2000"/>
              <a:t>Beberapa bagian tertentu dari dialog dilakukan secara bersamaan (concurrently).</a:t>
            </a:r>
          </a:p>
          <a:p>
            <a:pPr lvl="1" eaLnBrk="1" hangingPunct="1">
              <a:lnSpc>
                <a:spcPct val="90000"/>
              </a:lnSpc>
            </a:pPr>
            <a:r>
              <a:rPr lang="en-US" altLang="en-US" sz="2000"/>
              <a:t>Umumnya dialog berikutnya tergantung dari respon para partisipan.</a:t>
            </a:r>
          </a:p>
          <a:p>
            <a:pPr lvl="1" eaLnBrk="1" hangingPunct="1">
              <a:lnSpc>
                <a:spcPct val="90000"/>
              </a:lnSpc>
            </a:pPr>
            <a:r>
              <a:rPr lang="en-US" altLang="en-US" sz="2000"/>
              <a:t>Dialog dengan komputer mungkin saja tidak mengakomodasi semua kejadian yang mungkin</a:t>
            </a:r>
          </a:p>
          <a:p>
            <a:pPr lvl="1" eaLnBrk="1" hangingPunct="1">
              <a:lnSpc>
                <a:spcPct val="90000"/>
              </a:lnSpc>
            </a:pPr>
            <a:r>
              <a:rPr lang="en-US" altLang="en-US" sz="2000"/>
              <a:t>Deskripsi dialog biasanya tidak langsung menuju pada arti kata-katanya/semantik tapi pada level sintaksis.</a:t>
            </a:r>
          </a:p>
          <a:p>
            <a:pPr eaLnBrk="1" hangingPunct="1">
              <a:lnSpc>
                <a:spcPct val="90000"/>
              </a:lnSpc>
            </a:pP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5" dur="500"/>
                                        <p:tgtEl>
                                          <p:spTgt spid="921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8" dur="500"/>
                                        <p:tgtEl>
                                          <p:spTgt spid="92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1" dur="500"/>
                                        <p:tgtEl>
                                          <p:spTgt spid="921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transition="in" filter="blinds(horizontal)">
                                      <p:cBhvr>
                                        <p:cTn id="24" dur="500"/>
                                        <p:tgtEl>
                                          <p:spTgt spid="921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27" dur="500"/>
                                        <p:tgtEl>
                                          <p:spTgt spid="921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219">
                                            <p:txEl>
                                              <p:pRg st="7" end="7"/>
                                            </p:txEl>
                                          </p:spTgt>
                                        </p:tgtEl>
                                        <p:attrNameLst>
                                          <p:attrName>style.visibility</p:attrName>
                                        </p:attrNameLst>
                                      </p:cBhvr>
                                      <p:to>
                                        <p:strVal val="visible"/>
                                      </p:to>
                                    </p:set>
                                    <p:animEffect transition="in" filter="blinds(horizontal)">
                                      <p:cBhvr>
                                        <p:cTn id="30"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35DA39A-A246-4243-BED4-2BF2AD28975A}"/>
              </a:ext>
            </a:extLst>
          </p:cNvPr>
          <p:cNvSpPr>
            <a:spLocks noGrp="1" noChangeArrowheads="1"/>
          </p:cNvSpPr>
          <p:nvPr>
            <p:ph type="title"/>
          </p:nvPr>
        </p:nvSpPr>
        <p:spPr/>
        <p:txBody>
          <a:bodyPr/>
          <a:lstStyle/>
          <a:p>
            <a:pPr eaLnBrk="1" hangingPunct="1"/>
            <a:r>
              <a:rPr lang="en-US" altLang="en-US"/>
              <a:t>Perancangan Dialog</a:t>
            </a:r>
          </a:p>
        </p:txBody>
      </p:sp>
      <p:sp>
        <p:nvSpPr>
          <p:cNvPr id="10243" name="Rectangle 3">
            <a:extLst>
              <a:ext uri="{FF2B5EF4-FFF2-40B4-BE49-F238E27FC236}">
                <a16:creationId xmlns:a16="http://schemas.microsoft.com/office/drawing/2014/main" id="{D6CC2DA8-4B88-430F-8AE8-991719D516E5}"/>
              </a:ext>
            </a:extLst>
          </p:cNvPr>
          <p:cNvSpPr>
            <a:spLocks noGrp="1" noChangeArrowheads="1"/>
          </p:cNvSpPr>
          <p:nvPr>
            <p:ph type="body" idx="1"/>
          </p:nvPr>
        </p:nvSpPr>
        <p:spPr/>
        <p:txBody>
          <a:bodyPr/>
          <a:lstStyle/>
          <a:p>
            <a:pPr eaLnBrk="1" hangingPunct="1"/>
            <a:r>
              <a:rPr lang="en-US" altLang="en-US"/>
              <a:t>Beberapa hal yang perlu diperhatikan dalam perancangan dialog :</a:t>
            </a:r>
          </a:p>
          <a:p>
            <a:pPr lvl="1" eaLnBrk="1" hangingPunct="1"/>
            <a:r>
              <a:rPr lang="en-US" altLang="en-US"/>
              <a:t>Rangkaian dialog menggambarkan struktur tugas.</a:t>
            </a:r>
          </a:p>
          <a:p>
            <a:pPr lvl="1" eaLnBrk="1" hangingPunct="1"/>
            <a:r>
              <a:rPr lang="en-US" altLang="en-US"/>
              <a:t>Beberapa rangkaian dialog tambahan digunakan untuk user support, misalnya help system, tutorial sub-system.</a:t>
            </a:r>
          </a:p>
          <a:p>
            <a:pPr lvl="1" eaLnBrk="1" hangingPunct="1"/>
            <a:r>
              <a:rPr lang="en-US" altLang="en-US"/>
              <a:t>Rangkaian dialog diurutkan sesuai dengan struktur tugas.</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C4958E-7E52-4A43-A445-E9FC882E4455}"/>
              </a:ext>
            </a:extLst>
          </p:cNvPr>
          <p:cNvSpPr>
            <a:spLocks noGrp="1" noChangeArrowheads="1"/>
          </p:cNvSpPr>
          <p:nvPr>
            <p:ph type="title"/>
          </p:nvPr>
        </p:nvSpPr>
        <p:spPr/>
        <p:txBody>
          <a:bodyPr/>
          <a:lstStyle/>
          <a:p>
            <a:pPr eaLnBrk="1" hangingPunct="1"/>
            <a:r>
              <a:rPr lang="en-US" altLang="en-US"/>
              <a:t>Prinsip Desain Dialog</a:t>
            </a:r>
          </a:p>
        </p:txBody>
      </p:sp>
      <p:sp>
        <p:nvSpPr>
          <p:cNvPr id="11267" name="Rectangle 3">
            <a:extLst>
              <a:ext uri="{FF2B5EF4-FFF2-40B4-BE49-F238E27FC236}">
                <a16:creationId xmlns:a16="http://schemas.microsoft.com/office/drawing/2014/main" id="{A1006008-B070-4569-B1AC-A8424E3718A4}"/>
              </a:ext>
            </a:extLst>
          </p:cNvPr>
          <p:cNvSpPr>
            <a:spLocks noGrp="1" noChangeArrowheads="1"/>
          </p:cNvSpPr>
          <p:nvPr>
            <p:ph type="body" idx="1"/>
          </p:nvPr>
        </p:nvSpPr>
        <p:spPr/>
        <p:txBody>
          <a:bodyPr/>
          <a:lstStyle/>
          <a:p>
            <a:pPr eaLnBrk="1" hangingPunct="1"/>
            <a:endParaRPr lang="id-ID" altLang="en-US"/>
          </a:p>
          <a:p>
            <a:pPr eaLnBrk="1" hangingPunct="1"/>
            <a:r>
              <a:rPr lang="en-US" altLang="en-US"/>
              <a:t>Prinsip yang digunakan dalam desain dialog adalah </a:t>
            </a:r>
            <a:r>
              <a:rPr lang="en-US" altLang="en-US" i="1">
                <a:solidFill>
                  <a:srgbClr val="FF0066"/>
                </a:solidFill>
              </a:rPr>
              <a:t>membagi sistem menjadi beberapa bagian yang disebut </a:t>
            </a:r>
            <a:r>
              <a:rPr lang="en-US" altLang="en-US" i="1" u="sng">
                <a:solidFill>
                  <a:srgbClr val="FF0066"/>
                </a:solidFill>
              </a:rPr>
              <a:t>modul (module)</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Level</Template>
  <TotalTime>1382</TotalTime>
  <Words>2154</Words>
  <Application>Microsoft Office PowerPoint</Application>
  <PresentationFormat>On-screen Show (4:3)</PresentationFormat>
  <Paragraphs>326</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Verdana</vt:lpstr>
      <vt:lpstr>Arial</vt:lpstr>
      <vt:lpstr>Garamond</vt:lpstr>
      <vt:lpstr>Wingdings</vt:lpstr>
      <vt:lpstr>Calibri</vt:lpstr>
      <vt:lpstr>Times New Roman</vt:lpstr>
      <vt:lpstr>Times</vt:lpstr>
      <vt:lpstr>Courier New</vt:lpstr>
      <vt:lpstr>Symbol</vt:lpstr>
      <vt:lpstr>Level</vt:lpstr>
      <vt:lpstr>Desain dan Notasi Dialog</vt:lpstr>
      <vt:lpstr>Apakah Dialog itu?</vt:lpstr>
      <vt:lpstr>Dialog</vt:lpstr>
      <vt:lpstr>Dialog</vt:lpstr>
      <vt:lpstr>Bahasa Komputer</vt:lpstr>
      <vt:lpstr>Dialog dalam user interface</vt:lpstr>
      <vt:lpstr>Dialog dalam user interface</vt:lpstr>
      <vt:lpstr>Perancangan Dialog</vt:lpstr>
      <vt:lpstr>Prinsip Desain Dialog</vt:lpstr>
      <vt:lpstr>Contoh Prinsip Desain Dialog</vt:lpstr>
      <vt:lpstr>Mendesain Sebuah Dialog</vt:lpstr>
      <vt:lpstr>  Dialog  manusia yang terstruktur</vt:lpstr>
      <vt:lpstr>Notasi Diagramatik</vt:lpstr>
      <vt:lpstr>State Transition Networks (STN)</vt:lpstr>
      <vt:lpstr>State Transition Networks (STN)</vt:lpstr>
      <vt:lpstr>Contoh State Transition Networks</vt:lpstr>
      <vt:lpstr>Contoh State Transition Networks</vt:lpstr>
      <vt:lpstr>Contoh State Transition Networks</vt:lpstr>
      <vt:lpstr>STN???</vt:lpstr>
      <vt:lpstr>Concurrent dialogues - I simple dialogue box</vt:lpstr>
      <vt:lpstr>Concurrent dialogues - II  three toggles - individual STNs</vt:lpstr>
      <vt:lpstr>Concurrent dialogues - III bold and italic combined</vt:lpstr>
      <vt:lpstr>Concurrent dialogues - IV all together - combinatorial explosion</vt:lpstr>
      <vt:lpstr>Hierarchical State Transition Network</vt:lpstr>
      <vt:lpstr>Hierarchical State Transition Network</vt:lpstr>
      <vt:lpstr>Harel’s State Charts</vt:lpstr>
      <vt:lpstr>Harel’s State Charts</vt:lpstr>
      <vt:lpstr>FlowChart</vt:lpstr>
      <vt:lpstr>Flowchart subdialog fungsi delete</vt:lpstr>
      <vt:lpstr>Flowchart</vt:lpstr>
      <vt:lpstr>Flowchart</vt:lpstr>
      <vt:lpstr>JSD Diagrams</vt:lpstr>
      <vt:lpstr>JSD Diagrams</vt:lpstr>
      <vt:lpstr>Notasi Dialog Tekstual</vt:lpstr>
      <vt:lpstr>Production rules</vt:lpstr>
      <vt:lpstr>Event based production rules</vt:lpstr>
      <vt:lpstr>Prepositional Production System</vt:lpstr>
      <vt:lpstr>Semantics Alexander SPI (ii)</vt:lpstr>
      <vt:lpstr>Semantics - raw code</vt:lpstr>
      <vt:lpstr>Action Properties</vt:lpstr>
      <vt:lpstr>Action Properties</vt:lpstr>
    </vt:vector>
  </TitlesOfParts>
  <Company>stikombali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IMK - Desain Dialog</dc:title>
  <dc:creator>Gerson Feoh, S.Kom</dc:creator>
  <cp:lastModifiedBy>DELL</cp:lastModifiedBy>
  <cp:revision>41</cp:revision>
  <dcterms:created xsi:type="dcterms:W3CDTF">2007-05-15T02:13:45Z</dcterms:created>
  <dcterms:modified xsi:type="dcterms:W3CDTF">2022-02-28T08:37:24Z</dcterms:modified>
</cp:coreProperties>
</file>