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17" r:id="rId2"/>
    <p:sldMasterId id="2147483730" r:id="rId3"/>
    <p:sldMasterId id="2147483742" r:id="rId4"/>
  </p:sldMasterIdLst>
  <p:notesMasterIdLst>
    <p:notesMasterId r:id="rId35"/>
  </p:notesMasterIdLst>
  <p:sldIdLst>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19" r:id="rId25"/>
    <p:sldId id="323" r:id="rId26"/>
    <p:sldId id="324" r:id="rId27"/>
    <p:sldId id="325" r:id="rId28"/>
    <p:sldId id="326" r:id="rId29"/>
    <p:sldId id="327" r:id="rId30"/>
    <p:sldId id="348" r:id="rId31"/>
    <p:sldId id="349" r:id="rId32"/>
    <p:sldId id="350" r:id="rId33"/>
    <p:sldId id="35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A3B3"/>
    <a:srgbClr val="DADBBF"/>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786" y="1158"/>
      </p:cViewPr>
      <p:guideLst>
        <p:guide orient="horz" pos="624"/>
        <p:guide pos="144"/>
        <p:guide pos="5616"/>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E414C-B101-4160-A6EA-E8F0C796DC2A}" type="datetimeFigureOut">
              <a:rPr lang="en-US" smtClean="0"/>
              <a:pPr/>
              <a:t>9/14/2015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FB978-FCC3-43C4-9B6D-70804872D10D}" type="slidenum">
              <a:rPr lang="en-US" smtClean="0"/>
              <a:pPr/>
              <a:t>‹#›</a:t>
            </a:fld>
            <a:endParaRPr lang="en-US"/>
          </a:p>
        </p:txBody>
      </p:sp>
    </p:spTree>
    <p:extLst>
      <p:ext uri="{BB962C8B-B14F-4D97-AF65-F5344CB8AC3E}">
        <p14:creationId xmlns:p14="http://schemas.microsoft.com/office/powerpoint/2010/main" val="218890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189C4A-F59C-461A-ABCA-12531F27A092}"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3314388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fontAlgn="base">
              <a:spcBef>
                <a:spcPct val="0"/>
              </a:spcBef>
              <a:spcAft>
                <a:spcPct val="0"/>
              </a:spcAft>
              <a:defRPr>
                <a:solidFill>
                  <a:schemeClr val="tx1"/>
                </a:solidFill>
                <a:latin typeface="Verdana" pitchFamily="34" charset="0"/>
              </a:defRPr>
            </a:lvl6pPr>
            <a:lvl7pPr marL="2971635" indent="-228587" fontAlgn="base">
              <a:spcBef>
                <a:spcPct val="0"/>
              </a:spcBef>
              <a:spcAft>
                <a:spcPct val="0"/>
              </a:spcAft>
              <a:defRPr>
                <a:solidFill>
                  <a:schemeClr val="tx1"/>
                </a:solidFill>
                <a:latin typeface="Verdana" pitchFamily="34" charset="0"/>
              </a:defRPr>
            </a:lvl7pPr>
            <a:lvl8pPr marL="3428810" indent="-228587" fontAlgn="base">
              <a:spcBef>
                <a:spcPct val="0"/>
              </a:spcBef>
              <a:spcAft>
                <a:spcPct val="0"/>
              </a:spcAft>
              <a:defRPr>
                <a:solidFill>
                  <a:schemeClr val="tx1"/>
                </a:solidFill>
                <a:latin typeface="Verdana" pitchFamily="34" charset="0"/>
              </a:defRPr>
            </a:lvl8pPr>
            <a:lvl9pPr marL="3885985" indent="-228587" fontAlgn="base">
              <a:spcBef>
                <a:spcPct val="0"/>
              </a:spcBef>
              <a:spcAft>
                <a:spcPct val="0"/>
              </a:spcAft>
              <a:defRPr>
                <a:solidFill>
                  <a:schemeClr val="tx1"/>
                </a:solidFill>
                <a:latin typeface="Verdana" pitchFamily="34" charset="0"/>
              </a:defRPr>
            </a:lvl9pPr>
          </a:lstStyle>
          <a:p>
            <a:pPr>
              <a:defRPr/>
            </a:pPr>
            <a:fld id="{55E36F0E-3613-4A99-90DE-45B236C2E4A5}" type="slidenum">
              <a:rPr lang="en-US" smtClean="0">
                <a:solidFill>
                  <a:prstClr val="black"/>
                </a:solidFill>
                <a:latin typeface="Calibri" pitchFamily="34" charset="0"/>
              </a:rPr>
              <a:pPr>
                <a:defRPr/>
              </a:pPr>
              <a:t>27</a:t>
            </a:fld>
            <a:endParaRPr lang="en-US" smtClean="0">
              <a:solidFill>
                <a:prstClr val="black"/>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endParaRPr lang="en-US" altLang="en-US" smtClean="0">
              <a:latin typeface="Arial" charset="0"/>
            </a:endParaRPr>
          </a:p>
        </p:txBody>
      </p:sp>
      <p:sp>
        <p:nvSpPr>
          <p:cNvPr id="64516" name="Slide Number Placeholder 3"/>
          <p:cNvSpPr>
            <a:spLocks noGrp="1"/>
          </p:cNvSpPr>
          <p:nvPr>
            <p:ph type="sldNum" sz="quarter" idx="5"/>
          </p:nvPr>
        </p:nvSpPr>
        <p:spPr/>
        <p:txBody>
          <a:bodyPr/>
          <a:lstStyle>
            <a:lvl1pPr defTabSz="938213" eaLnBrk="0" hangingPunct="0">
              <a:spcBef>
                <a:spcPct val="30000"/>
              </a:spcBef>
              <a:defRPr sz="1200">
                <a:solidFill>
                  <a:schemeClr val="tx1"/>
                </a:solidFill>
                <a:latin typeface="Arial" pitchFamily="34" charset="0"/>
              </a:defRPr>
            </a:lvl1pPr>
            <a:lvl2pPr marL="742950" indent="-285750" defTabSz="938213" eaLnBrk="0" hangingPunct="0">
              <a:spcBef>
                <a:spcPct val="30000"/>
              </a:spcBef>
              <a:defRPr sz="1200">
                <a:solidFill>
                  <a:schemeClr val="tx1"/>
                </a:solidFill>
                <a:latin typeface="Arial" pitchFamily="34" charset="0"/>
              </a:defRPr>
            </a:lvl2pPr>
            <a:lvl3pPr marL="1143000" indent="-228600" defTabSz="938213" eaLnBrk="0" hangingPunct="0">
              <a:spcBef>
                <a:spcPct val="30000"/>
              </a:spcBef>
              <a:defRPr sz="1200">
                <a:solidFill>
                  <a:schemeClr val="tx1"/>
                </a:solidFill>
                <a:latin typeface="Arial" pitchFamily="34" charset="0"/>
              </a:defRPr>
            </a:lvl3pPr>
            <a:lvl4pPr marL="1600200" indent="-228600" defTabSz="938213" eaLnBrk="0" hangingPunct="0">
              <a:spcBef>
                <a:spcPct val="30000"/>
              </a:spcBef>
              <a:defRPr sz="1200">
                <a:solidFill>
                  <a:schemeClr val="tx1"/>
                </a:solidFill>
                <a:latin typeface="Arial" pitchFamily="34" charset="0"/>
              </a:defRPr>
            </a:lvl4pPr>
            <a:lvl5pPr marL="2057400" indent="-228600" defTabSz="938213" eaLnBrk="0" hangingPunct="0">
              <a:spcBef>
                <a:spcPct val="30000"/>
              </a:spcBef>
              <a:defRPr sz="1200">
                <a:solidFill>
                  <a:schemeClr val="tx1"/>
                </a:solidFill>
                <a:latin typeface="Arial" pitchFamily="34" charset="0"/>
              </a:defRPr>
            </a:lvl5pPr>
            <a:lvl6pPr marL="2514600" indent="-228600" defTabSz="938213" eaLnBrk="0" fontAlgn="base" hangingPunct="0">
              <a:spcBef>
                <a:spcPct val="30000"/>
              </a:spcBef>
              <a:spcAft>
                <a:spcPct val="0"/>
              </a:spcAft>
              <a:defRPr sz="1200">
                <a:solidFill>
                  <a:schemeClr val="tx1"/>
                </a:solidFill>
                <a:latin typeface="Arial" pitchFamily="34" charset="0"/>
              </a:defRPr>
            </a:lvl6pPr>
            <a:lvl7pPr marL="2971800" indent="-228600" defTabSz="938213" eaLnBrk="0" fontAlgn="base" hangingPunct="0">
              <a:spcBef>
                <a:spcPct val="30000"/>
              </a:spcBef>
              <a:spcAft>
                <a:spcPct val="0"/>
              </a:spcAft>
              <a:defRPr sz="1200">
                <a:solidFill>
                  <a:schemeClr val="tx1"/>
                </a:solidFill>
                <a:latin typeface="Arial" pitchFamily="34" charset="0"/>
              </a:defRPr>
            </a:lvl7pPr>
            <a:lvl8pPr marL="3429000" indent="-228600" defTabSz="938213" eaLnBrk="0" fontAlgn="base" hangingPunct="0">
              <a:spcBef>
                <a:spcPct val="30000"/>
              </a:spcBef>
              <a:spcAft>
                <a:spcPct val="0"/>
              </a:spcAft>
              <a:defRPr sz="1200">
                <a:solidFill>
                  <a:schemeClr val="tx1"/>
                </a:solidFill>
                <a:latin typeface="Arial" pitchFamily="34" charset="0"/>
              </a:defRPr>
            </a:lvl8pPr>
            <a:lvl9pPr marL="3886200" indent="-228600" defTabSz="938213"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defRPr/>
            </a:pPr>
            <a:fld id="{5A916BFF-1573-4581-9A51-B82FFC370683}" type="slidenum">
              <a:rPr lang="en-US" altLang="en-US" sz="1300" smtClean="0">
                <a:solidFill>
                  <a:prstClr val="black"/>
                </a:solidFill>
              </a:rPr>
              <a:pPr eaLnBrk="1" hangingPunct="1">
                <a:spcBef>
                  <a:spcPct val="0"/>
                </a:spcBef>
                <a:defRPr/>
              </a:pPr>
              <a:t>6</a:t>
            </a:fld>
            <a:endParaRPr lang="en-US" altLang="en-US" sz="1300" smtClean="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pPr marL="169863" indent="-169863" eaLnBrk="1" hangingPunct="1">
              <a:buFontTx/>
              <a:buChar char="-"/>
            </a:pPr>
            <a:endParaRPr lang="en-US" altLang="en-US" smtClean="0">
              <a:latin typeface="Arial" charset="0"/>
            </a:endParaRPr>
          </a:p>
        </p:txBody>
      </p:sp>
      <p:sp>
        <p:nvSpPr>
          <p:cNvPr id="65540" name="Slide Number Placeholder 3"/>
          <p:cNvSpPr>
            <a:spLocks noGrp="1"/>
          </p:cNvSpPr>
          <p:nvPr>
            <p:ph type="sldNum" sz="quarter" idx="5"/>
          </p:nvPr>
        </p:nvSpPr>
        <p:spPr/>
        <p:txBody>
          <a:bodyPr/>
          <a:lstStyle>
            <a:lvl1pPr defTabSz="936625" eaLnBrk="0" hangingPunct="0">
              <a:spcBef>
                <a:spcPct val="30000"/>
              </a:spcBef>
              <a:defRPr sz="1200">
                <a:solidFill>
                  <a:schemeClr val="tx1"/>
                </a:solidFill>
                <a:latin typeface="Arial" pitchFamily="34" charset="0"/>
              </a:defRPr>
            </a:lvl1pPr>
            <a:lvl2pPr marL="742950" indent="-285750" defTabSz="936625" eaLnBrk="0" hangingPunct="0">
              <a:spcBef>
                <a:spcPct val="30000"/>
              </a:spcBef>
              <a:defRPr sz="1200">
                <a:solidFill>
                  <a:schemeClr val="tx1"/>
                </a:solidFill>
                <a:latin typeface="Arial" pitchFamily="34" charset="0"/>
              </a:defRPr>
            </a:lvl2pPr>
            <a:lvl3pPr marL="1143000" indent="-228600" defTabSz="936625" eaLnBrk="0" hangingPunct="0">
              <a:spcBef>
                <a:spcPct val="30000"/>
              </a:spcBef>
              <a:defRPr sz="1200">
                <a:solidFill>
                  <a:schemeClr val="tx1"/>
                </a:solidFill>
                <a:latin typeface="Arial" pitchFamily="34" charset="0"/>
              </a:defRPr>
            </a:lvl3pPr>
            <a:lvl4pPr marL="1600200" indent="-228600" defTabSz="936625" eaLnBrk="0" hangingPunct="0">
              <a:spcBef>
                <a:spcPct val="30000"/>
              </a:spcBef>
              <a:defRPr sz="1200">
                <a:solidFill>
                  <a:schemeClr val="tx1"/>
                </a:solidFill>
                <a:latin typeface="Arial" pitchFamily="34" charset="0"/>
              </a:defRPr>
            </a:lvl4pPr>
            <a:lvl5pPr marL="2057400" indent="-228600" defTabSz="936625" eaLnBrk="0" hangingPunct="0">
              <a:spcBef>
                <a:spcPct val="30000"/>
              </a:spcBef>
              <a:defRPr sz="1200">
                <a:solidFill>
                  <a:schemeClr val="tx1"/>
                </a:solidFill>
                <a:latin typeface="Arial" pitchFamily="34" charset="0"/>
              </a:defRPr>
            </a:lvl5pPr>
            <a:lvl6pPr marL="2514600" indent="-228600" defTabSz="936625" eaLnBrk="0" fontAlgn="base" hangingPunct="0">
              <a:spcBef>
                <a:spcPct val="30000"/>
              </a:spcBef>
              <a:spcAft>
                <a:spcPct val="0"/>
              </a:spcAft>
              <a:defRPr sz="1200">
                <a:solidFill>
                  <a:schemeClr val="tx1"/>
                </a:solidFill>
                <a:latin typeface="Arial" pitchFamily="34" charset="0"/>
              </a:defRPr>
            </a:lvl6pPr>
            <a:lvl7pPr marL="2971800" indent="-228600" defTabSz="936625" eaLnBrk="0" fontAlgn="base" hangingPunct="0">
              <a:spcBef>
                <a:spcPct val="30000"/>
              </a:spcBef>
              <a:spcAft>
                <a:spcPct val="0"/>
              </a:spcAft>
              <a:defRPr sz="1200">
                <a:solidFill>
                  <a:schemeClr val="tx1"/>
                </a:solidFill>
                <a:latin typeface="Arial" pitchFamily="34" charset="0"/>
              </a:defRPr>
            </a:lvl7pPr>
            <a:lvl8pPr marL="3429000" indent="-228600" defTabSz="936625" eaLnBrk="0" fontAlgn="base" hangingPunct="0">
              <a:spcBef>
                <a:spcPct val="30000"/>
              </a:spcBef>
              <a:spcAft>
                <a:spcPct val="0"/>
              </a:spcAft>
              <a:defRPr sz="1200">
                <a:solidFill>
                  <a:schemeClr val="tx1"/>
                </a:solidFill>
                <a:latin typeface="Arial" pitchFamily="34" charset="0"/>
              </a:defRPr>
            </a:lvl8pPr>
            <a:lvl9pPr marL="3886200" indent="-228600" defTabSz="936625"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defRPr/>
            </a:pPr>
            <a:fld id="{D5D918CD-B9DF-4AEC-9C7C-464426EF4959}" type="slidenum">
              <a:rPr lang="en-US" altLang="en-US" sz="1300" smtClean="0">
                <a:solidFill>
                  <a:prstClr val="black"/>
                </a:solidFill>
              </a:rPr>
              <a:pPr eaLnBrk="1" hangingPunct="1">
                <a:spcBef>
                  <a:spcPct val="0"/>
                </a:spcBef>
                <a:defRPr/>
              </a:pPr>
              <a:t>7</a:t>
            </a:fld>
            <a:endParaRPr lang="en-US" altLang="en-US" sz="1300" smtClean="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p:spPr>
        <p:txBody>
          <a:bodyPr/>
          <a:lstStyle/>
          <a:p>
            <a:pPr marL="169863" indent="-169863" eaLnBrk="1" hangingPunct="1">
              <a:buFontTx/>
              <a:buChar char="-"/>
            </a:pPr>
            <a:endParaRPr lang="en-US" altLang="en-US" smtClean="0">
              <a:latin typeface="Arial" charset="0"/>
            </a:endParaRPr>
          </a:p>
        </p:txBody>
      </p:sp>
      <p:sp>
        <p:nvSpPr>
          <p:cNvPr id="71684" name="Slide Number Placeholder 3"/>
          <p:cNvSpPr>
            <a:spLocks noGrp="1"/>
          </p:cNvSpPr>
          <p:nvPr>
            <p:ph type="sldNum" sz="quarter" idx="5"/>
          </p:nvPr>
        </p:nvSpPr>
        <p:spPr/>
        <p:txBody>
          <a:bodyPr/>
          <a:lstStyle>
            <a:lvl1pPr defTabSz="930275" eaLnBrk="0" hangingPunct="0">
              <a:spcBef>
                <a:spcPct val="30000"/>
              </a:spcBef>
              <a:defRPr sz="1200">
                <a:solidFill>
                  <a:schemeClr val="tx1"/>
                </a:solidFill>
                <a:latin typeface="Arial" pitchFamily="34" charset="0"/>
              </a:defRPr>
            </a:lvl1pPr>
            <a:lvl2pPr marL="742950" indent="-285750" defTabSz="930275" eaLnBrk="0" hangingPunct="0">
              <a:spcBef>
                <a:spcPct val="30000"/>
              </a:spcBef>
              <a:defRPr sz="1200">
                <a:solidFill>
                  <a:schemeClr val="tx1"/>
                </a:solidFill>
                <a:latin typeface="Arial" pitchFamily="34" charset="0"/>
              </a:defRPr>
            </a:lvl2pPr>
            <a:lvl3pPr marL="1143000" indent="-228600" defTabSz="930275" eaLnBrk="0" hangingPunct="0">
              <a:spcBef>
                <a:spcPct val="30000"/>
              </a:spcBef>
              <a:defRPr sz="1200">
                <a:solidFill>
                  <a:schemeClr val="tx1"/>
                </a:solidFill>
                <a:latin typeface="Arial" pitchFamily="34" charset="0"/>
              </a:defRPr>
            </a:lvl3pPr>
            <a:lvl4pPr marL="1600200" indent="-228600" defTabSz="930275" eaLnBrk="0" hangingPunct="0">
              <a:spcBef>
                <a:spcPct val="30000"/>
              </a:spcBef>
              <a:defRPr sz="1200">
                <a:solidFill>
                  <a:schemeClr val="tx1"/>
                </a:solidFill>
                <a:latin typeface="Arial" pitchFamily="34" charset="0"/>
              </a:defRPr>
            </a:lvl4pPr>
            <a:lvl5pPr marL="2057400" indent="-228600" defTabSz="930275" eaLnBrk="0" hangingPunct="0">
              <a:spcBef>
                <a:spcPct val="30000"/>
              </a:spcBef>
              <a:defRPr sz="1200">
                <a:solidFill>
                  <a:schemeClr val="tx1"/>
                </a:solidFill>
                <a:latin typeface="Arial" pitchFamily="34" charset="0"/>
              </a:defRPr>
            </a:lvl5pPr>
            <a:lvl6pPr marL="2514600" indent="-228600" defTabSz="930275" eaLnBrk="0" fontAlgn="base" hangingPunct="0">
              <a:spcBef>
                <a:spcPct val="30000"/>
              </a:spcBef>
              <a:spcAft>
                <a:spcPct val="0"/>
              </a:spcAft>
              <a:defRPr sz="1200">
                <a:solidFill>
                  <a:schemeClr val="tx1"/>
                </a:solidFill>
                <a:latin typeface="Arial" pitchFamily="34" charset="0"/>
              </a:defRPr>
            </a:lvl6pPr>
            <a:lvl7pPr marL="2971800" indent="-228600" defTabSz="930275" eaLnBrk="0" fontAlgn="base" hangingPunct="0">
              <a:spcBef>
                <a:spcPct val="30000"/>
              </a:spcBef>
              <a:spcAft>
                <a:spcPct val="0"/>
              </a:spcAft>
              <a:defRPr sz="1200">
                <a:solidFill>
                  <a:schemeClr val="tx1"/>
                </a:solidFill>
                <a:latin typeface="Arial" pitchFamily="34" charset="0"/>
              </a:defRPr>
            </a:lvl7pPr>
            <a:lvl8pPr marL="3429000" indent="-228600" defTabSz="930275" eaLnBrk="0" fontAlgn="base" hangingPunct="0">
              <a:spcBef>
                <a:spcPct val="30000"/>
              </a:spcBef>
              <a:spcAft>
                <a:spcPct val="0"/>
              </a:spcAft>
              <a:defRPr sz="1200">
                <a:solidFill>
                  <a:schemeClr val="tx1"/>
                </a:solidFill>
                <a:latin typeface="Arial" pitchFamily="34" charset="0"/>
              </a:defRPr>
            </a:lvl8pPr>
            <a:lvl9pPr marL="3886200" indent="-228600" defTabSz="930275"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defRPr/>
            </a:pPr>
            <a:fld id="{F1A855A0-DC1A-4E27-957F-5585C2512EF6}" type="slidenum">
              <a:rPr lang="en-US" altLang="en-US" sz="1300" smtClean="0">
                <a:solidFill>
                  <a:prstClr val="black"/>
                </a:solidFill>
              </a:rPr>
              <a:pPr eaLnBrk="1" hangingPunct="1">
                <a:spcBef>
                  <a:spcPct val="0"/>
                </a:spcBef>
                <a:defRPr/>
              </a:pPr>
              <a:t>9</a:t>
            </a:fld>
            <a:endParaRPr lang="en-US" altLang="en-US" sz="130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pPr marL="169863" indent="-169863" eaLnBrk="1" hangingPunct="1">
              <a:buFontTx/>
              <a:buChar char="-"/>
            </a:pPr>
            <a:endParaRPr lang="en-US" altLang="en-US" smtClean="0">
              <a:latin typeface="Arial" charset="0"/>
            </a:endParaRPr>
          </a:p>
        </p:txBody>
      </p:sp>
      <p:sp>
        <p:nvSpPr>
          <p:cNvPr id="71684" name="Slide Number Placeholder 3"/>
          <p:cNvSpPr>
            <a:spLocks noGrp="1"/>
          </p:cNvSpPr>
          <p:nvPr>
            <p:ph type="sldNum" sz="quarter" idx="5"/>
          </p:nvPr>
        </p:nvSpPr>
        <p:spPr/>
        <p:txBody>
          <a:bodyPr/>
          <a:lstStyle>
            <a:lvl1pPr defTabSz="930275" eaLnBrk="0" hangingPunct="0">
              <a:spcBef>
                <a:spcPct val="30000"/>
              </a:spcBef>
              <a:defRPr sz="1200">
                <a:solidFill>
                  <a:schemeClr val="tx1"/>
                </a:solidFill>
                <a:latin typeface="Arial" pitchFamily="34" charset="0"/>
              </a:defRPr>
            </a:lvl1pPr>
            <a:lvl2pPr marL="742950" indent="-285750" defTabSz="930275" eaLnBrk="0" hangingPunct="0">
              <a:spcBef>
                <a:spcPct val="30000"/>
              </a:spcBef>
              <a:defRPr sz="1200">
                <a:solidFill>
                  <a:schemeClr val="tx1"/>
                </a:solidFill>
                <a:latin typeface="Arial" pitchFamily="34" charset="0"/>
              </a:defRPr>
            </a:lvl2pPr>
            <a:lvl3pPr marL="1143000" indent="-228600" defTabSz="930275" eaLnBrk="0" hangingPunct="0">
              <a:spcBef>
                <a:spcPct val="30000"/>
              </a:spcBef>
              <a:defRPr sz="1200">
                <a:solidFill>
                  <a:schemeClr val="tx1"/>
                </a:solidFill>
                <a:latin typeface="Arial" pitchFamily="34" charset="0"/>
              </a:defRPr>
            </a:lvl3pPr>
            <a:lvl4pPr marL="1600200" indent="-228600" defTabSz="930275" eaLnBrk="0" hangingPunct="0">
              <a:spcBef>
                <a:spcPct val="30000"/>
              </a:spcBef>
              <a:defRPr sz="1200">
                <a:solidFill>
                  <a:schemeClr val="tx1"/>
                </a:solidFill>
                <a:latin typeface="Arial" pitchFamily="34" charset="0"/>
              </a:defRPr>
            </a:lvl4pPr>
            <a:lvl5pPr marL="2057400" indent="-228600" defTabSz="930275" eaLnBrk="0" hangingPunct="0">
              <a:spcBef>
                <a:spcPct val="30000"/>
              </a:spcBef>
              <a:defRPr sz="1200">
                <a:solidFill>
                  <a:schemeClr val="tx1"/>
                </a:solidFill>
                <a:latin typeface="Arial" pitchFamily="34" charset="0"/>
              </a:defRPr>
            </a:lvl5pPr>
            <a:lvl6pPr marL="2514600" indent="-228600" defTabSz="930275" eaLnBrk="0" fontAlgn="base" hangingPunct="0">
              <a:spcBef>
                <a:spcPct val="30000"/>
              </a:spcBef>
              <a:spcAft>
                <a:spcPct val="0"/>
              </a:spcAft>
              <a:defRPr sz="1200">
                <a:solidFill>
                  <a:schemeClr val="tx1"/>
                </a:solidFill>
                <a:latin typeface="Arial" pitchFamily="34" charset="0"/>
              </a:defRPr>
            </a:lvl6pPr>
            <a:lvl7pPr marL="2971800" indent="-228600" defTabSz="930275" eaLnBrk="0" fontAlgn="base" hangingPunct="0">
              <a:spcBef>
                <a:spcPct val="30000"/>
              </a:spcBef>
              <a:spcAft>
                <a:spcPct val="0"/>
              </a:spcAft>
              <a:defRPr sz="1200">
                <a:solidFill>
                  <a:schemeClr val="tx1"/>
                </a:solidFill>
                <a:latin typeface="Arial" pitchFamily="34" charset="0"/>
              </a:defRPr>
            </a:lvl7pPr>
            <a:lvl8pPr marL="3429000" indent="-228600" defTabSz="930275" eaLnBrk="0" fontAlgn="base" hangingPunct="0">
              <a:spcBef>
                <a:spcPct val="30000"/>
              </a:spcBef>
              <a:spcAft>
                <a:spcPct val="0"/>
              </a:spcAft>
              <a:defRPr sz="1200">
                <a:solidFill>
                  <a:schemeClr val="tx1"/>
                </a:solidFill>
                <a:latin typeface="Arial" pitchFamily="34" charset="0"/>
              </a:defRPr>
            </a:lvl8pPr>
            <a:lvl9pPr marL="3886200" indent="-228600" defTabSz="930275"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defRPr/>
            </a:pPr>
            <a:fld id="{05E51031-9354-4E5C-A6F1-D4223E996756}" type="slidenum">
              <a:rPr lang="en-US" altLang="en-US" sz="1300" smtClean="0">
                <a:solidFill>
                  <a:prstClr val="black"/>
                </a:solidFill>
              </a:rPr>
              <a:pPr eaLnBrk="1" hangingPunct="1">
                <a:spcBef>
                  <a:spcPct val="0"/>
                </a:spcBef>
                <a:defRPr/>
              </a:pPr>
              <a:t>10</a:t>
            </a:fld>
            <a:endParaRPr lang="en-US" altLang="en-US" sz="130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p:spPr>
        <p:txBody>
          <a:bodyPr/>
          <a:lstStyle/>
          <a:p>
            <a:pPr marL="169863" indent="-169863" eaLnBrk="1" hangingPunct="1">
              <a:buFontTx/>
              <a:buChar char="-"/>
            </a:pPr>
            <a:endParaRPr lang="en-US" altLang="en-US" smtClean="0">
              <a:latin typeface="Arial" charset="0"/>
            </a:endParaRPr>
          </a:p>
        </p:txBody>
      </p:sp>
      <p:sp>
        <p:nvSpPr>
          <p:cNvPr id="65540" name="Slide Number Placeholder 3"/>
          <p:cNvSpPr>
            <a:spLocks noGrp="1"/>
          </p:cNvSpPr>
          <p:nvPr>
            <p:ph type="sldNum" sz="quarter" idx="5"/>
          </p:nvPr>
        </p:nvSpPr>
        <p:spPr/>
        <p:txBody>
          <a:bodyPr/>
          <a:lstStyle>
            <a:lvl1pPr defTabSz="936625" eaLnBrk="0" hangingPunct="0">
              <a:spcBef>
                <a:spcPct val="30000"/>
              </a:spcBef>
              <a:defRPr sz="1200">
                <a:solidFill>
                  <a:schemeClr val="tx1"/>
                </a:solidFill>
                <a:latin typeface="Arial" pitchFamily="34" charset="0"/>
              </a:defRPr>
            </a:lvl1pPr>
            <a:lvl2pPr marL="742950" indent="-285750" defTabSz="936625" eaLnBrk="0" hangingPunct="0">
              <a:spcBef>
                <a:spcPct val="30000"/>
              </a:spcBef>
              <a:defRPr sz="1200">
                <a:solidFill>
                  <a:schemeClr val="tx1"/>
                </a:solidFill>
                <a:latin typeface="Arial" pitchFamily="34" charset="0"/>
              </a:defRPr>
            </a:lvl2pPr>
            <a:lvl3pPr marL="1143000" indent="-228600" defTabSz="936625" eaLnBrk="0" hangingPunct="0">
              <a:spcBef>
                <a:spcPct val="30000"/>
              </a:spcBef>
              <a:defRPr sz="1200">
                <a:solidFill>
                  <a:schemeClr val="tx1"/>
                </a:solidFill>
                <a:latin typeface="Arial" pitchFamily="34" charset="0"/>
              </a:defRPr>
            </a:lvl3pPr>
            <a:lvl4pPr marL="1600200" indent="-228600" defTabSz="936625" eaLnBrk="0" hangingPunct="0">
              <a:spcBef>
                <a:spcPct val="30000"/>
              </a:spcBef>
              <a:defRPr sz="1200">
                <a:solidFill>
                  <a:schemeClr val="tx1"/>
                </a:solidFill>
                <a:latin typeface="Arial" pitchFamily="34" charset="0"/>
              </a:defRPr>
            </a:lvl4pPr>
            <a:lvl5pPr marL="2057400" indent="-228600" defTabSz="936625" eaLnBrk="0" hangingPunct="0">
              <a:spcBef>
                <a:spcPct val="30000"/>
              </a:spcBef>
              <a:defRPr sz="1200">
                <a:solidFill>
                  <a:schemeClr val="tx1"/>
                </a:solidFill>
                <a:latin typeface="Arial" pitchFamily="34" charset="0"/>
              </a:defRPr>
            </a:lvl5pPr>
            <a:lvl6pPr marL="2514600" indent="-228600" defTabSz="936625" eaLnBrk="0" fontAlgn="base" hangingPunct="0">
              <a:spcBef>
                <a:spcPct val="30000"/>
              </a:spcBef>
              <a:spcAft>
                <a:spcPct val="0"/>
              </a:spcAft>
              <a:defRPr sz="1200">
                <a:solidFill>
                  <a:schemeClr val="tx1"/>
                </a:solidFill>
                <a:latin typeface="Arial" pitchFamily="34" charset="0"/>
              </a:defRPr>
            </a:lvl6pPr>
            <a:lvl7pPr marL="2971800" indent="-228600" defTabSz="936625" eaLnBrk="0" fontAlgn="base" hangingPunct="0">
              <a:spcBef>
                <a:spcPct val="30000"/>
              </a:spcBef>
              <a:spcAft>
                <a:spcPct val="0"/>
              </a:spcAft>
              <a:defRPr sz="1200">
                <a:solidFill>
                  <a:schemeClr val="tx1"/>
                </a:solidFill>
                <a:latin typeface="Arial" pitchFamily="34" charset="0"/>
              </a:defRPr>
            </a:lvl7pPr>
            <a:lvl8pPr marL="3429000" indent="-228600" defTabSz="936625" eaLnBrk="0" fontAlgn="base" hangingPunct="0">
              <a:spcBef>
                <a:spcPct val="30000"/>
              </a:spcBef>
              <a:spcAft>
                <a:spcPct val="0"/>
              </a:spcAft>
              <a:defRPr sz="1200">
                <a:solidFill>
                  <a:schemeClr val="tx1"/>
                </a:solidFill>
                <a:latin typeface="Arial" pitchFamily="34" charset="0"/>
              </a:defRPr>
            </a:lvl8pPr>
            <a:lvl9pPr marL="3886200" indent="-228600" defTabSz="936625"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defRPr/>
            </a:pPr>
            <a:fld id="{19023302-AAB9-4E32-8E94-8CBCC851069B}" type="slidenum">
              <a:rPr lang="en-US" altLang="en-US" sz="1300" smtClean="0">
                <a:solidFill>
                  <a:prstClr val="black"/>
                </a:solidFill>
              </a:rPr>
              <a:pPr eaLnBrk="1" hangingPunct="1">
                <a:spcBef>
                  <a:spcPct val="0"/>
                </a:spcBef>
                <a:defRPr/>
              </a:pPr>
              <a:t>16</a:t>
            </a:fld>
            <a:endParaRPr lang="en-US" altLang="en-US" sz="130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pPr marL="169863" indent="-169863" eaLnBrk="1" hangingPunct="1">
              <a:buFontTx/>
              <a:buChar char="-"/>
            </a:pPr>
            <a:endParaRPr lang="en-US" altLang="en-US" smtClean="0">
              <a:latin typeface="Arial" charset="0"/>
            </a:endParaRPr>
          </a:p>
        </p:txBody>
      </p:sp>
      <p:sp>
        <p:nvSpPr>
          <p:cNvPr id="65540" name="Slide Number Placeholder 3"/>
          <p:cNvSpPr>
            <a:spLocks noGrp="1"/>
          </p:cNvSpPr>
          <p:nvPr>
            <p:ph type="sldNum" sz="quarter" idx="5"/>
          </p:nvPr>
        </p:nvSpPr>
        <p:spPr/>
        <p:txBody>
          <a:bodyPr/>
          <a:lstStyle>
            <a:lvl1pPr defTabSz="936625" eaLnBrk="0" hangingPunct="0">
              <a:spcBef>
                <a:spcPct val="30000"/>
              </a:spcBef>
              <a:defRPr sz="1200">
                <a:solidFill>
                  <a:schemeClr val="tx1"/>
                </a:solidFill>
                <a:latin typeface="Arial" pitchFamily="34" charset="0"/>
              </a:defRPr>
            </a:lvl1pPr>
            <a:lvl2pPr marL="742950" indent="-285750" defTabSz="936625" eaLnBrk="0" hangingPunct="0">
              <a:spcBef>
                <a:spcPct val="30000"/>
              </a:spcBef>
              <a:defRPr sz="1200">
                <a:solidFill>
                  <a:schemeClr val="tx1"/>
                </a:solidFill>
                <a:latin typeface="Arial" pitchFamily="34" charset="0"/>
              </a:defRPr>
            </a:lvl2pPr>
            <a:lvl3pPr marL="1143000" indent="-228600" defTabSz="936625" eaLnBrk="0" hangingPunct="0">
              <a:spcBef>
                <a:spcPct val="30000"/>
              </a:spcBef>
              <a:defRPr sz="1200">
                <a:solidFill>
                  <a:schemeClr val="tx1"/>
                </a:solidFill>
                <a:latin typeface="Arial" pitchFamily="34" charset="0"/>
              </a:defRPr>
            </a:lvl3pPr>
            <a:lvl4pPr marL="1600200" indent="-228600" defTabSz="936625" eaLnBrk="0" hangingPunct="0">
              <a:spcBef>
                <a:spcPct val="30000"/>
              </a:spcBef>
              <a:defRPr sz="1200">
                <a:solidFill>
                  <a:schemeClr val="tx1"/>
                </a:solidFill>
                <a:latin typeface="Arial" pitchFamily="34" charset="0"/>
              </a:defRPr>
            </a:lvl4pPr>
            <a:lvl5pPr marL="2057400" indent="-228600" defTabSz="936625" eaLnBrk="0" hangingPunct="0">
              <a:spcBef>
                <a:spcPct val="30000"/>
              </a:spcBef>
              <a:defRPr sz="1200">
                <a:solidFill>
                  <a:schemeClr val="tx1"/>
                </a:solidFill>
                <a:latin typeface="Arial" pitchFamily="34" charset="0"/>
              </a:defRPr>
            </a:lvl5pPr>
            <a:lvl6pPr marL="2514600" indent="-228600" defTabSz="936625" eaLnBrk="0" fontAlgn="base" hangingPunct="0">
              <a:spcBef>
                <a:spcPct val="30000"/>
              </a:spcBef>
              <a:spcAft>
                <a:spcPct val="0"/>
              </a:spcAft>
              <a:defRPr sz="1200">
                <a:solidFill>
                  <a:schemeClr val="tx1"/>
                </a:solidFill>
                <a:latin typeface="Arial" pitchFamily="34" charset="0"/>
              </a:defRPr>
            </a:lvl6pPr>
            <a:lvl7pPr marL="2971800" indent="-228600" defTabSz="936625" eaLnBrk="0" fontAlgn="base" hangingPunct="0">
              <a:spcBef>
                <a:spcPct val="30000"/>
              </a:spcBef>
              <a:spcAft>
                <a:spcPct val="0"/>
              </a:spcAft>
              <a:defRPr sz="1200">
                <a:solidFill>
                  <a:schemeClr val="tx1"/>
                </a:solidFill>
                <a:latin typeface="Arial" pitchFamily="34" charset="0"/>
              </a:defRPr>
            </a:lvl7pPr>
            <a:lvl8pPr marL="3429000" indent="-228600" defTabSz="936625" eaLnBrk="0" fontAlgn="base" hangingPunct="0">
              <a:spcBef>
                <a:spcPct val="30000"/>
              </a:spcBef>
              <a:spcAft>
                <a:spcPct val="0"/>
              </a:spcAft>
              <a:defRPr sz="1200">
                <a:solidFill>
                  <a:schemeClr val="tx1"/>
                </a:solidFill>
                <a:latin typeface="Arial" pitchFamily="34" charset="0"/>
              </a:defRPr>
            </a:lvl8pPr>
            <a:lvl9pPr marL="3886200" indent="-228600" defTabSz="936625"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defRPr/>
            </a:pPr>
            <a:fld id="{E0E181F8-09BF-47D2-9360-A23C7AF9F13E}" type="slidenum">
              <a:rPr lang="en-US" altLang="en-US" sz="1300" smtClean="0">
                <a:solidFill>
                  <a:prstClr val="black"/>
                </a:solidFill>
              </a:rPr>
              <a:pPr eaLnBrk="1" hangingPunct="1">
                <a:spcBef>
                  <a:spcPct val="0"/>
                </a:spcBef>
                <a:defRPr/>
              </a:pPr>
              <a:t>17</a:t>
            </a:fld>
            <a:endParaRPr lang="en-US" altLang="en-US" sz="1300" smtClean="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lvl1pPr defTabSz="925513" eaLnBrk="0" hangingPunct="0">
              <a:spcBef>
                <a:spcPct val="30000"/>
              </a:spcBef>
              <a:defRPr sz="1200">
                <a:solidFill>
                  <a:schemeClr val="tx1"/>
                </a:solidFill>
                <a:latin typeface="Arial" charset="0"/>
              </a:defRPr>
            </a:lvl1pPr>
            <a:lvl2pPr marL="744538" indent="-285750" defTabSz="925513" eaLnBrk="0" hangingPunct="0">
              <a:spcBef>
                <a:spcPct val="30000"/>
              </a:spcBef>
              <a:defRPr sz="1200">
                <a:solidFill>
                  <a:schemeClr val="tx1"/>
                </a:solidFill>
                <a:latin typeface="Arial" charset="0"/>
              </a:defRPr>
            </a:lvl2pPr>
            <a:lvl3pPr marL="1144588" indent="-228600" defTabSz="925513" eaLnBrk="0" hangingPunct="0">
              <a:spcBef>
                <a:spcPct val="30000"/>
              </a:spcBef>
              <a:defRPr sz="1200">
                <a:solidFill>
                  <a:schemeClr val="tx1"/>
                </a:solidFill>
                <a:latin typeface="Arial" charset="0"/>
              </a:defRPr>
            </a:lvl3pPr>
            <a:lvl4pPr marL="1603375" indent="-228600" defTabSz="925513" eaLnBrk="0" hangingPunct="0">
              <a:spcBef>
                <a:spcPct val="30000"/>
              </a:spcBef>
              <a:defRPr sz="1200">
                <a:solidFill>
                  <a:schemeClr val="tx1"/>
                </a:solidFill>
                <a:latin typeface="Arial" charset="0"/>
              </a:defRPr>
            </a:lvl4pPr>
            <a:lvl5pPr marL="2060575" indent="-228600" defTabSz="925513" eaLnBrk="0" hangingPunct="0">
              <a:spcBef>
                <a:spcPct val="30000"/>
              </a:spcBef>
              <a:defRPr sz="1200">
                <a:solidFill>
                  <a:schemeClr val="tx1"/>
                </a:solidFill>
                <a:latin typeface="Arial" charset="0"/>
              </a:defRPr>
            </a:lvl5pPr>
            <a:lvl6pPr marL="2517775" indent="-228600" defTabSz="925513" eaLnBrk="0" fontAlgn="base" hangingPunct="0">
              <a:spcBef>
                <a:spcPct val="30000"/>
              </a:spcBef>
              <a:spcAft>
                <a:spcPct val="0"/>
              </a:spcAft>
              <a:defRPr sz="1200">
                <a:solidFill>
                  <a:schemeClr val="tx1"/>
                </a:solidFill>
                <a:latin typeface="Arial" charset="0"/>
              </a:defRPr>
            </a:lvl6pPr>
            <a:lvl7pPr marL="2974975" indent="-228600" defTabSz="925513" eaLnBrk="0" fontAlgn="base" hangingPunct="0">
              <a:spcBef>
                <a:spcPct val="30000"/>
              </a:spcBef>
              <a:spcAft>
                <a:spcPct val="0"/>
              </a:spcAft>
              <a:defRPr sz="1200">
                <a:solidFill>
                  <a:schemeClr val="tx1"/>
                </a:solidFill>
                <a:latin typeface="Arial" charset="0"/>
              </a:defRPr>
            </a:lvl7pPr>
            <a:lvl8pPr marL="3432175" indent="-228600" defTabSz="925513" eaLnBrk="0" fontAlgn="base" hangingPunct="0">
              <a:spcBef>
                <a:spcPct val="30000"/>
              </a:spcBef>
              <a:spcAft>
                <a:spcPct val="0"/>
              </a:spcAft>
              <a:defRPr sz="1200">
                <a:solidFill>
                  <a:schemeClr val="tx1"/>
                </a:solidFill>
                <a:latin typeface="Arial" charset="0"/>
              </a:defRPr>
            </a:lvl8pPr>
            <a:lvl9pPr marL="3889375" indent="-228600" defTabSz="925513"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757E83C1-9F8F-4AB9-9C02-8D120208EA36}" type="slidenum">
              <a:rPr lang="en-US" altLang="en-US" sz="1100" smtClean="0">
                <a:solidFill>
                  <a:prstClr val="black"/>
                </a:solidFill>
              </a:rPr>
              <a:pPr eaLnBrk="1" hangingPunct="1">
                <a:spcBef>
                  <a:spcPct val="0"/>
                </a:spcBef>
                <a:defRPr/>
              </a:pPr>
              <a:t>18</a:t>
            </a:fld>
            <a:endParaRPr lang="en-US" altLang="en-US" sz="1100" smtClean="0">
              <a:solidFill>
                <a:prstClr val="black"/>
              </a:solidFill>
            </a:endParaRPr>
          </a:p>
        </p:txBody>
      </p:sp>
      <p:sp>
        <p:nvSpPr>
          <p:cNvPr id="52227" name="Slide Image Placeholder 1"/>
          <p:cNvSpPr>
            <a:spLocks noGrp="1" noRot="1" noChangeAspect="1" noTextEdit="1"/>
          </p:cNvSpPr>
          <p:nvPr>
            <p:ph type="sldImg"/>
          </p:nvPr>
        </p:nvSpPr>
        <p:spPr>
          <a:xfrm>
            <a:off x="1146175" y="685800"/>
            <a:ext cx="4565650" cy="3425825"/>
          </a:xfrm>
          <a:ln/>
        </p:spPr>
      </p:sp>
      <p:sp>
        <p:nvSpPr>
          <p:cNvPr id="52228" name="Notes Placeholder 2"/>
          <p:cNvSpPr>
            <a:spLocks noGrp="1"/>
          </p:cNvSpPr>
          <p:nvPr>
            <p:ph type="body" idx="1"/>
          </p:nvPr>
        </p:nvSpPr>
        <p:spPr>
          <a:xfrm>
            <a:off x="686269" y="4344229"/>
            <a:ext cx="5485463" cy="4114387"/>
          </a:xfrm>
          <a:noFill/>
        </p:spPr>
        <p:txBody>
          <a:bodyPr lIns="92418" tIns="46210" rIns="92418" bIns="46210"/>
          <a:lstStyle/>
          <a:p>
            <a:pPr eaLnBrk="1" hangingPunct="1"/>
            <a:endParaRPr lang="en-US" altLang="en-US" smtClean="0">
              <a:latin typeface="Arial" charset="0"/>
            </a:endParaRPr>
          </a:p>
        </p:txBody>
      </p:sp>
      <p:sp>
        <p:nvSpPr>
          <p:cNvPr id="52229" name="Slide Number Placeholder 3"/>
          <p:cNvSpPr txBox="1">
            <a:spLocks noGrp="1"/>
          </p:cNvSpPr>
          <p:nvPr/>
        </p:nvSpPr>
        <p:spPr bwMode="auto">
          <a:xfrm>
            <a:off x="3884561" y="8684315"/>
            <a:ext cx="2972268" cy="457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18" tIns="46210" rIns="92418" bIns="46210" anchor="b"/>
          <a:lstStyle>
            <a:lvl1pPr defTabSz="965200" eaLnBrk="0" hangingPunct="0">
              <a:spcBef>
                <a:spcPct val="30000"/>
              </a:spcBef>
              <a:defRPr sz="1200">
                <a:solidFill>
                  <a:schemeClr val="tx1"/>
                </a:solidFill>
                <a:latin typeface="Arial" charset="0"/>
              </a:defRPr>
            </a:lvl1pPr>
            <a:lvl2pPr marL="742950" indent="-285750" defTabSz="965200" eaLnBrk="0" hangingPunct="0">
              <a:spcBef>
                <a:spcPct val="30000"/>
              </a:spcBef>
              <a:defRPr sz="1200">
                <a:solidFill>
                  <a:schemeClr val="tx1"/>
                </a:solidFill>
                <a:latin typeface="Arial" charset="0"/>
              </a:defRPr>
            </a:lvl2pPr>
            <a:lvl3pPr marL="1143000" indent="-228600" defTabSz="965200" eaLnBrk="0" hangingPunct="0">
              <a:spcBef>
                <a:spcPct val="30000"/>
              </a:spcBef>
              <a:defRPr sz="1200">
                <a:solidFill>
                  <a:schemeClr val="tx1"/>
                </a:solidFill>
                <a:latin typeface="Arial" charset="0"/>
              </a:defRPr>
            </a:lvl3pPr>
            <a:lvl4pPr marL="1600200" indent="-228600" defTabSz="965200" eaLnBrk="0" hangingPunct="0">
              <a:spcBef>
                <a:spcPct val="30000"/>
              </a:spcBef>
              <a:defRPr sz="1200">
                <a:solidFill>
                  <a:schemeClr val="tx1"/>
                </a:solidFill>
                <a:latin typeface="Arial" charset="0"/>
              </a:defRPr>
            </a:lvl4pPr>
            <a:lvl5pPr marL="2057400" indent="-228600" defTabSz="965200" eaLnBrk="0" hangingPunct="0">
              <a:spcBef>
                <a:spcPct val="30000"/>
              </a:spcBef>
              <a:defRPr sz="1200">
                <a:solidFill>
                  <a:schemeClr val="tx1"/>
                </a:solidFill>
                <a:latin typeface="Arial" charset="0"/>
              </a:defRPr>
            </a:lvl5pPr>
            <a:lvl6pPr marL="2514600" indent="-228600" defTabSz="965200" eaLnBrk="0" fontAlgn="base" hangingPunct="0">
              <a:spcBef>
                <a:spcPct val="30000"/>
              </a:spcBef>
              <a:spcAft>
                <a:spcPct val="0"/>
              </a:spcAft>
              <a:defRPr sz="1200">
                <a:solidFill>
                  <a:schemeClr val="tx1"/>
                </a:solidFill>
                <a:latin typeface="Arial" charset="0"/>
              </a:defRPr>
            </a:lvl6pPr>
            <a:lvl7pPr marL="2971800" indent="-228600" defTabSz="965200" eaLnBrk="0" fontAlgn="base" hangingPunct="0">
              <a:spcBef>
                <a:spcPct val="30000"/>
              </a:spcBef>
              <a:spcAft>
                <a:spcPct val="0"/>
              </a:spcAft>
              <a:defRPr sz="1200">
                <a:solidFill>
                  <a:schemeClr val="tx1"/>
                </a:solidFill>
                <a:latin typeface="Arial" charset="0"/>
              </a:defRPr>
            </a:lvl7pPr>
            <a:lvl8pPr marL="3429000" indent="-228600" defTabSz="965200" eaLnBrk="0" fontAlgn="base" hangingPunct="0">
              <a:spcBef>
                <a:spcPct val="30000"/>
              </a:spcBef>
              <a:spcAft>
                <a:spcPct val="0"/>
              </a:spcAft>
              <a:defRPr sz="1200">
                <a:solidFill>
                  <a:schemeClr val="tx1"/>
                </a:solidFill>
                <a:latin typeface="Arial" charset="0"/>
              </a:defRPr>
            </a:lvl8pPr>
            <a:lvl9pPr marL="3886200" indent="-228600" defTabSz="965200" eaLnBrk="0" fontAlgn="base" hangingPunct="0">
              <a:spcBef>
                <a:spcPct val="30000"/>
              </a:spcBef>
              <a:spcAft>
                <a:spcPct val="0"/>
              </a:spcAft>
              <a:defRPr sz="1200">
                <a:solidFill>
                  <a:schemeClr val="tx1"/>
                </a:solidFill>
                <a:latin typeface="Arial" charset="0"/>
              </a:defRPr>
            </a:lvl9pPr>
          </a:lstStyle>
          <a:p>
            <a:pPr algn="r" eaLnBrk="1" fontAlgn="base" hangingPunct="1">
              <a:spcBef>
                <a:spcPct val="0"/>
              </a:spcBef>
              <a:spcAft>
                <a:spcPct val="0"/>
              </a:spcAft>
            </a:pPr>
            <a:fld id="{68877AA4-1523-433A-84CB-71293B19BE71}" type="slidenum">
              <a:rPr lang="en-US" altLang="en-US" sz="1100" smtClean="0">
                <a:solidFill>
                  <a:prstClr val="black"/>
                </a:solidFill>
                <a:ea typeface="MS PGothic" pitchFamily="34" charset="-128"/>
                <a:cs typeface="Arial" charset="0"/>
              </a:rPr>
              <a:pPr algn="r" eaLnBrk="1" fontAlgn="base" hangingPunct="1">
                <a:spcBef>
                  <a:spcPct val="0"/>
                </a:spcBef>
                <a:spcAft>
                  <a:spcPct val="0"/>
                </a:spcAft>
              </a:pPr>
              <a:t>18</a:t>
            </a:fld>
            <a:endParaRPr lang="en-US" altLang="en-US" sz="1100" smtClean="0">
              <a:solidFill>
                <a:prstClr val="black"/>
              </a:solidFill>
              <a:ea typeface="MS PGothic" pitchFamily="34" charset="-128"/>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5731" y="8684315"/>
            <a:ext cx="2971098" cy="457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nchor="b"/>
          <a:lstStyle>
            <a:lvl1pPr defTabSz="930275" eaLnBrk="0" hangingPunct="0">
              <a:spcBef>
                <a:spcPct val="30000"/>
              </a:spcBef>
              <a:defRPr sz="1200">
                <a:solidFill>
                  <a:schemeClr val="tx1"/>
                </a:solidFill>
                <a:latin typeface="Arial" charset="0"/>
              </a:defRPr>
            </a:lvl1pPr>
            <a:lvl2pPr marL="742950" indent="-285750" defTabSz="930275" eaLnBrk="0" hangingPunct="0">
              <a:spcBef>
                <a:spcPct val="30000"/>
              </a:spcBef>
              <a:defRPr sz="1200">
                <a:solidFill>
                  <a:schemeClr val="tx1"/>
                </a:solidFill>
                <a:latin typeface="Arial" charset="0"/>
              </a:defRPr>
            </a:lvl2pPr>
            <a:lvl3pPr marL="1143000" indent="-228600" defTabSz="930275" eaLnBrk="0" hangingPunct="0">
              <a:spcBef>
                <a:spcPct val="30000"/>
              </a:spcBef>
              <a:defRPr sz="1200">
                <a:solidFill>
                  <a:schemeClr val="tx1"/>
                </a:solidFill>
                <a:latin typeface="Arial" charset="0"/>
              </a:defRPr>
            </a:lvl3pPr>
            <a:lvl4pPr marL="1600200" indent="-228600" defTabSz="930275" eaLnBrk="0" hangingPunct="0">
              <a:spcBef>
                <a:spcPct val="30000"/>
              </a:spcBef>
              <a:defRPr sz="1200">
                <a:solidFill>
                  <a:schemeClr val="tx1"/>
                </a:solidFill>
                <a:latin typeface="Arial" charset="0"/>
              </a:defRPr>
            </a:lvl4pPr>
            <a:lvl5pPr marL="2057400" indent="-228600" defTabSz="930275" eaLnBrk="0" hangingPunct="0">
              <a:spcBef>
                <a:spcPct val="30000"/>
              </a:spcBef>
              <a:defRPr sz="1200">
                <a:solidFill>
                  <a:schemeClr val="tx1"/>
                </a:solidFill>
                <a:latin typeface="Arial" charset="0"/>
              </a:defRPr>
            </a:lvl5pPr>
            <a:lvl6pPr marL="2514600" indent="-228600" defTabSz="930275" eaLnBrk="0" fontAlgn="base" hangingPunct="0">
              <a:spcBef>
                <a:spcPct val="30000"/>
              </a:spcBef>
              <a:spcAft>
                <a:spcPct val="0"/>
              </a:spcAft>
              <a:defRPr sz="1200">
                <a:solidFill>
                  <a:schemeClr val="tx1"/>
                </a:solidFill>
                <a:latin typeface="Arial" charset="0"/>
              </a:defRPr>
            </a:lvl6pPr>
            <a:lvl7pPr marL="2971800" indent="-228600" defTabSz="930275" eaLnBrk="0" fontAlgn="base" hangingPunct="0">
              <a:spcBef>
                <a:spcPct val="30000"/>
              </a:spcBef>
              <a:spcAft>
                <a:spcPct val="0"/>
              </a:spcAft>
              <a:defRPr sz="1200">
                <a:solidFill>
                  <a:schemeClr val="tx1"/>
                </a:solidFill>
                <a:latin typeface="Arial" charset="0"/>
              </a:defRPr>
            </a:lvl7pPr>
            <a:lvl8pPr marL="3429000" indent="-228600" defTabSz="930275" eaLnBrk="0" fontAlgn="base" hangingPunct="0">
              <a:spcBef>
                <a:spcPct val="30000"/>
              </a:spcBef>
              <a:spcAft>
                <a:spcPct val="0"/>
              </a:spcAft>
              <a:defRPr sz="1200">
                <a:solidFill>
                  <a:schemeClr val="tx1"/>
                </a:solidFill>
                <a:latin typeface="Arial" charset="0"/>
              </a:defRPr>
            </a:lvl8pPr>
            <a:lvl9pPr marL="3886200" indent="-228600" defTabSz="930275" eaLnBrk="0" fontAlgn="base" hangingPunct="0">
              <a:spcBef>
                <a:spcPct val="30000"/>
              </a:spcBef>
              <a:spcAft>
                <a:spcPct val="0"/>
              </a:spcAft>
              <a:defRPr sz="1200">
                <a:solidFill>
                  <a:schemeClr val="tx1"/>
                </a:solidFill>
                <a:latin typeface="Arial" charset="0"/>
              </a:defRPr>
            </a:lvl9pPr>
          </a:lstStyle>
          <a:p>
            <a:pPr algn="r" eaLnBrk="1" fontAlgn="base" hangingPunct="1">
              <a:spcBef>
                <a:spcPct val="0"/>
              </a:spcBef>
              <a:spcAft>
                <a:spcPct val="0"/>
              </a:spcAft>
            </a:pPr>
            <a:fld id="{9E89D2AF-43C1-47F5-8FEB-53777FDB7995}" type="slidenum">
              <a:rPr lang="en-US" altLang="en-US" smtClean="0">
                <a:solidFill>
                  <a:srgbClr val="000000"/>
                </a:solidFill>
                <a:cs typeface="Arial" charset="0"/>
              </a:rPr>
              <a:pPr algn="r" eaLnBrk="1" fontAlgn="base" hangingPunct="1">
                <a:spcBef>
                  <a:spcPct val="0"/>
                </a:spcBef>
                <a:spcAft>
                  <a:spcPct val="0"/>
                </a:spcAft>
              </a:pPr>
              <a:t>20</a:t>
            </a:fld>
            <a:endParaRPr lang="en-US" altLang="en-US" smtClean="0">
              <a:solidFill>
                <a:srgbClr val="000000"/>
              </a:solidFill>
              <a:cs typeface="Arial" charset="0"/>
            </a:endParaRPr>
          </a:p>
        </p:txBody>
      </p:sp>
      <p:sp>
        <p:nvSpPr>
          <p:cNvPr id="53251" name="Rectangle 7"/>
          <p:cNvSpPr txBox="1">
            <a:spLocks noGrp="1" noChangeArrowheads="1"/>
          </p:cNvSpPr>
          <p:nvPr/>
        </p:nvSpPr>
        <p:spPr bwMode="auto">
          <a:xfrm>
            <a:off x="3885731" y="8684315"/>
            <a:ext cx="2971098" cy="457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45" tIns="46572" rIns="93145" bIns="46572" anchor="b"/>
          <a:lstStyle>
            <a:lvl1pPr defTabSz="930275" eaLnBrk="0" hangingPunct="0">
              <a:spcBef>
                <a:spcPct val="30000"/>
              </a:spcBef>
              <a:defRPr sz="1200">
                <a:solidFill>
                  <a:schemeClr val="tx1"/>
                </a:solidFill>
                <a:latin typeface="Arial" charset="0"/>
              </a:defRPr>
            </a:lvl1pPr>
            <a:lvl2pPr marL="742950" indent="-285750" defTabSz="930275" eaLnBrk="0" hangingPunct="0">
              <a:spcBef>
                <a:spcPct val="30000"/>
              </a:spcBef>
              <a:defRPr sz="1200">
                <a:solidFill>
                  <a:schemeClr val="tx1"/>
                </a:solidFill>
                <a:latin typeface="Arial" charset="0"/>
              </a:defRPr>
            </a:lvl2pPr>
            <a:lvl3pPr marL="1143000" indent="-228600" defTabSz="930275" eaLnBrk="0" hangingPunct="0">
              <a:spcBef>
                <a:spcPct val="30000"/>
              </a:spcBef>
              <a:defRPr sz="1200">
                <a:solidFill>
                  <a:schemeClr val="tx1"/>
                </a:solidFill>
                <a:latin typeface="Arial" charset="0"/>
              </a:defRPr>
            </a:lvl3pPr>
            <a:lvl4pPr marL="1600200" indent="-228600" defTabSz="930275" eaLnBrk="0" hangingPunct="0">
              <a:spcBef>
                <a:spcPct val="30000"/>
              </a:spcBef>
              <a:defRPr sz="1200">
                <a:solidFill>
                  <a:schemeClr val="tx1"/>
                </a:solidFill>
                <a:latin typeface="Arial" charset="0"/>
              </a:defRPr>
            </a:lvl4pPr>
            <a:lvl5pPr marL="2057400" indent="-228600" defTabSz="930275" eaLnBrk="0" hangingPunct="0">
              <a:spcBef>
                <a:spcPct val="30000"/>
              </a:spcBef>
              <a:defRPr sz="1200">
                <a:solidFill>
                  <a:schemeClr val="tx1"/>
                </a:solidFill>
                <a:latin typeface="Arial" charset="0"/>
              </a:defRPr>
            </a:lvl5pPr>
            <a:lvl6pPr marL="2514600" indent="-228600" defTabSz="930275" eaLnBrk="0" fontAlgn="base" hangingPunct="0">
              <a:spcBef>
                <a:spcPct val="30000"/>
              </a:spcBef>
              <a:spcAft>
                <a:spcPct val="0"/>
              </a:spcAft>
              <a:defRPr sz="1200">
                <a:solidFill>
                  <a:schemeClr val="tx1"/>
                </a:solidFill>
                <a:latin typeface="Arial" charset="0"/>
              </a:defRPr>
            </a:lvl6pPr>
            <a:lvl7pPr marL="2971800" indent="-228600" defTabSz="930275" eaLnBrk="0" fontAlgn="base" hangingPunct="0">
              <a:spcBef>
                <a:spcPct val="30000"/>
              </a:spcBef>
              <a:spcAft>
                <a:spcPct val="0"/>
              </a:spcAft>
              <a:defRPr sz="1200">
                <a:solidFill>
                  <a:schemeClr val="tx1"/>
                </a:solidFill>
                <a:latin typeface="Arial" charset="0"/>
              </a:defRPr>
            </a:lvl7pPr>
            <a:lvl8pPr marL="3429000" indent="-228600" defTabSz="930275" eaLnBrk="0" fontAlgn="base" hangingPunct="0">
              <a:spcBef>
                <a:spcPct val="30000"/>
              </a:spcBef>
              <a:spcAft>
                <a:spcPct val="0"/>
              </a:spcAft>
              <a:defRPr sz="1200">
                <a:solidFill>
                  <a:schemeClr val="tx1"/>
                </a:solidFill>
                <a:latin typeface="Arial" charset="0"/>
              </a:defRPr>
            </a:lvl8pPr>
            <a:lvl9pPr marL="3886200" indent="-228600" defTabSz="930275" eaLnBrk="0" fontAlgn="base" hangingPunct="0">
              <a:spcBef>
                <a:spcPct val="30000"/>
              </a:spcBef>
              <a:spcAft>
                <a:spcPct val="0"/>
              </a:spcAft>
              <a:defRPr sz="1200">
                <a:solidFill>
                  <a:schemeClr val="tx1"/>
                </a:solidFill>
                <a:latin typeface="Arial" charset="0"/>
              </a:defRPr>
            </a:lvl9pPr>
          </a:lstStyle>
          <a:p>
            <a:pPr algn="r" eaLnBrk="1" fontAlgn="base" hangingPunct="1">
              <a:spcBef>
                <a:spcPct val="0"/>
              </a:spcBef>
              <a:spcAft>
                <a:spcPct val="0"/>
              </a:spcAft>
            </a:pPr>
            <a:fld id="{EC973CAE-2B7C-4CFA-9424-26AC23ED5129}" type="slidenum">
              <a:rPr lang="en-US" altLang="en-US" smtClean="0">
                <a:solidFill>
                  <a:srgbClr val="000000"/>
                </a:solidFill>
                <a:cs typeface="Arial" charset="0"/>
              </a:rPr>
              <a:pPr algn="r" eaLnBrk="1" fontAlgn="base" hangingPunct="1">
                <a:spcBef>
                  <a:spcPct val="0"/>
                </a:spcBef>
                <a:spcAft>
                  <a:spcPct val="0"/>
                </a:spcAft>
              </a:pPr>
              <a:t>20</a:t>
            </a:fld>
            <a:endParaRPr lang="en-US" altLang="en-US" smtClean="0">
              <a:solidFill>
                <a:srgbClr val="000000"/>
              </a:solidFill>
              <a:cs typeface="Arial" charset="0"/>
            </a:endParaRPr>
          </a:p>
        </p:txBody>
      </p:sp>
      <p:sp>
        <p:nvSpPr>
          <p:cNvPr id="53252" name="Rectangle 2"/>
          <p:cNvSpPr>
            <a:spLocks noGrp="1" noRot="1" noChangeAspect="1" noChangeArrowheads="1" noTextEdit="1"/>
          </p:cNvSpPr>
          <p:nvPr>
            <p:ph type="sldImg"/>
          </p:nvPr>
        </p:nvSpPr>
        <p:spPr>
          <a:xfrm>
            <a:off x="1173163" y="685800"/>
            <a:ext cx="4565650" cy="3424238"/>
          </a:xfrm>
          <a:ln/>
        </p:spPr>
      </p:sp>
      <p:sp>
        <p:nvSpPr>
          <p:cNvPr id="53253" name="Rectangle 3"/>
          <p:cNvSpPr>
            <a:spLocks noGrp="1" noChangeArrowheads="1"/>
          </p:cNvSpPr>
          <p:nvPr>
            <p:ph type="body" idx="1"/>
          </p:nvPr>
        </p:nvSpPr>
        <p:spPr>
          <a:xfrm>
            <a:off x="913463" y="4340088"/>
            <a:ext cx="5031074" cy="41205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23" tIns="46067" rIns="92123" bIns="46067"/>
          <a:lstStyle/>
          <a:p>
            <a:pPr eaLnBrk="1" hangingPunct="1"/>
            <a:endParaRPr lang="en-GB"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7" name="Rectangle 2"/>
          <p:cNvSpPr>
            <a:spLocks noGrp="1" noChangeArrowheads="1"/>
          </p:cNvSpPr>
          <p:nvPr>
            <p:ph type="ctrTitle" sz="quarter"/>
          </p:nvPr>
        </p:nvSpPr>
        <p:spPr>
          <a:xfrm>
            <a:off x="322263" y="1350963"/>
            <a:ext cx="5978525" cy="1236662"/>
          </a:xfrm>
          <a:prstGeom prst="rect">
            <a:avLst/>
          </a:prstGeom>
        </p:spPr>
        <p:txBody>
          <a:bodyPr lIns="0" anchor="b"/>
          <a:lstStyle>
            <a:lvl1pPr>
              <a:defRPr sz="2400">
                <a:solidFill>
                  <a:schemeClr val="tx2"/>
                </a:solidFill>
                <a:latin typeface="Georgia" pitchFamily="18" charset="0"/>
              </a:defRPr>
            </a:lvl1pPr>
          </a:lstStyle>
          <a:p>
            <a:r>
              <a:rPr lang="en-US" smtClean="0"/>
              <a:t>Click to edit Master title style</a:t>
            </a:r>
            <a:endParaRPr lang="en-US" dirty="0"/>
          </a:p>
        </p:txBody>
      </p:sp>
      <p:sp>
        <p:nvSpPr>
          <p:cNvPr id="8" name="Subtitle 7"/>
          <p:cNvSpPr>
            <a:spLocks noGrp="1" noChangeArrowheads="1"/>
          </p:cNvSpPr>
          <p:nvPr>
            <p:ph type="subTitle" sz="quarter" idx="1"/>
          </p:nvPr>
        </p:nvSpPr>
        <p:spPr>
          <a:xfrm>
            <a:off x="322263" y="2838450"/>
            <a:ext cx="2827337" cy="928688"/>
          </a:xfrm>
          <a:prstGeom prst="rect">
            <a:avLst/>
          </a:prstGeom>
        </p:spPr>
        <p:txBody>
          <a:bodyPr/>
          <a:lstStyle>
            <a:lvl1pPr marL="0" indent="0">
              <a:buClr>
                <a:schemeClr val="bg2"/>
              </a:buClr>
              <a:buFont typeface="Wingdings" pitchFamily="2" charset="2"/>
              <a:buNone/>
              <a:defRPr sz="1200">
                <a:solidFill>
                  <a:srgbClr val="5E5145"/>
                </a:solidFill>
                <a:latin typeface="Georgia" pitchFamily="18" charset="0"/>
              </a:defRPr>
            </a:lvl1pPr>
          </a:lstStyle>
          <a:p>
            <a:r>
              <a:rPr lang="en-US" smtClean="0"/>
              <a:t>Click to edit Master subtitle style</a:t>
            </a:r>
            <a:endParaRPr lang="en-US" dirty="0"/>
          </a:p>
        </p:txBody>
      </p:sp>
      <p:sp>
        <p:nvSpPr>
          <p:cNvPr id="9" name="Rectangle 8"/>
          <p:cNvSpPr>
            <a:spLocks noChangeArrowheads="1"/>
          </p:cNvSpPr>
          <p:nvPr userDrawn="1"/>
        </p:nvSpPr>
        <p:spPr bwMode="auto">
          <a:xfrm>
            <a:off x="304800" y="2640013"/>
            <a:ext cx="8629650" cy="52387"/>
          </a:xfrm>
          <a:prstGeom prst="rect">
            <a:avLst/>
          </a:prstGeom>
          <a:solidFill>
            <a:srgbClr val="A9B089"/>
          </a:solidFill>
          <a:ln w="9525">
            <a:noFill/>
            <a:miter lim="800000"/>
            <a:headEnd/>
            <a:tailEnd/>
          </a:ln>
        </p:spPr>
        <p:txBody>
          <a:bodyPr lIns="101834" tIns="50917" rIns="101834" bIns="50917" anchor="ctr"/>
          <a:lstStyle/>
          <a:p>
            <a:pPr algn="ctr">
              <a:defRPr/>
            </a:pPr>
            <a:endParaRPr lang="en-US" b="0">
              <a:solidFill>
                <a:schemeClr val="lt1"/>
              </a:solidFill>
              <a:latin typeface="+mn-lt"/>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Line 9"/>
          <p:cNvSpPr>
            <a:spLocks noChangeShapeType="1"/>
          </p:cNvSpPr>
          <p:nvPr/>
        </p:nvSpPr>
        <p:spPr bwMode="auto">
          <a:xfrm>
            <a:off x="538163" y="3430588"/>
            <a:ext cx="8058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322" tIns="45662" rIns="91322" bIns="45662" anchor="ctr"/>
          <a:lstStyle/>
          <a:p>
            <a:pPr fontAlgn="base">
              <a:spcBef>
                <a:spcPct val="0"/>
              </a:spcBef>
              <a:spcAft>
                <a:spcPct val="0"/>
              </a:spcAft>
            </a:pPr>
            <a:endParaRPr lang="en-US" dirty="0">
              <a:solidFill>
                <a:srgbClr val="000000"/>
              </a:solidFill>
              <a:cs typeface="Arial" charset="0"/>
            </a:endParaRPr>
          </a:p>
        </p:txBody>
      </p:sp>
      <p:pic>
        <p:nvPicPr>
          <p:cNvPr id="6" name="Picture 3" descr="logo-and-stagecoach-lockup-ppt"/>
          <p:cNvPicPr>
            <a:picLocks noChangeAspect="1" noChangeArrowheads="1"/>
          </p:cNvPicPr>
          <p:nvPr/>
        </p:nvPicPr>
        <p:blipFill>
          <a:blip r:embed="rId2">
            <a:extLst>
              <a:ext uri="{28A0092B-C50C-407E-A947-70E740481C1C}">
                <a14:useLocalDpi xmlns:a14="http://schemas.microsoft.com/office/drawing/2010/main" val="0"/>
              </a:ext>
            </a:extLst>
          </a:blip>
          <a:srcRect t="79585"/>
          <a:stretch>
            <a:fillRect/>
          </a:stretch>
        </p:blipFill>
        <p:spPr bwMode="auto">
          <a:xfrm>
            <a:off x="5137150" y="5403853"/>
            <a:ext cx="36703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4961" y="384178"/>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4961" y="384178"/>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46786" y="1305643"/>
            <a:ext cx="7772400" cy="1959882"/>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322" bIns="45662">
            <a:normAutofit/>
          </a:bodyPr>
          <a:lstStyle>
            <a:lvl1pPr marL="0" indent="0" algn="l" rtl="0" eaLnBrk="1" fontAlgn="base" hangingPunct="1">
              <a:lnSpc>
                <a:spcPct val="120000"/>
              </a:lnSpc>
              <a:spcBef>
                <a:spcPct val="20000"/>
              </a:spcBef>
              <a:spcAft>
                <a:spcPct val="0"/>
              </a:spcAft>
              <a:buFont typeface="Wingdings" pitchFamily="2" charset="2"/>
              <a:buNone/>
              <a:defRPr lang="en-US" sz="1800" b="1" baseline="0" dirty="0">
                <a:solidFill>
                  <a:srgbClr val="000000"/>
                </a:solidFill>
                <a:latin typeface="+mn-lt"/>
                <a:ea typeface="+mn-ea"/>
                <a:cs typeface="+mn-cs"/>
              </a:defRPr>
            </a:lvl1pPr>
            <a:lvl2pPr marL="456614" indent="0" algn="ctr">
              <a:buNone/>
              <a:defRPr>
                <a:solidFill>
                  <a:schemeClr val="tx1">
                    <a:tint val="75000"/>
                  </a:schemeClr>
                </a:solidFill>
              </a:defRPr>
            </a:lvl2pPr>
            <a:lvl3pPr marL="913224" indent="0" algn="ctr">
              <a:buNone/>
              <a:defRPr>
                <a:solidFill>
                  <a:schemeClr val="tx1">
                    <a:tint val="75000"/>
                  </a:schemeClr>
                </a:solidFill>
              </a:defRPr>
            </a:lvl3pPr>
            <a:lvl4pPr marL="1369838" indent="0" algn="ctr">
              <a:buNone/>
              <a:defRPr>
                <a:solidFill>
                  <a:schemeClr val="tx1">
                    <a:tint val="75000"/>
                  </a:schemeClr>
                </a:solidFill>
              </a:defRPr>
            </a:lvl4pPr>
            <a:lvl5pPr marL="1826449" indent="0" algn="ctr">
              <a:buNone/>
              <a:defRPr>
                <a:solidFill>
                  <a:schemeClr val="tx1">
                    <a:tint val="75000"/>
                  </a:schemeClr>
                </a:solidFill>
              </a:defRPr>
            </a:lvl5pPr>
            <a:lvl6pPr marL="2283063" indent="0" algn="ctr">
              <a:buNone/>
              <a:defRPr>
                <a:solidFill>
                  <a:schemeClr val="tx1">
                    <a:tint val="75000"/>
                  </a:schemeClr>
                </a:solidFill>
              </a:defRPr>
            </a:lvl6pPr>
            <a:lvl7pPr marL="2739672" indent="0" algn="ctr">
              <a:buNone/>
              <a:defRPr>
                <a:solidFill>
                  <a:schemeClr val="tx1">
                    <a:tint val="75000"/>
                  </a:schemeClr>
                </a:solidFill>
              </a:defRPr>
            </a:lvl7pPr>
            <a:lvl8pPr marL="3196287" indent="0" algn="ctr">
              <a:buNone/>
              <a:defRPr>
                <a:solidFill>
                  <a:schemeClr val="tx1">
                    <a:tint val="75000"/>
                  </a:schemeClr>
                </a:solidFill>
              </a:defRPr>
            </a:lvl8pPr>
            <a:lvl9pPr marL="3652897" indent="0" algn="ctr">
              <a:buNone/>
              <a:defRPr>
                <a:solidFill>
                  <a:schemeClr val="tx1">
                    <a:tint val="75000"/>
                  </a:schemeClr>
                </a:solidFill>
              </a:defRPr>
            </a:lvl9pPr>
          </a:lstStyle>
          <a:p>
            <a:r>
              <a:rPr lang="en-US" smtClean="0"/>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val="35714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24" y="6611949"/>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2" tIns="45662" rIns="91322" bIns="45662"/>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3D8C9371-4984-4831-9CF2-8B75EE4CF2E1}"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5" name="TextBox 4"/>
          <p:cNvSpPr txBox="1">
            <a:spLocks noChangeArrowheads="1"/>
          </p:cNvSpPr>
          <p:nvPr userDrawn="1"/>
        </p:nvSpPr>
        <p:spPr bwMode="auto">
          <a:xfrm>
            <a:off x="8774124" y="6611949"/>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2" tIns="45662" rIns="91322" bIns="45662"/>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B0D0FF1-E73A-40E8-93CE-4486DFF17722}" type="slidenum">
              <a:rPr lang="en-US" altLang="en-US" sz="900" smtClean="0">
                <a:solidFill>
                  <a:srgbClr val="7A6855">
                    <a:lumMod val="40000"/>
                    <a:lumOff val="60000"/>
                  </a:srgbClr>
                </a:solidFill>
              </a:rPr>
              <a:pPr eaLnBrk="1" fontAlgn="base" hangingPunct="1">
                <a:spcBef>
                  <a:spcPts val="800"/>
                </a:spcBef>
                <a:spcAft>
                  <a:spcPct val="0"/>
                </a:spcAft>
                <a:buFont typeface="Wingdings" pitchFamily="2" charset="2"/>
                <a:buNone/>
                <a:defRPr/>
              </a:pPr>
              <a:t>‹#›</a:t>
            </a:fld>
            <a:endParaRPr lang="en-US" altLang="en-US" sz="900" dirty="0" smtClean="0">
              <a:solidFill>
                <a:srgbClr val="7A6855">
                  <a:lumMod val="40000"/>
                  <a:lumOff val="60000"/>
                </a:srgbClr>
              </a:solidFill>
            </a:endParaRPr>
          </a:p>
        </p:txBody>
      </p:sp>
      <p:sp>
        <p:nvSpPr>
          <p:cNvPr id="2" name="Title 1"/>
          <p:cNvSpPr>
            <a:spLocks noGrp="1"/>
          </p:cNvSpPr>
          <p:nvPr>
            <p:ph type="title"/>
          </p:nvPr>
        </p:nvSpPr>
        <p:spPr>
          <a:xfrm>
            <a:off x="547730" y="319903"/>
            <a:ext cx="8229600" cy="1143000"/>
          </a:xfrm>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47730" y="1646603"/>
            <a:ext cx="8229600" cy="5047672"/>
          </a:xfrm>
        </p:spPr>
        <p:txBody>
          <a:bodyPr/>
          <a:lstStyle>
            <a:lvl1pPr>
              <a:spcBef>
                <a:spcPts val="0"/>
              </a:spcBef>
              <a:defRPr sz="2200">
                <a:solidFill>
                  <a:schemeClr val="tx1"/>
                </a:solidFill>
              </a:defRPr>
            </a:lvl1pPr>
            <a:lvl2pPr marL="686505" indent="-342459">
              <a:spcBef>
                <a:spcPts val="0"/>
              </a:spcBef>
              <a:defRPr>
                <a:solidFill>
                  <a:schemeClr val="tx1"/>
                </a:solidFill>
              </a:defRPr>
            </a:lvl2pPr>
            <a:lvl3pPr marL="913224" indent="-226725">
              <a:spcBef>
                <a:spcPts val="0"/>
              </a:spcBef>
              <a:defRPr>
                <a:solidFill>
                  <a:schemeClr val="tx1"/>
                </a:solidFill>
              </a:defRPr>
            </a:lvl3pPr>
            <a:lvl4pPr marL="1139946" indent="-226725">
              <a:spcBef>
                <a:spcPts val="0"/>
              </a:spcBef>
              <a:defRPr>
                <a:solidFill>
                  <a:schemeClr val="tx1"/>
                </a:solidFill>
              </a:defRPr>
            </a:lvl4pPr>
            <a:lvl5pPr marL="1374593" indent="-234648">
              <a:spcBef>
                <a:spcPts val="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986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52450" y="2286011"/>
            <a:ext cx="8229600" cy="3840163"/>
          </a:xfrm>
        </p:spPr>
        <p:txBody>
          <a:bodyPr/>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a:spLocks noChangeArrowheads="1"/>
          </p:cNvSpPr>
          <p:nvPr userDrawn="1"/>
        </p:nvSpPr>
        <p:spPr bwMode="auto">
          <a:xfrm>
            <a:off x="8774124" y="6611949"/>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2" tIns="45662" rIns="91322" bIns="45662"/>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B0D0FF1-E73A-40E8-93CE-4486DFF17722}" type="slidenum">
              <a:rPr lang="en-US" altLang="en-US" sz="900" smtClean="0">
                <a:solidFill>
                  <a:srgbClr val="7A6855">
                    <a:lumMod val="40000"/>
                    <a:lumOff val="60000"/>
                  </a:srgbClr>
                </a:solidFill>
              </a:rPr>
              <a:pPr eaLnBrk="1" fontAlgn="base" hangingPunct="1">
                <a:spcBef>
                  <a:spcPts val="800"/>
                </a:spcBef>
                <a:spcAft>
                  <a:spcPct val="0"/>
                </a:spcAft>
                <a:buFont typeface="Wingdings" pitchFamily="2" charset="2"/>
                <a:buNone/>
                <a:defRPr/>
              </a:pPr>
              <a:t>‹#›</a:t>
            </a:fld>
            <a:endParaRPr lang="en-US" altLang="en-US" sz="900" dirty="0" smtClean="0">
              <a:solidFill>
                <a:srgbClr val="7A6855">
                  <a:lumMod val="40000"/>
                  <a:lumOff val="60000"/>
                </a:srgbClr>
              </a:solidFill>
            </a:endParaRPr>
          </a:p>
        </p:txBody>
      </p:sp>
    </p:spTree>
    <p:extLst>
      <p:ext uri="{BB962C8B-B14F-4D97-AF65-F5344CB8AC3E}">
        <p14:creationId xmlns:p14="http://schemas.microsoft.com/office/powerpoint/2010/main" val="351871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tex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506" y="3383179"/>
            <a:ext cx="7772400" cy="533400"/>
          </a:xfrm>
        </p:spPr>
        <p:txBody>
          <a:bodyPr/>
          <a:lstStyle>
            <a:lvl1pPr marL="0" indent="0">
              <a:buNone/>
              <a:defRPr sz="2000">
                <a:solidFill>
                  <a:schemeClr val="tx1"/>
                </a:solidFill>
              </a:defRPr>
            </a:lvl1pPr>
            <a:lvl2pPr marL="456614" indent="0">
              <a:buNone/>
              <a:defRPr sz="1800">
                <a:solidFill>
                  <a:schemeClr val="tx1">
                    <a:tint val="75000"/>
                  </a:schemeClr>
                </a:solidFill>
              </a:defRPr>
            </a:lvl2pPr>
            <a:lvl3pPr marL="913224" indent="0">
              <a:buNone/>
              <a:defRPr sz="1600">
                <a:solidFill>
                  <a:schemeClr val="tx1">
                    <a:tint val="75000"/>
                  </a:schemeClr>
                </a:solidFill>
              </a:defRPr>
            </a:lvl3pPr>
            <a:lvl4pPr marL="1369838" indent="0">
              <a:buNone/>
              <a:defRPr sz="1400">
                <a:solidFill>
                  <a:schemeClr val="tx1">
                    <a:tint val="75000"/>
                  </a:schemeClr>
                </a:solidFill>
              </a:defRPr>
            </a:lvl4pPr>
            <a:lvl5pPr marL="1826449" indent="0">
              <a:buNone/>
              <a:defRPr sz="1400">
                <a:solidFill>
                  <a:schemeClr val="tx1">
                    <a:tint val="75000"/>
                  </a:schemeClr>
                </a:solidFill>
              </a:defRPr>
            </a:lvl5pPr>
            <a:lvl6pPr marL="2283063" indent="0">
              <a:buNone/>
              <a:defRPr sz="1400">
                <a:solidFill>
                  <a:schemeClr val="tx1">
                    <a:tint val="75000"/>
                  </a:schemeClr>
                </a:solidFill>
              </a:defRPr>
            </a:lvl6pPr>
            <a:lvl7pPr marL="2739672" indent="0">
              <a:buNone/>
              <a:defRPr sz="1400">
                <a:solidFill>
                  <a:schemeClr val="tx1">
                    <a:tint val="75000"/>
                  </a:schemeClr>
                </a:solidFill>
              </a:defRPr>
            </a:lvl7pPr>
            <a:lvl8pPr marL="3196287" indent="0">
              <a:buNone/>
              <a:defRPr sz="1400">
                <a:solidFill>
                  <a:schemeClr val="tx1">
                    <a:tint val="75000"/>
                  </a:schemeClr>
                </a:solidFill>
              </a:defRPr>
            </a:lvl8pPr>
            <a:lvl9pPr marL="3652897"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a:xfrm>
            <a:off x="551506" y="2159440"/>
            <a:ext cx="8343900" cy="1143000"/>
          </a:xfrm>
        </p:spPr>
        <p:txBody>
          <a:bodyPr anchor="b"/>
          <a:lstStyle>
            <a:lvl1pPr>
              <a:defRPr sz="4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32785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sz="half" idx="1"/>
          </p:nvPr>
        </p:nvSpPr>
        <p:spPr>
          <a:xfrm>
            <a:off x="547730" y="1647834"/>
            <a:ext cx="402427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7783" y="1647834"/>
            <a:ext cx="4038600" cy="4525963"/>
          </a:xfrm>
        </p:spPr>
        <p:txBody>
          <a:bodyPr/>
          <a:lstStyle>
            <a:lvl1pPr>
              <a:defRPr sz="2200"/>
            </a:lvl1pPr>
            <a:lvl2pPr>
              <a:defRPr sz="2000"/>
            </a:lvl2pPr>
            <a:lvl3pPr>
              <a:defRPr sz="20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a:spLocks noChangeArrowheads="1"/>
          </p:cNvSpPr>
          <p:nvPr userDrawn="1"/>
        </p:nvSpPr>
        <p:spPr bwMode="auto">
          <a:xfrm>
            <a:off x="8774124" y="6611949"/>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2" tIns="45662" rIns="91322" bIns="45662"/>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B0D0FF1-E73A-40E8-93CE-4486DFF17722}" type="slidenum">
              <a:rPr lang="en-US" altLang="en-US" sz="900" smtClean="0">
                <a:solidFill>
                  <a:srgbClr val="7A6855">
                    <a:lumMod val="40000"/>
                    <a:lumOff val="60000"/>
                  </a:srgbClr>
                </a:solidFill>
              </a:rPr>
              <a:pPr eaLnBrk="1" fontAlgn="base" hangingPunct="1">
                <a:spcBef>
                  <a:spcPts val="800"/>
                </a:spcBef>
                <a:spcAft>
                  <a:spcPct val="0"/>
                </a:spcAft>
                <a:buFont typeface="Wingdings" pitchFamily="2" charset="2"/>
                <a:buNone/>
                <a:defRPr/>
              </a:pPr>
              <a:t>‹#›</a:t>
            </a:fld>
            <a:endParaRPr lang="en-US" altLang="en-US" sz="900" dirty="0" smtClean="0">
              <a:solidFill>
                <a:srgbClr val="7A6855">
                  <a:lumMod val="40000"/>
                  <a:lumOff val="60000"/>
                </a:srgbClr>
              </a:solidFill>
            </a:endParaRPr>
          </a:p>
        </p:txBody>
      </p:sp>
    </p:spTree>
    <p:extLst>
      <p:ext uri="{BB962C8B-B14F-4D97-AF65-F5344CB8AC3E}">
        <p14:creationId xmlns:p14="http://schemas.microsoft.com/office/powerpoint/2010/main" val="844910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47730" y="1643944"/>
            <a:ext cx="4024270" cy="744427"/>
          </a:xfrm>
        </p:spPr>
        <p:txBody>
          <a:bodyPr anchor="b"/>
          <a:lstStyle>
            <a:lvl1pPr marL="0" indent="0">
              <a:buNone/>
              <a:defRPr sz="2200" b="1"/>
            </a:lvl1pPr>
            <a:lvl2pPr marL="456614" indent="0">
              <a:buNone/>
              <a:defRPr sz="2000" b="1"/>
            </a:lvl2pPr>
            <a:lvl3pPr marL="913224" indent="0">
              <a:buNone/>
              <a:defRPr sz="1800" b="1"/>
            </a:lvl3pPr>
            <a:lvl4pPr marL="1369838" indent="0">
              <a:buNone/>
              <a:defRPr sz="1600" b="1"/>
            </a:lvl4pPr>
            <a:lvl5pPr marL="1826449" indent="0">
              <a:buNone/>
              <a:defRPr sz="1600" b="1"/>
            </a:lvl5pPr>
            <a:lvl6pPr marL="2283063" indent="0">
              <a:buNone/>
              <a:defRPr sz="1600" b="1"/>
            </a:lvl6pPr>
            <a:lvl7pPr marL="2739672" indent="0">
              <a:buNone/>
              <a:defRPr sz="1600" b="1"/>
            </a:lvl7pPr>
            <a:lvl8pPr marL="3196287" indent="0">
              <a:buNone/>
              <a:defRPr sz="1600" b="1"/>
            </a:lvl8pPr>
            <a:lvl9pPr marL="365289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730" y="2546048"/>
            <a:ext cx="4024270"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19" y="1643944"/>
            <a:ext cx="4041775" cy="744427"/>
          </a:xfrm>
        </p:spPr>
        <p:txBody>
          <a:bodyPr anchor="b"/>
          <a:lstStyle>
            <a:lvl1pPr marL="0" indent="0">
              <a:buNone/>
              <a:defRPr sz="2200" b="1"/>
            </a:lvl1pPr>
            <a:lvl2pPr marL="456614" indent="0">
              <a:buNone/>
              <a:defRPr sz="2000" b="1"/>
            </a:lvl2pPr>
            <a:lvl3pPr marL="913224" indent="0">
              <a:buNone/>
              <a:defRPr sz="1800" b="1"/>
            </a:lvl3pPr>
            <a:lvl4pPr marL="1369838" indent="0">
              <a:buNone/>
              <a:defRPr sz="1600" b="1"/>
            </a:lvl4pPr>
            <a:lvl5pPr marL="1826449" indent="0">
              <a:buNone/>
              <a:defRPr sz="1600" b="1"/>
            </a:lvl5pPr>
            <a:lvl6pPr marL="2283063" indent="0">
              <a:buNone/>
              <a:defRPr sz="1600" b="1"/>
            </a:lvl6pPr>
            <a:lvl7pPr marL="2739672" indent="0">
              <a:buNone/>
              <a:defRPr sz="1600" b="1"/>
            </a:lvl7pPr>
            <a:lvl8pPr marL="3196287" indent="0">
              <a:buNone/>
              <a:defRPr sz="1600" b="1"/>
            </a:lvl8pPr>
            <a:lvl9pPr marL="365289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4619" y="2546048"/>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a:spLocks noChangeArrowheads="1"/>
          </p:cNvSpPr>
          <p:nvPr userDrawn="1"/>
        </p:nvSpPr>
        <p:spPr bwMode="auto">
          <a:xfrm>
            <a:off x="8774124" y="6611949"/>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2" tIns="45662" rIns="91322" bIns="45662"/>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B0D0FF1-E73A-40E8-93CE-4486DFF17722}" type="slidenum">
              <a:rPr lang="en-US" altLang="en-US" sz="900" smtClean="0">
                <a:solidFill>
                  <a:srgbClr val="7A6855">
                    <a:lumMod val="40000"/>
                    <a:lumOff val="60000"/>
                  </a:srgbClr>
                </a:solidFill>
              </a:rPr>
              <a:pPr eaLnBrk="1" fontAlgn="base" hangingPunct="1">
                <a:spcBef>
                  <a:spcPts val="800"/>
                </a:spcBef>
                <a:spcAft>
                  <a:spcPct val="0"/>
                </a:spcAft>
                <a:buFont typeface="Wingdings" pitchFamily="2" charset="2"/>
                <a:buNone/>
                <a:defRPr/>
              </a:pPr>
              <a:t>‹#›</a:t>
            </a:fld>
            <a:endParaRPr lang="en-US" altLang="en-US" sz="900" dirty="0" smtClean="0">
              <a:solidFill>
                <a:srgbClr val="7A6855">
                  <a:lumMod val="40000"/>
                  <a:lumOff val="60000"/>
                </a:srgbClr>
              </a:solidFill>
            </a:endParaRPr>
          </a:p>
        </p:txBody>
      </p:sp>
    </p:spTree>
    <p:extLst>
      <p:ext uri="{BB962C8B-B14F-4D97-AF65-F5344CB8AC3E}">
        <p14:creationId xmlns:p14="http://schemas.microsoft.com/office/powerpoint/2010/main" val="2831588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Box 4"/>
          <p:cNvSpPr txBox="1">
            <a:spLocks noChangeArrowheads="1"/>
          </p:cNvSpPr>
          <p:nvPr userDrawn="1"/>
        </p:nvSpPr>
        <p:spPr bwMode="auto">
          <a:xfrm>
            <a:off x="8774124" y="6611949"/>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2" tIns="45662" rIns="91322" bIns="45662"/>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B0D0FF1-E73A-40E8-93CE-4486DFF17722}" type="slidenum">
              <a:rPr lang="en-US" altLang="en-US" sz="900" smtClean="0">
                <a:solidFill>
                  <a:srgbClr val="7A6855">
                    <a:lumMod val="40000"/>
                    <a:lumOff val="60000"/>
                  </a:srgbClr>
                </a:solidFill>
              </a:rPr>
              <a:pPr eaLnBrk="1" fontAlgn="base" hangingPunct="1">
                <a:spcBef>
                  <a:spcPts val="800"/>
                </a:spcBef>
                <a:spcAft>
                  <a:spcPct val="0"/>
                </a:spcAft>
                <a:buFont typeface="Wingdings" pitchFamily="2" charset="2"/>
                <a:buNone/>
                <a:defRPr/>
              </a:pPr>
              <a:t>‹#›</a:t>
            </a:fld>
            <a:endParaRPr lang="en-US" altLang="en-US" sz="900" dirty="0" smtClean="0">
              <a:solidFill>
                <a:srgbClr val="7A6855">
                  <a:lumMod val="40000"/>
                  <a:lumOff val="60000"/>
                </a:srgbClr>
              </a:solidFill>
            </a:endParaRPr>
          </a:p>
        </p:txBody>
      </p:sp>
    </p:spTree>
    <p:extLst>
      <p:ext uri="{BB962C8B-B14F-4D97-AF65-F5344CB8AC3E}">
        <p14:creationId xmlns:p14="http://schemas.microsoft.com/office/powerpoint/2010/main" val="4153849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774124" y="6611949"/>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2" tIns="45662" rIns="91322" bIns="45662"/>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B0D0FF1-E73A-40E8-93CE-4486DFF17722}" type="slidenum">
              <a:rPr lang="en-US" altLang="en-US" sz="900" smtClean="0">
                <a:solidFill>
                  <a:srgbClr val="7A6855">
                    <a:lumMod val="40000"/>
                    <a:lumOff val="60000"/>
                  </a:srgbClr>
                </a:solidFill>
              </a:rPr>
              <a:pPr eaLnBrk="1" fontAlgn="base" hangingPunct="1">
                <a:spcBef>
                  <a:spcPts val="800"/>
                </a:spcBef>
                <a:spcAft>
                  <a:spcPct val="0"/>
                </a:spcAft>
                <a:buFont typeface="Wingdings" pitchFamily="2" charset="2"/>
                <a:buNone/>
                <a:defRPr/>
              </a:pPr>
              <a:t>‹#›</a:t>
            </a:fld>
            <a:endParaRPr lang="en-US" altLang="en-US" sz="900" dirty="0" smtClean="0">
              <a:solidFill>
                <a:srgbClr val="7A6855">
                  <a:lumMod val="40000"/>
                  <a:lumOff val="60000"/>
                </a:srgbClr>
              </a:solidFill>
            </a:endParaRPr>
          </a:p>
        </p:txBody>
      </p:sp>
    </p:spTree>
    <p:extLst>
      <p:ext uri="{BB962C8B-B14F-4D97-AF65-F5344CB8AC3E}">
        <p14:creationId xmlns:p14="http://schemas.microsoft.com/office/powerpoint/2010/main" val="626251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1724026"/>
            <a:ext cx="8248650" cy="2313820"/>
          </a:xfrm>
        </p:spPr>
        <p:txBody>
          <a:bodyPr rIns="91322" bIns="45662" rtlCol="0">
            <a:normAutofit/>
          </a:bodyPr>
          <a:lstStyle>
            <a:lvl1pPr marL="226725" indent="-226725" algn="l" defTabSz="913224" rtl="0" eaLnBrk="1" latinLnBrk="0" hangingPunct="1">
              <a:spcBef>
                <a:spcPct val="20000"/>
              </a:spcBef>
              <a:buFont typeface="Wingdings" pitchFamily="2" charset="2"/>
              <a:buNone/>
              <a:defRPr lang="en-US" sz="2800" kern="1200" dirty="0" smtClean="0">
                <a:solidFill>
                  <a:schemeClr val="bg1"/>
                </a:solidFill>
                <a:latin typeface="Verdana" pitchFamily="34" charset="0"/>
                <a:ea typeface="+mn-ea"/>
                <a:cs typeface="+mn-cs"/>
              </a:defRPr>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948249" y="4138203"/>
            <a:ext cx="3470275" cy="403225"/>
          </a:xfrm>
        </p:spPr>
        <p:txBody>
          <a:bodyPr>
            <a:normAutofit/>
          </a:bodyPr>
          <a:lstStyle>
            <a:lvl1pPr marL="0" indent="0" algn="r">
              <a:buNone/>
              <a:defRPr sz="1800" i="1">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8363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bwMode="auto">
          <a:xfrm>
            <a:off x="246292" y="196659"/>
            <a:ext cx="862625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defRPr sz="2400"/>
            </a:lvl1pPr>
          </a:lstStyle>
          <a:p>
            <a:pPr lvl="0"/>
            <a:r>
              <a:rPr lang="en-US" smtClean="0"/>
              <a:t>Click to edit Master title style</a:t>
            </a:r>
            <a:endParaRPr lang="en-US" dirty="0" smtClean="0"/>
          </a:p>
        </p:txBody>
      </p:sp>
      <p:sp>
        <p:nvSpPr>
          <p:cNvPr id="3" name="TextBox 2"/>
          <p:cNvSpPr txBox="1">
            <a:spLocks noChangeArrowheads="1"/>
          </p:cNvSpPr>
          <p:nvPr userDrawn="1"/>
        </p:nvSpPr>
        <p:spPr bwMode="auto">
          <a:xfrm>
            <a:off x="8774124" y="6611949"/>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2" tIns="45662" rIns="91322" bIns="45662"/>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B0D0FF1-E73A-40E8-93CE-4486DFF17722}" type="slidenum">
              <a:rPr lang="en-US" altLang="en-US" sz="900" smtClean="0">
                <a:solidFill>
                  <a:srgbClr val="7A6855">
                    <a:lumMod val="40000"/>
                    <a:lumOff val="60000"/>
                  </a:srgbClr>
                </a:solidFill>
              </a:rPr>
              <a:pPr eaLnBrk="1" fontAlgn="base" hangingPunct="1">
                <a:spcBef>
                  <a:spcPts val="800"/>
                </a:spcBef>
                <a:spcAft>
                  <a:spcPct val="0"/>
                </a:spcAft>
                <a:buFont typeface="Wingdings" pitchFamily="2" charset="2"/>
                <a:buNone/>
                <a:defRPr/>
              </a:pPr>
              <a:t>‹#›</a:t>
            </a:fld>
            <a:endParaRPr lang="en-US" altLang="en-US" sz="900" dirty="0" smtClean="0">
              <a:solidFill>
                <a:srgbClr val="7A6855">
                  <a:lumMod val="40000"/>
                  <a:lumOff val="60000"/>
                </a:srgbClr>
              </a:solidFill>
            </a:endParaRPr>
          </a:p>
        </p:txBody>
      </p:sp>
    </p:spTree>
    <p:extLst>
      <p:ext uri="{BB962C8B-B14F-4D97-AF65-F5344CB8AC3E}">
        <p14:creationId xmlns:p14="http://schemas.microsoft.com/office/powerpoint/2010/main" val="360442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Textbox">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1066800"/>
            <a:ext cx="8686800" cy="4876800"/>
          </a:xfrm>
          <a:prstGeom prst="rect">
            <a:avLst/>
          </a:prstGeom>
        </p:spPr>
        <p:txBody>
          <a:bodyPr/>
          <a:lstStyle>
            <a:lvl1pPr marL="228600" indent="-228600">
              <a:buFont typeface="Wingdings" pitchFamily="2" charset="2"/>
              <a:buChar char="§"/>
              <a:defRPr sz="1200">
                <a:latin typeface="+mn-lt"/>
              </a:defRPr>
            </a:lvl1pPr>
            <a:lvl2pPr marL="514350" indent="-28575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noChangeArrowheads="1"/>
          </p:cNvSpPr>
          <p:nvPr>
            <p:ph type="sldNum" sz="quarter" idx="4"/>
          </p:nvPr>
        </p:nvSpPr>
        <p:spPr bwMode="auto">
          <a:xfrm>
            <a:off x="4117975" y="6494463"/>
            <a:ext cx="898525" cy="327025"/>
          </a:xfrm>
          <a:prstGeom prst="rect">
            <a:avLst/>
          </a:prstGeom>
          <a:noFill/>
          <a:ln w="9525">
            <a:noFill/>
            <a:miter lim="800000"/>
            <a:headEnd/>
            <a:tailEnd/>
          </a:ln>
        </p:spPr>
        <p:txBody>
          <a:bodyPr vert="horz" wrap="square" lIns="101834" tIns="50917" rIns="101834" bIns="50917" numCol="1" anchor="t" anchorCtr="0" compatLnSpc="1">
            <a:prstTxWarp prst="textNoShape">
              <a:avLst/>
            </a:prstTxWarp>
          </a:bodyPr>
          <a:lstStyle>
            <a:lvl1pPr algn="ctr" eaLnBrk="0" hangingPunct="0">
              <a:defRPr sz="1000" b="0">
                <a:solidFill>
                  <a:srgbClr val="A9B089"/>
                </a:solidFill>
                <a:latin typeface="Verdana" pitchFamily="34" charset="0"/>
                <a:ea typeface="MS PGothic" pitchFamily="34" charset="-128"/>
                <a:cs typeface="Verdana" pitchFamily="34" charset="0"/>
              </a:defRPr>
            </a:lvl1pPr>
          </a:lstStyle>
          <a:p>
            <a:fld id="{EC4AE7D8-4BBC-4623-B2B6-CC396522CE5B}" type="slidenum">
              <a:rPr lang="en-US"/>
              <a:pPr/>
              <a:t>‹#›</a:t>
            </a:fld>
            <a:endParaRPr lang="en-US" dirty="0"/>
          </a:p>
        </p:txBody>
      </p:sp>
      <p:sp>
        <p:nvSpPr>
          <p:cNvPr id="5" name="Title Placeholder 12"/>
          <p:cNvSpPr>
            <a:spLocks noGrp="1"/>
          </p:cNvSpPr>
          <p:nvPr>
            <p:ph type="title"/>
          </p:nvPr>
        </p:nvSpPr>
        <p:spPr>
          <a:xfrm>
            <a:off x="0" y="24384"/>
            <a:ext cx="8915400" cy="356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9" name="Text Placeholder 8"/>
          <p:cNvSpPr>
            <a:spLocks noGrp="1"/>
          </p:cNvSpPr>
          <p:nvPr>
            <p:ph type="body" sz="quarter" idx="16" hasCustomPrompt="1"/>
          </p:nvPr>
        </p:nvSpPr>
        <p:spPr>
          <a:xfrm>
            <a:off x="228600" y="533400"/>
            <a:ext cx="8686800" cy="304800"/>
          </a:xfrm>
        </p:spPr>
        <p:txBody>
          <a:bodyPr lIns="0" rIns="0">
            <a:noAutofit/>
          </a:bodyPr>
          <a:lstStyle>
            <a:lvl1pPr marL="0" marR="0" indent="0" algn="l" defTabSz="914400" eaLnBrk="1" fontAlgn="auto" latinLnBrk="0" hangingPunct="1">
              <a:lnSpc>
                <a:spcPct val="100000"/>
              </a:lnSpc>
              <a:spcBef>
                <a:spcPts val="0"/>
              </a:spcBef>
              <a:spcAft>
                <a:spcPts val="0"/>
              </a:spcAft>
              <a:buClrTx/>
              <a:buSzTx/>
              <a:buFontTx/>
              <a:buNone/>
              <a:tabLst/>
              <a:defRPr sz="1400"/>
            </a:lvl1pPr>
          </a:lstStyle>
          <a:p>
            <a:r>
              <a:rPr lang="en-US" dirty="0" smtClean="0"/>
              <a:t>Click to add subheading (optional)</a:t>
            </a:r>
          </a:p>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Divider text red gradi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506" y="3383179"/>
            <a:ext cx="7772400" cy="533400"/>
          </a:xfrm>
        </p:spPr>
        <p:txBody>
          <a:bodyPr/>
          <a:lstStyle>
            <a:lvl1pPr marL="0" indent="0">
              <a:buNone/>
              <a:defRPr sz="2000">
                <a:solidFill>
                  <a:schemeClr val="tx1"/>
                </a:solidFill>
              </a:defRPr>
            </a:lvl1pPr>
            <a:lvl2pPr marL="456986" indent="0">
              <a:buNone/>
              <a:defRPr sz="1800">
                <a:solidFill>
                  <a:schemeClr val="tx1">
                    <a:tint val="75000"/>
                  </a:schemeClr>
                </a:solidFill>
              </a:defRPr>
            </a:lvl2pPr>
            <a:lvl3pPr marL="913972" indent="0">
              <a:buNone/>
              <a:defRPr sz="1600">
                <a:solidFill>
                  <a:schemeClr val="tx1">
                    <a:tint val="75000"/>
                  </a:schemeClr>
                </a:solidFill>
              </a:defRPr>
            </a:lvl3pPr>
            <a:lvl4pPr marL="1370959" indent="0">
              <a:buNone/>
              <a:defRPr sz="1400">
                <a:solidFill>
                  <a:schemeClr val="tx1">
                    <a:tint val="75000"/>
                  </a:schemeClr>
                </a:solidFill>
              </a:defRPr>
            </a:lvl4pPr>
            <a:lvl5pPr marL="1827945" indent="0">
              <a:buNone/>
              <a:defRPr sz="1400">
                <a:solidFill>
                  <a:schemeClr val="tx1">
                    <a:tint val="75000"/>
                  </a:schemeClr>
                </a:solidFill>
              </a:defRPr>
            </a:lvl5pPr>
            <a:lvl6pPr marL="2284932" indent="0">
              <a:buNone/>
              <a:defRPr sz="1400">
                <a:solidFill>
                  <a:schemeClr val="tx1">
                    <a:tint val="75000"/>
                  </a:schemeClr>
                </a:solidFill>
              </a:defRPr>
            </a:lvl6pPr>
            <a:lvl7pPr marL="2741916" indent="0">
              <a:buNone/>
              <a:defRPr sz="1400">
                <a:solidFill>
                  <a:schemeClr val="tx1">
                    <a:tint val="75000"/>
                  </a:schemeClr>
                </a:solidFill>
              </a:defRPr>
            </a:lvl7pPr>
            <a:lvl8pPr marL="3198904" indent="0">
              <a:buNone/>
              <a:defRPr sz="1400">
                <a:solidFill>
                  <a:schemeClr val="tx1">
                    <a:tint val="75000"/>
                  </a:schemeClr>
                </a:solidFill>
              </a:defRPr>
            </a:lvl8pPr>
            <a:lvl9pPr marL="3655888"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a:xfrm>
            <a:off x="551506" y="2159440"/>
            <a:ext cx="8343900" cy="1143000"/>
          </a:xfrm>
        </p:spPr>
        <p:txBody>
          <a:bodyPr anchor="b"/>
          <a:lstStyle>
            <a:lvl1pPr>
              <a:defRPr sz="44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2282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774124" y="6611949"/>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2" tIns="45662" rIns="91322" bIns="45662"/>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B0D0FF1-E73A-40E8-93CE-4486DFF17722}" type="slidenum">
              <a:rPr lang="en-US" altLang="en-US" sz="900" smtClean="0">
                <a:solidFill>
                  <a:srgbClr val="FFFFFF">
                    <a:lumMod val="75000"/>
                  </a:srgbClr>
                </a:solidFill>
              </a:rPr>
              <a:pPr eaLnBrk="1" fontAlgn="base" hangingPunct="1">
                <a:spcBef>
                  <a:spcPts val="800"/>
                </a:spcBef>
                <a:spcAft>
                  <a:spcPct val="0"/>
                </a:spcAft>
                <a:buFont typeface="Wingdings" pitchFamily="2" charset="2"/>
                <a:buNone/>
                <a:defRPr/>
              </a:pPr>
              <a:t>‹#›</a:t>
            </a:fld>
            <a:endParaRPr lang="en-US" altLang="en-US" sz="900" dirty="0" smtClean="0">
              <a:solidFill>
                <a:srgbClr val="FFFFFF">
                  <a:lumMod val="75000"/>
                </a:srgbClr>
              </a:solidFill>
            </a:endParaRPr>
          </a:p>
        </p:txBody>
      </p:sp>
    </p:spTree>
    <p:extLst>
      <p:ext uri="{BB962C8B-B14F-4D97-AF65-F5344CB8AC3E}">
        <p14:creationId xmlns:p14="http://schemas.microsoft.com/office/powerpoint/2010/main" val="20903734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p:nvSpPr>
        <p:spPr bwMode="auto">
          <a:xfrm>
            <a:off x="339725" y="2640013"/>
            <a:ext cx="8629650" cy="52387"/>
          </a:xfrm>
          <a:prstGeom prst="rect">
            <a:avLst/>
          </a:prstGeom>
          <a:solidFill>
            <a:srgbClr val="A9B0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fontAlgn="base" hangingPunct="1">
              <a:spcBef>
                <a:spcPct val="0"/>
              </a:spcBef>
              <a:spcAft>
                <a:spcPct val="0"/>
              </a:spcAft>
              <a:defRPr/>
            </a:pPr>
            <a:endParaRPr lang="en-US" altLang="en-US" b="0" smtClean="0">
              <a:solidFill>
                <a:srgbClr val="FFFFFF"/>
              </a:solidFill>
              <a:latin typeface="Georgia" pitchFamily="18" charset="0"/>
              <a:cs typeface="Arial" charset="0"/>
            </a:endParaRPr>
          </a:p>
        </p:txBody>
      </p:sp>
      <p:sp>
        <p:nvSpPr>
          <p:cNvPr id="33794" name="Rectangle 2"/>
          <p:cNvSpPr>
            <a:spLocks noGrp="1" noChangeArrowheads="1"/>
          </p:cNvSpPr>
          <p:nvPr>
            <p:ph type="ctrTitle" sz="quarter"/>
          </p:nvPr>
        </p:nvSpPr>
        <p:spPr>
          <a:xfrm>
            <a:off x="322263" y="1350963"/>
            <a:ext cx="5978525" cy="123666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lvl1pPr>
          </a:lstStyle>
          <a:p>
            <a:pPr lvl="0"/>
            <a:r>
              <a:rPr lang="en-US" noProof="0" smtClean="0"/>
              <a:t>Click to edit Master title style</a:t>
            </a:r>
          </a:p>
        </p:txBody>
      </p:sp>
      <p:sp>
        <p:nvSpPr>
          <p:cNvPr id="33799" name="Rectangle 7"/>
          <p:cNvSpPr>
            <a:spLocks noGrp="1" noChangeArrowheads="1"/>
          </p:cNvSpPr>
          <p:nvPr>
            <p:ph type="subTitle" sz="quarter" idx="1"/>
          </p:nvPr>
        </p:nvSpPr>
        <p:spPr>
          <a:xfrm>
            <a:off x="322263" y="2838450"/>
            <a:ext cx="2827337" cy="928688"/>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buClr>
                <a:schemeClr val="bg2"/>
              </a:buClr>
              <a:buFont typeface="Wingdings" pitchFamily="2" charset="2"/>
              <a:buNone/>
              <a:defRPr>
                <a:solidFill>
                  <a:srgbClr val="5E5145"/>
                </a:solidFill>
              </a:defRPr>
            </a:lvl1pPr>
          </a:lstStyle>
          <a:p>
            <a:pPr lvl="0"/>
            <a:r>
              <a:rPr lang="en-US" noProof="0" smtClean="0"/>
              <a:t>Click to edit Master subtitle style</a:t>
            </a:r>
          </a:p>
        </p:txBody>
      </p:sp>
    </p:spTree>
    <p:extLst>
      <p:ext uri="{BB962C8B-B14F-4D97-AF65-F5344CB8AC3E}">
        <p14:creationId xmlns:p14="http://schemas.microsoft.com/office/powerpoint/2010/main" val="1404008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D8396C2-48EC-4A04-91B1-25C12632D64A}" type="slidenum">
              <a:rPr lang="en-US"/>
              <a:pPr>
                <a:defRPr/>
              </a:pPr>
              <a:t>‹#›</a:t>
            </a:fld>
            <a:endParaRPr lang="en-US"/>
          </a:p>
        </p:txBody>
      </p:sp>
    </p:spTree>
    <p:extLst>
      <p:ext uri="{BB962C8B-B14F-4D97-AF65-F5344CB8AC3E}">
        <p14:creationId xmlns:p14="http://schemas.microsoft.com/office/powerpoint/2010/main" val="869978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48F43F2E-5643-4CE9-8BE1-F98E66ABF1EE}" type="slidenum">
              <a:rPr lang="en-US"/>
              <a:pPr>
                <a:defRPr/>
              </a:pPr>
              <a:t>‹#›</a:t>
            </a:fld>
            <a:endParaRPr lang="en-US"/>
          </a:p>
        </p:txBody>
      </p:sp>
    </p:spTree>
    <p:extLst>
      <p:ext uri="{BB962C8B-B14F-4D97-AF65-F5344CB8AC3E}">
        <p14:creationId xmlns:p14="http://schemas.microsoft.com/office/powerpoint/2010/main" val="2740377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6538" y="1087438"/>
            <a:ext cx="4051300" cy="508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40238" y="1087438"/>
            <a:ext cx="4051300" cy="508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A47898F8-2702-40F6-9139-30380AECC9E1}" type="slidenum">
              <a:rPr lang="en-US"/>
              <a:pPr>
                <a:defRPr/>
              </a:pPr>
              <a:t>‹#›</a:t>
            </a:fld>
            <a:endParaRPr lang="en-US"/>
          </a:p>
        </p:txBody>
      </p:sp>
    </p:spTree>
    <p:extLst>
      <p:ext uri="{BB962C8B-B14F-4D97-AF65-F5344CB8AC3E}">
        <p14:creationId xmlns:p14="http://schemas.microsoft.com/office/powerpoint/2010/main" val="2630009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DF5D005E-9600-4BA4-8D6A-C180F01551BA}" type="slidenum">
              <a:rPr lang="en-US"/>
              <a:pPr>
                <a:defRPr/>
              </a:pPr>
              <a:t>‹#›</a:t>
            </a:fld>
            <a:endParaRPr lang="en-US"/>
          </a:p>
        </p:txBody>
      </p:sp>
    </p:spTree>
    <p:extLst>
      <p:ext uri="{BB962C8B-B14F-4D97-AF65-F5344CB8AC3E}">
        <p14:creationId xmlns:p14="http://schemas.microsoft.com/office/powerpoint/2010/main" val="3467586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2CB0B251-87D0-40FA-8E2A-10297228197B}" type="slidenum">
              <a:rPr lang="en-US"/>
              <a:pPr>
                <a:defRPr/>
              </a:pPr>
              <a:t>‹#›</a:t>
            </a:fld>
            <a:endParaRPr lang="en-US"/>
          </a:p>
        </p:txBody>
      </p:sp>
    </p:spTree>
    <p:extLst>
      <p:ext uri="{BB962C8B-B14F-4D97-AF65-F5344CB8AC3E}">
        <p14:creationId xmlns:p14="http://schemas.microsoft.com/office/powerpoint/2010/main" val="3581597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6B25A651-42CC-411F-BC2A-3D62329134D5}" type="slidenum">
              <a:rPr lang="en-US"/>
              <a:pPr>
                <a:defRPr/>
              </a:pPr>
              <a:t>‹#›</a:t>
            </a:fld>
            <a:endParaRPr lang="en-US"/>
          </a:p>
        </p:txBody>
      </p:sp>
    </p:spTree>
    <p:extLst>
      <p:ext uri="{BB962C8B-B14F-4D97-AF65-F5344CB8AC3E}">
        <p14:creationId xmlns:p14="http://schemas.microsoft.com/office/powerpoint/2010/main" val="190054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6DB1661F-3319-4620-AD15-72425C954787}" type="slidenum">
              <a:rPr lang="en-US"/>
              <a:pPr>
                <a:defRPr/>
              </a:pPr>
              <a:t>‹#›</a:t>
            </a:fld>
            <a:endParaRPr lang="en-US"/>
          </a:p>
        </p:txBody>
      </p:sp>
    </p:spTree>
    <p:extLst>
      <p:ext uri="{BB962C8B-B14F-4D97-AF65-F5344CB8AC3E}">
        <p14:creationId xmlns:p14="http://schemas.microsoft.com/office/powerpoint/2010/main" val="181615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4"/>
          <p:cNvSpPr>
            <a:spLocks noGrp="1" noChangeArrowheads="1"/>
          </p:cNvSpPr>
          <p:nvPr>
            <p:ph type="sldNum" sz="quarter" idx="4"/>
          </p:nvPr>
        </p:nvSpPr>
        <p:spPr bwMode="auto">
          <a:xfrm>
            <a:off x="4117975" y="6494463"/>
            <a:ext cx="898525" cy="327025"/>
          </a:xfrm>
          <a:prstGeom prst="rect">
            <a:avLst/>
          </a:prstGeom>
          <a:noFill/>
          <a:ln w="9525">
            <a:noFill/>
            <a:miter lim="800000"/>
            <a:headEnd/>
            <a:tailEnd/>
          </a:ln>
        </p:spPr>
        <p:txBody>
          <a:bodyPr vert="horz" wrap="square" lIns="101834" tIns="50917" rIns="101834" bIns="50917" numCol="1" anchor="t" anchorCtr="0" compatLnSpc="1">
            <a:prstTxWarp prst="textNoShape">
              <a:avLst/>
            </a:prstTxWarp>
          </a:bodyPr>
          <a:lstStyle>
            <a:lvl1pPr algn="ctr" eaLnBrk="0" hangingPunct="0">
              <a:defRPr sz="1000" b="0">
                <a:solidFill>
                  <a:srgbClr val="A9B089"/>
                </a:solidFill>
                <a:latin typeface="Verdana" pitchFamily="34" charset="0"/>
                <a:ea typeface="MS PGothic" pitchFamily="34" charset="-128"/>
                <a:cs typeface="Verdana" pitchFamily="34" charset="0"/>
              </a:defRPr>
            </a:lvl1pPr>
          </a:lstStyle>
          <a:p>
            <a:fld id="{EC4AE7D8-4BBC-4623-B2B6-CC396522CE5B}" type="slidenum">
              <a:rPr lang="en-US"/>
              <a:pPr/>
              <a:t>‹#›</a:t>
            </a:fld>
            <a:endParaRPr lang="en-US" dirty="0"/>
          </a:p>
        </p:txBody>
      </p:sp>
      <p:sp>
        <p:nvSpPr>
          <p:cNvPr id="5" name="Line 7"/>
          <p:cNvSpPr>
            <a:spLocks noChangeShapeType="1"/>
          </p:cNvSpPr>
          <p:nvPr userDrawn="1"/>
        </p:nvSpPr>
        <p:spPr bwMode="auto">
          <a:xfrm>
            <a:off x="34925" y="6413500"/>
            <a:ext cx="9048750" cy="0"/>
          </a:xfrm>
          <a:prstGeom prst="line">
            <a:avLst/>
          </a:prstGeom>
          <a:noFill/>
          <a:ln w="25400" cap="flat" cmpd="sng" algn="ctr">
            <a:solidFill>
              <a:srgbClr val="A9B089"/>
            </a:solidFill>
            <a:prstDash val="solid"/>
            <a:round/>
            <a:headEnd type="none" w="med" len="med"/>
            <a:tailEnd type="none" w="med" len="med"/>
          </a:ln>
          <a:effectLst/>
        </p:spPr>
        <p:txBody>
          <a:bodyPr wrap="none" lIns="101870" tIns="50935" rIns="101870" bIns="50935" anchor="ctr"/>
          <a:lstStyle/>
          <a:p>
            <a:pPr>
              <a:defRPr/>
            </a:pPr>
            <a:endParaRPr lang="en-US" b="0">
              <a:latin typeface="Arial" pitchFamily="24" charset="0"/>
            </a:endParaRPr>
          </a:p>
        </p:txBody>
      </p:sp>
      <p:sp>
        <p:nvSpPr>
          <p:cNvPr id="9" name="Line 7"/>
          <p:cNvSpPr>
            <a:spLocks noChangeShapeType="1"/>
          </p:cNvSpPr>
          <p:nvPr userDrawn="1"/>
        </p:nvSpPr>
        <p:spPr bwMode="auto">
          <a:xfrm>
            <a:off x="-6350" y="436563"/>
            <a:ext cx="9140825" cy="0"/>
          </a:xfrm>
          <a:prstGeom prst="line">
            <a:avLst/>
          </a:prstGeom>
          <a:noFill/>
          <a:ln w="25400" cap="flat" cmpd="sng" algn="ctr">
            <a:solidFill>
              <a:srgbClr val="A9B089"/>
            </a:solidFill>
            <a:prstDash val="solid"/>
            <a:round/>
            <a:headEnd type="none" w="med" len="med"/>
            <a:tailEnd type="none" w="med" len="med"/>
          </a:ln>
          <a:effectLst/>
        </p:spPr>
        <p:txBody>
          <a:bodyPr wrap="none" lIns="101870" tIns="50935" rIns="101870" bIns="50935" anchor="ctr"/>
          <a:lstStyle/>
          <a:p>
            <a:pPr>
              <a:defRPr/>
            </a:pPr>
            <a:endParaRPr lang="en-US" b="0">
              <a:latin typeface="Arial" pitchFamily="24" charset="0"/>
            </a:endParaRPr>
          </a:p>
        </p:txBody>
      </p:sp>
      <p:sp>
        <p:nvSpPr>
          <p:cNvPr id="10" name="Title Placeholder 12"/>
          <p:cNvSpPr>
            <a:spLocks noGrp="1"/>
          </p:cNvSpPr>
          <p:nvPr>
            <p:ph type="title"/>
          </p:nvPr>
        </p:nvSpPr>
        <p:spPr>
          <a:xfrm>
            <a:off x="0" y="24384"/>
            <a:ext cx="8613648" cy="356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8" name="Text Placeholder 8"/>
          <p:cNvSpPr>
            <a:spLocks noGrp="1"/>
          </p:cNvSpPr>
          <p:nvPr>
            <p:ph type="body" sz="quarter" idx="16" hasCustomPrompt="1"/>
          </p:nvPr>
        </p:nvSpPr>
        <p:spPr>
          <a:xfrm>
            <a:off x="228600" y="533400"/>
            <a:ext cx="8686800" cy="304800"/>
          </a:xfrm>
        </p:spPr>
        <p:txBody>
          <a:bodyPr lIns="0" rIns="0">
            <a:noAutofit/>
          </a:bodyPr>
          <a:lstStyle>
            <a:lvl1pPr marL="0" marR="0" indent="0" algn="l" defTabSz="914400" eaLnBrk="1" fontAlgn="auto" latinLnBrk="0" hangingPunct="1">
              <a:lnSpc>
                <a:spcPct val="100000"/>
              </a:lnSpc>
              <a:spcBef>
                <a:spcPts val="0"/>
              </a:spcBef>
              <a:spcAft>
                <a:spcPts val="0"/>
              </a:spcAft>
              <a:buClrTx/>
              <a:buSzTx/>
              <a:buFontTx/>
              <a:buNone/>
              <a:tabLst/>
              <a:defRPr sz="1400"/>
            </a:lvl1pPr>
          </a:lstStyle>
          <a:p>
            <a:r>
              <a:rPr lang="en-US" dirty="0" smtClean="0"/>
              <a:t>Click to add subheading (optional)</a:t>
            </a:r>
          </a:p>
          <a:p>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329E495-C208-450A-8EF3-C13979DDB6AD}" type="slidenum">
              <a:rPr lang="en-US"/>
              <a:pPr>
                <a:defRPr/>
              </a:pPr>
              <a:t>‹#›</a:t>
            </a:fld>
            <a:endParaRPr lang="en-US"/>
          </a:p>
        </p:txBody>
      </p:sp>
    </p:spTree>
    <p:extLst>
      <p:ext uri="{BB962C8B-B14F-4D97-AF65-F5344CB8AC3E}">
        <p14:creationId xmlns:p14="http://schemas.microsoft.com/office/powerpoint/2010/main" val="39581459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A3B096F1-4016-44EF-AC51-F8217327656F}" type="slidenum">
              <a:rPr lang="en-US"/>
              <a:pPr>
                <a:defRPr/>
              </a:pPr>
              <a:t>‹#›</a:t>
            </a:fld>
            <a:endParaRPr lang="en-US"/>
          </a:p>
        </p:txBody>
      </p:sp>
    </p:spTree>
    <p:extLst>
      <p:ext uri="{BB962C8B-B14F-4D97-AF65-F5344CB8AC3E}">
        <p14:creationId xmlns:p14="http://schemas.microsoft.com/office/powerpoint/2010/main" val="2612152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33338"/>
            <a:ext cx="2151062" cy="6140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38" y="33338"/>
            <a:ext cx="6305551" cy="6140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A3F923D-15A7-42DE-A9FB-93F23B6D9B0D}" type="slidenum">
              <a:rPr lang="en-US"/>
              <a:pPr>
                <a:defRPr/>
              </a:pPr>
              <a:t>‹#›</a:t>
            </a:fld>
            <a:endParaRPr lang="en-US"/>
          </a:p>
        </p:txBody>
      </p:sp>
    </p:spTree>
    <p:extLst>
      <p:ext uri="{BB962C8B-B14F-4D97-AF65-F5344CB8AC3E}">
        <p14:creationId xmlns:p14="http://schemas.microsoft.com/office/powerpoint/2010/main" val="8699425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Line 9"/>
          <p:cNvSpPr>
            <a:spLocks noChangeShapeType="1"/>
          </p:cNvSpPr>
          <p:nvPr/>
        </p:nvSpPr>
        <p:spPr bwMode="auto">
          <a:xfrm>
            <a:off x="538163" y="3430588"/>
            <a:ext cx="8058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srgbClr val="000000"/>
              </a:solidFill>
              <a:cs typeface="Arial" charset="0"/>
            </a:endParaRPr>
          </a:p>
        </p:txBody>
      </p:sp>
      <p:pic>
        <p:nvPicPr>
          <p:cNvPr id="6" name="Picture 3" descr="logo-and-stagecoach-lockup-ppt"/>
          <p:cNvPicPr>
            <a:picLocks noChangeAspect="1" noChangeArrowheads="1"/>
          </p:cNvPicPr>
          <p:nvPr/>
        </p:nvPicPr>
        <p:blipFill>
          <a:blip r:embed="rId2">
            <a:extLst>
              <a:ext uri="{28A0092B-C50C-407E-A947-70E740481C1C}">
                <a14:useLocalDpi xmlns:a14="http://schemas.microsoft.com/office/drawing/2010/main" val="0"/>
              </a:ext>
            </a:extLst>
          </a:blip>
          <a:srcRect t="79585"/>
          <a:stretch>
            <a:fillRect/>
          </a:stretch>
        </p:blipFill>
        <p:spPr bwMode="auto">
          <a:xfrm>
            <a:off x="5137150" y="5403850"/>
            <a:ext cx="36703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46786" y="1305643"/>
            <a:ext cx="7772400" cy="1959882"/>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440" bIns="45720">
            <a:normAutofit/>
          </a:bodyPr>
          <a:lstStyle>
            <a:lvl1pPr marL="0" indent="0" algn="l" rtl="0" eaLnBrk="1" fontAlgn="base" hangingPunct="1">
              <a:lnSpc>
                <a:spcPct val="120000"/>
              </a:lnSpc>
              <a:spcBef>
                <a:spcPct val="20000"/>
              </a:spcBef>
              <a:spcAft>
                <a:spcPct val="0"/>
              </a:spcAft>
              <a:buFont typeface="Wingdings" pitchFamily="2" charset="2"/>
              <a:buNone/>
              <a:defRPr lang="en-US" sz="1800" b="1" baseline="0" dirty="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val="798362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3D8C9371-4984-4831-9CF2-8B75EE4CF2E1}"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B0D0FF1-E73A-40E8-93CE-4486DFF17722}"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a:xfrm>
            <a:off x="547730" y="319903"/>
            <a:ext cx="8229600" cy="1143000"/>
          </a:xfrm>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47730" y="1646600"/>
            <a:ext cx="8229600" cy="5047672"/>
          </a:xfrm>
        </p:spPr>
        <p:txBody>
          <a:bodyPr/>
          <a:lstStyle>
            <a:lvl1pPr>
              <a:spcBef>
                <a:spcPts val="0"/>
              </a:spcBef>
              <a:defRPr sz="2200">
                <a:solidFill>
                  <a:schemeClr val="tx1"/>
                </a:solidFill>
              </a:defRPr>
            </a:lvl1pPr>
            <a:lvl2pPr marL="687388" indent="-342900">
              <a:spcBef>
                <a:spcPts val="0"/>
              </a:spcBef>
              <a:defRPr>
                <a:solidFill>
                  <a:schemeClr val="tx1"/>
                </a:solidFill>
              </a:defRPr>
            </a:lvl2pPr>
            <a:lvl3pPr marL="914400" indent="-227013">
              <a:spcBef>
                <a:spcPts val="0"/>
              </a:spcBef>
              <a:defRPr>
                <a:solidFill>
                  <a:schemeClr val="tx1"/>
                </a:solidFill>
              </a:defRPr>
            </a:lvl3pPr>
            <a:lvl4pPr marL="1141413" indent="-227013">
              <a:spcBef>
                <a:spcPts val="0"/>
              </a:spcBef>
              <a:defRPr>
                <a:solidFill>
                  <a:schemeClr val="tx1"/>
                </a:solidFill>
              </a:defRPr>
            </a:lvl4pPr>
            <a:lvl5pPr marL="1376363" indent="-234950">
              <a:spcBef>
                <a:spcPts val="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9419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EA1CE7D5-EC6A-411B-A16E-1F9770B86804}"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C63E9CB4-000B-46CE-8EE3-7C132581EF1F}"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52450" y="2286000"/>
            <a:ext cx="8229600" cy="3840163"/>
          </a:xfrm>
        </p:spPr>
        <p:txBody>
          <a:bodyPr/>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792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BF7216CD-EB03-4AB1-A705-19E8B6E8B74E}"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CA3E1FA4-29C7-412E-BED4-0F16C0ACF15D}"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 Placeholder 2"/>
          <p:cNvSpPr>
            <a:spLocks noGrp="1"/>
          </p:cNvSpPr>
          <p:nvPr>
            <p:ph type="body" idx="1"/>
          </p:nvPr>
        </p:nvSpPr>
        <p:spPr>
          <a:xfrm>
            <a:off x="551506" y="3383179"/>
            <a:ext cx="7772400" cy="533400"/>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a:xfrm>
            <a:off x="551506" y="2159440"/>
            <a:ext cx="8343900" cy="1143000"/>
          </a:xfrm>
        </p:spPr>
        <p:txBody>
          <a:bodyPr anchor="b"/>
          <a:lstStyle>
            <a:lvl1pPr>
              <a:defRPr sz="4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86900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3A828C1-4947-4EA3-87F5-B0DA87E62592}"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6" name="TextBox 5"/>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ADE2D989-92D0-4212-93D4-71D86E0EA1BE}"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sz="half" idx="1"/>
          </p:nvPr>
        </p:nvSpPr>
        <p:spPr>
          <a:xfrm>
            <a:off x="547730" y="1647823"/>
            <a:ext cx="402427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7783" y="1647823"/>
            <a:ext cx="4038600" cy="4525963"/>
          </a:xfrm>
        </p:spPr>
        <p:txBody>
          <a:bodyPr/>
          <a:lstStyle>
            <a:lvl1pPr>
              <a:defRPr sz="2200"/>
            </a:lvl1pPr>
            <a:lvl2pPr>
              <a:defRPr sz="2000"/>
            </a:lvl2pPr>
            <a:lvl3pPr>
              <a:defRPr sz="20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8679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5660BBED-22CF-4A23-8CA1-E52F285DADB3}"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8" name="TextBox 7"/>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D55E65C9-97C5-43BE-B6AA-7420F5D8BC7A}"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47730" y="1643942"/>
            <a:ext cx="4024270"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730" y="2546048"/>
            <a:ext cx="4024270"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08" y="1643942"/>
            <a:ext cx="4041775"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4608" y="2546048"/>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20930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105EADE1-1183-4B88-882D-3ED6C666D893}"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4" name="TextBox 3"/>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90C7B1A-05F7-4F14-BBB1-0B2150B7A70F}"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6137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extbox">
    <p:spTree>
      <p:nvGrpSpPr>
        <p:cNvPr id="1" name=""/>
        <p:cNvGrpSpPr/>
        <p:nvPr/>
      </p:nvGrpSpPr>
      <p:grpSpPr>
        <a:xfrm>
          <a:off x="0" y="0"/>
          <a:ext cx="0" cy="0"/>
          <a:chOff x="0" y="0"/>
          <a:chExt cx="0" cy="0"/>
        </a:xfrm>
      </p:grpSpPr>
      <p:sp>
        <p:nvSpPr>
          <p:cNvPr id="7" name="Content Placeholder 3"/>
          <p:cNvSpPr>
            <a:spLocks noGrp="1"/>
          </p:cNvSpPr>
          <p:nvPr>
            <p:ph sz="half" idx="10"/>
          </p:nvPr>
        </p:nvSpPr>
        <p:spPr>
          <a:xfrm>
            <a:off x="4648200" y="1066800"/>
            <a:ext cx="4267200" cy="5257800"/>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2"/>
          </p:nvPr>
        </p:nvSpPr>
        <p:spPr>
          <a:xfrm>
            <a:off x="228600" y="1064531"/>
            <a:ext cx="4268788" cy="5257800"/>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4"/>
          <p:cNvSpPr>
            <a:spLocks noGrp="1" noChangeArrowheads="1"/>
          </p:cNvSpPr>
          <p:nvPr>
            <p:ph type="sldNum" sz="quarter" idx="4"/>
          </p:nvPr>
        </p:nvSpPr>
        <p:spPr bwMode="auto">
          <a:xfrm>
            <a:off x="4117975" y="6494463"/>
            <a:ext cx="898525" cy="327025"/>
          </a:xfrm>
          <a:prstGeom prst="rect">
            <a:avLst/>
          </a:prstGeom>
          <a:noFill/>
          <a:ln w="9525">
            <a:noFill/>
            <a:miter lim="800000"/>
            <a:headEnd/>
            <a:tailEnd/>
          </a:ln>
        </p:spPr>
        <p:txBody>
          <a:bodyPr vert="horz" wrap="square" lIns="101834" tIns="50917" rIns="101834" bIns="50917" numCol="1" anchor="t" anchorCtr="0" compatLnSpc="1">
            <a:prstTxWarp prst="textNoShape">
              <a:avLst/>
            </a:prstTxWarp>
          </a:bodyPr>
          <a:lstStyle>
            <a:lvl1pPr algn="ctr" eaLnBrk="0" hangingPunct="0">
              <a:defRPr sz="1000" b="0">
                <a:solidFill>
                  <a:srgbClr val="A9B089"/>
                </a:solidFill>
                <a:latin typeface="Verdana" pitchFamily="34" charset="0"/>
                <a:ea typeface="MS PGothic" pitchFamily="34" charset="-128"/>
                <a:cs typeface="Verdana" pitchFamily="34" charset="0"/>
              </a:defRPr>
            </a:lvl1pPr>
          </a:lstStyle>
          <a:p>
            <a:fld id="{EC4AE7D8-4BBC-4623-B2B6-CC396522CE5B}" type="slidenum">
              <a:rPr lang="en-US"/>
              <a:pPr/>
              <a:t>‹#›</a:t>
            </a:fld>
            <a:endParaRPr lang="en-US" dirty="0"/>
          </a:p>
        </p:txBody>
      </p:sp>
      <p:sp>
        <p:nvSpPr>
          <p:cNvPr id="6" name="Title Placeholder 12"/>
          <p:cNvSpPr>
            <a:spLocks noGrp="1"/>
          </p:cNvSpPr>
          <p:nvPr>
            <p:ph type="title"/>
          </p:nvPr>
        </p:nvSpPr>
        <p:spPr>
          <a:xfrm>
            <a:off x="0" y="24384"/>
            <a:ext cx="8915400" cy="356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2" name="Text Placeholder 8"/>
          <p:cNvSpPr>
            <a:spLocks noGrp="1"/>
          </p:cNvSpPr>
          <p:nvPr>
            <p:ph type="body" sz="quarter" idx="16" hasCustomPrompt="1"/>
          </p:nvPr>
        </p:nvSpPr>
        <p:spPr>
          <a:xfrm>
            <a:off x="228600" y="533400"/>
            <a:ext cx="8686800" cy="304800"/>
          </a:xfrm>
        </p:spPr>
        <p:txBody>
          <a:bodyPr lIns="0" rIns="0">
            <a:noAutofit/>
          </a:bodyPr>
          <a:lstStyle>
            <a:lvl1pPr marL="0" marR="0" indent="0" algn="l" defTabSz="914400" eaLnBrk="1" fontAlgn="auto" latinLnBrk="0" hangingPunct="1">
              <a:lnSpc>
                <a:spcPct val="100000"/>
              </a:lnSpc>
              <a:spcBef>
                <a:spcPts val="0"/>
              </a:spcBef>
              <a:spcAft>
                <a:spcPts val="0"/>
              </a:spcAft>
              <a:buClrTx/>
              <a:buSzTx/>
              <a:buFontTx/>
              <a:buNone/>
              <a:tabLst/>
              <a:defRPr sz="1400"/>
            </a:lvl1pPr>
          </a:lstStyle>
          <a:p>
            <a:r>
              <a:rPr lang="en-US" dirty="0" smtClean="0"/>
              <a:t>Click to add subheading (optional)</a:t>
            </a:r>
          </a:p>
          <a:p>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CC149BFC-2111-4ABA-8705-E47C07505D0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Box 2"/>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F78440E6-7DD9-4AAA-8BF7-D02F975E6A8F}"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Tree>
    <p:extLst>
      <p:ext uri="{BB962C8B-B14F-4D97-AF65-F5344CB8AC3E}">
        <p14:creationId xmlns:p14="http://schemas.microsoft.com/office/powerpoint/2010/main" val="813927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1724026"/>
            <a:ext cx="8248650" cy="2313820"/>
          </a:xfrm>
        </p:spPr>
        <p:txBody>
          <a:bodyPr rIns="91440" bIns="45720" rtlCol="0">
            <a:normAutofit/>
          </a:bodyPr>
          <a:lstStyle>
            <a:lvl1pPr marL="227013" indent="-227013" algn="l" defTabSz="914400" rtl="0" eaLnBrk="1" latinLnBrk="0" hangingPunct="1">
              <a:spcBef>
                <a:spcPct val="20000"/>
              </a:spcBef>
              <a:buFont typeface="Wingdings" pitchFamily="2" charset="2"/>
              <a:buNone/>
              <a:defRPr lang="en-US" sz="2800" kern="1200" dirty="0" smtClean="0">
                <a:solidFill>
                  <a:schemeClr val="bg1"/>
                </a:solidFill>
                <a:latin typeface="Verdana" pitchFamily="34" charset="0"/>
                <a:ea typeface="+mn-ea"/>
                <a:cs typeface="+mn-cs"/>
              </a:defRPr>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948238" y="4138203"/>
            <a:ext cx="3470275" cy="403225"/>
          </a:xfrm>
        </p:spPr>
        <p:txBody>
          <a:bodyPr>
            <a:normAutofit/>
          </a:bodyPr>
          <a:lstStyle>
            <a:lvl1pPr marL="0" indent="0" algn="r">
              <a:buNone/>
              <a:defRPr sz="1800" i="1">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91301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Textbox with Title Bar">
    <p:spTree>
      <p:nvGrpSpPr>
        <p:cNvPr id="1" name=""/>
        <p:cNvGrpSpPr/>
        <p:nvPr/>
      </p:nvGrpSpPr>
      <p:grpSpPr>
        <a:xfrm>
          <a:off x="0" y="0"/>
          <a:ext cx="0" cy="0"/>
          <a:chOff x="0" y="0"/>
          <a:chExt cx="0" cy="0"/>
        </a:xfrm>
      </p:grpSpPr>
      <p:sp>
        <p:nvSpPr>
          <p:cNvPr id="11" name="Content Placeholder 3"/>
          <p:cNvSpPr>
            <a:spLocks noGrp="1"/>
          </p:cNvSpPr>
          <p:nvPr>
            <p:ph sz="half" idx="10"/>
          </p:nvPr>
        </p:nvSpPr>
        <p:spPr>
          <a:xfrm>
            <a:off x="4648200" y="1415368"/>
            <a:ext cx="4267200" cy="4833032"/>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228600" y="1064848"/>
            <a:ext cx="4268788" cy="274320"/>
          </a:xfrm>
          <a:prstGeom prst="rect">
            <a:avLst/>
          </a:prstGeom>
          <a:solidFill>
            <a:schemeClr val="accent2"/>
          </a:solidFill>
        </p:spPr>
        <p:txBody>
          <a:bodyPr lIns="91440" anchor="ctr"/>
          <a:lstStyle>
            <a:lvl1pPr marL="0" indent="0" algn="ctr">
              <a:buNone/>
              <a:defRPr sz="12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1413099"/>
            <a:ext cx="4268788" cy="4833032"/>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064848"/>
            <a:ext cx="4268876" cy="274320"/>
          </a:xfrm>
          <a:prstGeom prst="rect">
            <a:avLst/>
          </a:prstGeom>
          <a:solidFill>
            <a:schemeClr val="accent2"/>
          </a:solidFill>
        </p:spPr>
        <p:txBody>
          <a:bodyPr lIns="91440" anchor="ctr"/>
          <a:lstStyle>
            <a:lvl1pPr marL="0" indent="0" algn="ctr">
              <a:buNone/>
              <a:defRPr sz="12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Rectangle 4"/>
          <p:cNvSpPr>
            <a:spLocks noGrp="1" noChangeArrowheads="1"/>
          </p:cNvSpPr>
          <p:nvPr>
            <p:ph type="sldNum" sz="quarter" idx="4"/>
          </p:nvPr>
        </p:nvSpPr>
        <p:spPr bwMode="auto">
          <a:xfrm>
            <a:off x="4117975" y="6494463"/>
            <a:ext cx="898525" cy="327025"/>
          </a:xfrm>
          <a:prstGeom prst="rect">
            <a:avLst/>
          </a:prstGeom>
          <a:noFill/>
          <a:ln w="9525">
            <a:noFill/>
            <a:miter lim="800000"/>
            <a:headEnd/>
            <a:tailEnd/>
          </a:ln>
        </p:spPr>
        <p:txBody>
          <a:bodyPr vert="horz" wrap="square" lIns="101834" tIns="50917" rIns="101834" bIns="50917" numCol="1" anchor="t" anchorCtr="0" compatLnSpc="1">
            <a:prstTxWarp prst="textNoShape">
              <a:avLst/>
            </a:prstTxWarp>
          </a:bodyPr>
          <a:lstStyle>
            <a:lvl1pPr algn="ctr" eaLnBrk="0" hangingPunct="0">
              <a:defRPr sz="1000" b="0">
                <a:solidFill>
                  <a:srgbClr val="A9B089"/>
                </a:solidFill>
                <a:latin typeface="Verdana" pitchFamily="34" charset="0"/>
                <a:ea typeface="MS PGothic" pitchFamily="34" charset="-128"/>
                <a:cs typeface="Verdana" pitchFamily="34" charset="0"/>
              </a:defRPr>
            </a:lvl1pPr>
          </a:lstStyle>
          <a:p>
            <a:fld id="{EC4AE7D8-4BBC-4623-B2B6-CC396522CE5B}" type="slidenum">
              <a:rPr lang="en-US"/>
              <a:pPr/>
              <a:t>‹#›</a:t>
            </a:fld>
            <a:endParaRPr lang="en-US" dirty="0"/>
          </a:p>
        </p:txBody>
      </p:sp>
      <p:sp>
        <p:nvSpPr>
          <p:cNvPr id="8" name="Title Placeholder 12"/>
          <p:cNvSpPr>
            <a:spLocks noGrp="1"/>
          </p:cNvSpPr>
          <p:nvPr>
            <p:ph type="title"/>
          </p:nvPr>
        </p:nvSpPr>
        <p:spPr>
          <a:xfrm>
            <a:off x="0" y="24384"/>
            <a:ext cx="8915400" cy="356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 name="Text Placeholder 8"/>
          <p:cNvSpPr>
            <a:spLocks noGrp="1"/>
          </p:cNvSpPr>
          <p:nvPr>
            <p:ph type="body" sz="quarter" idx="16" hasCustomPrompt="1"/>
          </p:nvPr>
        </p:nvSpPr>
        <p:spPr>
          <a:xfrm>
            <a:off x="228600" y="533400"/>
            <a:ext cx="8686800" cy="304800"/>
          </a:xfrm>
        </p:spPr>
        <p:txBody>
          <a:bodyPr lIns="0" rIns="0">
            <a:noAutofit/>
          </a:bodyPr>
          <a:lstStyle>
            <a:lvl1pPr marL="0" marR="0" indent="0" algn="l" defTabSz="914400" eaLnBrk="1" fontAlgn="auto" latinLnBrk="0" hangingPunct="1">
              <a:lnSpc>
                <a:spcPct val="100000"/>
              </a:lnSpc>
              <a:spcBef>
                <a:spcPts val="0"/>
              </a:spcBef>
              <a:spcAft>
                <a:spcPts val="0"/>
              </a:spcAft>
              <a:buClrTx/>
              <a:buSzTx/>
              <a:buFontTx/>
              <a:buNone/>
              <a:tabLst/>
              <a:defRPr sz="1400"/>
            </a:lvl1pPr>
          </a:lstStyle>
          <a:p>
            <a:r>
              <a:rPr lang="en-US" dirty="0" smtClean="0"/>
              <a:t>Click to add subheading (optional)</a:t>
            </a:r>
          </a:p>
          <a:p>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Textbox with Title Bar">
    <p:spTree>
      <p:nvGrpSpPr>
        <p:cNvPr id="1" name=""/>
        <p:cNvGrpSpPr/>
        <p:nvPr/>
      </p:nvGrpSpPr>
      <p:grpSpPr>
        <a:xfrm>
          <a:off x="0" y="0"/>
          <a:ext cx="0" cy="0"/>
          <a:chOff x="0" y="0"/>
          <a:chExt cx="0" cy="0"/>
        </a:xfrm>
      </p:grpSpPr>
      <p:sp>
        <p:nvSpPr>
          <p:cNvPr id="9" name="Rectangle 4"/>
          <p:cNvSpPr>
            <a:spLocks noGrp="1" noChangeArrowheads="1"/>
          </p:cNvSpPr>
          <p:nvPr>
            <p:ph type="sldNum" sz="quarter" idx="4"/>
          </p:nvPr>
        </p:nvSpPr>
        <p:spPr bwMode="auto">
          <a:xfrm>
            <a:off x="4117975" y="6494463"/>
            <a:ext cx="898525" cy="327025"/>
          </a:xfrm>
          <a:prstGeom prst="rect">
            <a:avLst/>
          </a:prstGeom>
          <a:noFill/>
          <a:ln w="9525">
            <a:noFill/>
            <a:miter lim="800000"/>
            <a:headEnd/>
            <a:tailEnd/>
          </a:ln>
        </p:spPr>
        <p:txBody>
          <a:bodyPr vert="horz" wrap="square" lIns="101834" tIns="50917" rIns="101834" bIns="50917" numCol="1" anchor="t" anchorCtr="0" compatLnSpc="1">
            <a:prstTxWarp prst="textNoShape">
              <a:avLst/>
            </a:prstTxWarp>
          </a:bodyPr>
          <a:lstStyle>
            <a:lvl1pPr algn="ctr" eaLnBrk="0" hangingPunct="0">
              <a:defRPr sz="1000" b="0">
                <a:solidFill>
                  <a:srgbClr val="A9B089"/>
                </a:solidFill>
                <a:latin typeface="Verdana" pitchFamily="34" charset="0"/>
                <a:ea typeface="MS PGothic" pitchFamily="34" charset="-128"/>
                <a:cs typeface="Verdana" pitchFamily="34" charset="0"/>
              </a:defRPr>
            </a:lvl1pPr>
          </a:lstStyle>
          <a:p>
            <a:fld id="{EC4AE7D8-4BBC-4623-B2B6-CC396522CE5B}" type="slidenum">
              <a:rPr lang="en-US"/>
              <a:pPr/>
              <a:t>‹#›</a:t>
            </a:fld>
            <a:endParaRPr lang="en-US" dirty="0"/>
          </a:p>
        </p:txBody>
      </p:sp>
      <p:sp>
        <p:nvSpPr>
          <p:cNvPr id="11" name="Text Placeholder 2"/>
          <p:cNvSpPr>
            <a:spLocks noGrp="1"/>
          </p:cNvSpPr>
          <p:nvPr>
            <p:ph type="body" idx="1"/>
          </p:nvPr>
        </p:nvSpPr>
        <p:spPr>
          <a:xfrm>
            <a:off x="228599" y="1060704"/>
            <a:ext cx="8686801" cy="274320"/>
          </a:xfrm>
          <a:prstGeom prst="rect">
            <a:avLst/>
          </a:prstGeom>
          <a:solidFill>
            <a:schemeClr val="accent2"/>
          </a:solidFill>
        </p:spPr>
        <p:txBody>
          <a:bodyPr lIns="91440" anchor="ctr"/>
          <a:lstStyle>
            <a:lvl1pPr marL="0" indent="0" algn="ctr">
              <a:buNone/>
              <a:defRPr sz="12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12"/>
          <p:cNvSpPr>
            <a:spLocks noGrp="1"/>
          </p:cNvSpPr>
          <p:nvPr>
            <p:ph type="body" sz="quarter" idx="10"/>
          </p:nvPr>
        </p:nvSpPr>
        <p:spPr>
          <a:xfrm>
            <a:off x="228600" y="1411224"/>
            <a:ext cx="8686800" cy="4837176"/>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2"/>
          <p:cNvSpPr>
            <a:spLocks noGrp="1"/>
          </p:cNvSpPr>
          <p:nvPr>
            <p:ph type="title"/>
          </p:nvPr>
        </p:nvSpPr>
        <p:spPr>
          <a:xfrm>
            <a:off x="0" y="24384"/>
            <a:ext cx="8915400" cy="356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8" name="Text Placeholder 8"/>
          <p:cNvSpPr>
            <a:spLocks noGrp="1"/>
          </p:cNvSpPr>
          <p:nvPr>
            <p:ph type="body" sz="quarter" idx="16" hasCustomPrompt="1"/>
          </p:nvPr>
        </p:nvSpPr>
        <p:spPr>
          <a:xfrm>
            <a:off x="228600" y="533400"/>
            <a:ext cx="8686800" cy="304800"/>
          </a:xfrm>
        </p:spPr>
        <p:txBody>
          <a:bodyPr lIns="0" rIns="0">
            <a:noAutofit/>
          </a:bodyPr>
          <a:lstStyle>
            <a:lvl1pPr marL="0" marR="0" indent="0" algn="l" defTabSz="914400" eaLnBrk="1" fontAlgn="auto" latinLnBrk="0" hangingPunct="1">
              <a:lnSpc>
                <a:spcPct val="100000"/>
              </a:lnSpc>
              <a:spcBef>
                <a:spcPts val="0"/>
              </a:spcBef>
              <a:spcAft>
                <a:spcPts val="0"/>
              </a:spcAft>
              <a:buClrTx/>
              <a:buSzTx/>
              <a:buFontTx/>
              <a:buNone/>
              <a:tabLst/>
              <a:defRPr sz="1400"/>
            </a:lvl1pPr>
          </a:lstStyle>
          <a:p>
            <a:r>
              <a:rPr lang="en-US" dirty="0" smtClean="0"/>
              <a:t>Click to add subheading (optional)</a:t>
            </a:r>
          </a:p>
          <a:p>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and 2 right with sample chart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27012" y="1066800"/>
            <a:ext cx="4040188" cy="5181600"/>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4"/>
          <p:cNvSpPr>
            <a:spLocks noGrp="1" noChangeArrowheads="1"/>
          </p:cNvSpPr>
          <p:nvPr>
            <p:ph type="sldNum" sz="quarter" idx="4"/>
          </p:nvPr>
        </p:nvSpPr>
        <p:spPr bwMode="auto">
          <a:xfrm>
            <a:off x="4117975" y="6494463"/>
            <a:ext cx="898525" cy="327025"/>
          </a:xfrm>
          <a:prstGeom prst="rect">
            <a:avLst/>
          </a:prstGeom>
          <a:noFill/>
          <a:ln w="9525">
            <a:noFill/>
            <a:miter lim="800000"/>
            <a:headEnd/>
            <a:tailEnd/>
          </a:ln>
        </p:spPr>
        <p:txBody>
          <a:bodyPr vert="horz" wrap="square" lIns="101834" tIns="50917" rIns="101834" bIns="50917" numCol="1" anchor="t" anchorCtr="0" compatLnSpc="1">
            <a:prstTxWarp prst="textNoShape">
              <a:avLst/>
            </a:prstTxWarp>
          </a:bodyPr>
          <a:lstStyle>
            <a:lvl1pPr algn="ctr" eaLnBrk="0" hangingPunct="0">
              <a:defRPr sz="1000" b="0">
                <a:solidFill>
                  <a:srgbClr val="A9B089"/>
                </a:solidFill>
                <a:latin typeface="Verdana" pitchFamily="34" charset="0"/>
                <a:ea typeface="MS PGothic" pitchFamily="34" charset="-128"/>
                <a:cs typeface="Verdana" pitchFamily="34" charset="0"/>
              </a:defRPr>
            </a:lvl1pPr>
          </a:lstStyle>
          <a:p>
            <a:fld id="{EC4AE7D8-4BBC-4623-B2B6-CC396522CE5B}" type="slidenum">
              <a:rPr lang="en-US"/>
              <a:pPr/>
              <a:t>‹#›</a:t>
            </a:fld>
            <a:endParaRPr lang="en-US" dirty="0"/>
          </a:p>
        </p:txBody>
      </p:sp>
      <p:sp>
        <p:nvSpPr>
          <p:cNvPr id="6" name="Title Placeholder 12"/>
          <p:cNvSpPr>
            <a:spLocks noGrp="1"/>
          </p:cNvSpPr>
          <p:nvPr>
            <p:ph type="title"/>
          </p:nvPr>
        </p:nvSpPr>
        <p:spPr>
          <a:xfrm>
            <a:off x="0" y="24384"/>
            <a:ext cx="8915400" cy="356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9" name="Content Placeholder 3"/>
          <p:cNvSpPr>
            <a:spLocks noGrp="1"/>
          </p:cNvSpPr>
          <p:nvPr>
            <p:ph sz="half" idx="11"/>
          </p:nvPr>
        </p:nvSpPr>
        <p:spPr>
          <a:xfrm>
            <a:off x="4648200" y="1425592"/>
            <a:ext cx="4261104" cy="2155808"/>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4645024" y="1075073"/>
            <a:ext cx="4261104" cy="274320"/>
          </a:xfrm>
          <a:prstGeom prst="rect">
            <a:avLst/>
          </a:prstGeom>
          <a:solidFill>
            <a:schemeClr val="accent2"/>
          </a:solidFill>
        </p:spPr>
        <p:txBody>
          <a:bodyPr lIns="91440" anchor="ctr"/>
          <a:lstStyle>
            <a:lvl1pPr marL="0" indent="0" algn="ctr">
              <a:buNone/>
              <a:defRPr sz="12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2"/>
          </p:nvPr>
        </p:nvSpPr>
        <p:spPr>
          <a:xfrm>
            <a:off x="4648200" y="4029456"/>
            <a:ext cx="4261104" cy="2155808"/>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4"/>
          <p:cNvSpPr>
            <a:spLocks noGrp="1"/>
          </p:cNvSpPr>
          <p:nvPr>
            <p:ph type="body" sz="quarter" idx="15"/>
          </p:nvPr>
        </p:nvSpPr>
        <p:spPr>
          <a:xfrm>
            <a:off x="4645024" y="3678937"/>
            <a:ext cx="4261104" cy="274320"/>
          </a:xfrm>
          <a:prstGeom prst="rect">
            <a:avLst/>
          </a:prstGeom>
          <a:solidFill>
            <a:schemeClr val="accent2"/>
          </a:solidFill>
        </p:spPr>
        <p:txBody>
          <a:bodyPr lIns="91440" anchor="ctr"/>
          <a:lstStyle>
            <a:lvl1pPr marL="0" indent="0" algn="ctr">
              <a:buNone/>
              <a:defRPr sz="12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Text Placeholder 8"/>
          <p:cNvSpPr>
            <a:spLocks noGrp="1"/>
          </p:cNvSpPr>
          <p:nvPr>
            <p:ph type="body" sz="quarter" idx="16" hasCustomPrompt="1"/>
          </p:nvPr>
        </p:nvSpPr>
        <p:spPr>
          <a:xfrm>
            <a:off x="228600" y="533400"/>
            <a:ext cx="8686800" cy="304800"/>
          </a:xfrm>
        </p:spPr>
        <p:txBody>
          <a:bodyPr lIns="0" rIns="0">
            <a:noAutofit/>
          </a:bodyPr>
          <a:lstStyle>
            <a:lvl1pPr marL="0" marR="0" indent="0" algn="l" defTabSz="914400" eaLnBrk="1" fontAlgn="auto" latinLnBrk="0" hangingPunct="1">
              <a:lnSpc>
                <a:spcPct val="100000"/>
              </a:lnSpc>
              <a:spcBef>
                <a:spcPts val="0"/>
              </a:spcBef>
              <a:spcAft>
                <a:spcPts val="0"/>
              </a:spcAft>
              <a:buClrTx/>
              <a:buSzTx/>
              <a:buFontTx/>
              <a:buNone/>
              <a:tabLst/>
              <a:defRPr sz="1400"/>
            </a:lvl1pPr>
          </a:lstStyle>
          <a:p>
            <a:r>
              <a:rPr lang="en-US" dirty="0" smtClean="0"/>
              <a:t>Click to add subheading (optional)</a:t>
            </a:r>
          </a:p>
          <a:p>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rant Text">
    <p:spTree>
      <p:nvGrpSpPr>
        <p:cNvPr id="1" name=""/>
        <p:cNvGrpSpPr/>
        <p:nvPr/>
      </p:nvGrpSpPr>
      <p:grpSpPr>
        <a:xfrm>
          <a:off x="0" y="0"/>
          <a:ext cx="0" cy="0"/>
          <a:chOff x="0" y="0"/>
          <a:chExt cx="0" cy="0"/>
        </a:xfrm>
      </p:grpSpPr>
      <p:sp>
        <p:nvSpPr>
          <p:cNvPr id="4" name="Content Placeholder 3"/>
          <p:cNvSpPr>
            <a:spLocks noGrp="1"/>
          </p:cNvSpPr>
          <p:nvPr>
            <p:ph sz="half" idx="11"/>
          </p:nvPr>
        </p:nvSpPr>
        <p:spPr>
          <a:xfrm>
            <a:off x="4648200" y="1273192"/>
            <a:ext cx="4261104" cy="2295144"/>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
          </p:nvPr>
        </p:nvSpPr>
        <p:spPr>
          <a:xfrm>
            <a:off x="228600" y="922673"/>
            <a:ext cx="4264152" cy="274320"/>
          </a:xfrm>
          <a:prstGeom prst="rect">
            <a:avLst/>
          </a:prstGeom>
          <a:solidFill>
            <a:schemeClr val="accent2"/>
          </a:solidFill>
        </p:spPr>
        <p:txBody>
          <a:bodyPr lIns="91440" anchor="ctr"/>
          <a:lstStyle>
            <a:lvl1pPr marL="0" indent="0" algn="ctr">
              <a:buNone/>
              <a:defRPr sz="12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3"/>
          <p:cNvSpPr>
            <a:spLocks noGrp="1"/>
          </p:cNvSpPr>
          <p:nvPr>
            <p:ph sz="half" idx="2"/>
          </p:nvPr>
        </p:nvSpPr>
        <p:spPr>
          <a:xfrm>
            <a:off x="228600" y="1273192"/>
            <a:ext cx="4264152" cy="2295144"/>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p:cNvSpPr>
            <a:spLocks noGrp="1"/>
          </p:cNvSpPr>
          <p:nvPr>
            <p:ph type="body" sz="quarter" idx="3"/>
          </p:nvPr>
        </p:nvSpPr>
        <p:spPr>
          <a:xfrm>
            <a:off x="4645024" y="922673"/>
            <a:ext cx="4261104" cy="274320"/>
          </a:xfrm>
          <a:prstGeom prst="rect">
            <a:avLst/>
          </a:prstGeom>
          <a:solidFill>
            <a:schemeClr val="accent2"/>
          </a:solidFill>
        </p:spPr>
        <p:txBody>
          <a:bodyPr lIns="91440" anchor="ctr"/>
          <a:lstStyle>
            <a:lvl1pPr marL="0" indent="0" algn="ctr">
              <a:buNone/>
              <a:defRPr sz="12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2"/>
          </p:nvPr>
        </p:nvSpPr>
        <p:spPr>
          <a:xfrm>
            <a:off x="4648200" y="4029456"/>
            <a:ext cx="4261104" cy="2295144"/>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idx="13"/>
          </p:nvPr>
        </p:nvSpPr>
        <p:spPr>
          <a:xfrm>
            <a:off x="228600" y="3678937"/>
            <a:ext cx="4264152" cy="274320"/>
          </a:xfrm>
          <a:prstGeom prst="rect">
            <a:avLst/>
          </a:prstGeom>
          <a:solidFill>
            <a:schemeClr val="accent2"/>
          </a:solidFill>
        </p:spPr>
        <p:txBody>
          <a:bodyPr lIns="91440" anchor="ctr"/>
          <a:lstStyle>
            <a:lvl1pPr marL="0" indent="0" algn="ctr">
              <a:buNone/>
              <a:defRPr sz="12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4"/>
          </p:nvPr>
        </p:nvSpPr>
        <p:spPr>
          <a:xfrm>
            <a:off x="228600" y="4029456"/>
            <a:ext cx="4264152" cy="2295144"/>
          </a:xfrm>
          <a:prstGeom prst="rect">
            <a:avLst/>
          </a:prstGeom>
        </p:spPr>
        <p:txBody>
          <a:bodyPr/>
          <a:lstStyle>
            <a:lvl1pPr marL="228600" indent="-228600">
              <a:buFont typeface="Wingdings" pitchFamily="2" charset="2"/>
              <a:buChar char="§"/>
              <a:defRPr sz="1200">
                <a:latin typeface="+mn-lt"/>
              </a:defRPr>
            </a:lvl1pPr>
            <a:lvl2pPr marL="457200" indent="-228600">
              <a:buFont typeface="Wingdings" pitchFamily="2" charset="2"/>
              <a:buChar char="§"/>
              <a:defRPr sz="1200">
                <a:latin typeface="+mn-lt"/>
              </a:defRPr>
            </a:lvl2pPr>
            <a:lvl3pPr marL="685800" indent="-228600">
              <a:buFont typeface="Wingdings" pitchFamily="2" charset="2"/>
              <a:buChar char="§"/>
              <a:defRPr sz="1000">
                <a:latin typeface="+mn-lt"/>
              </a:defRPr>
            </a:lvl3pPr>
            <a:lvl4pPr marL="914400" indent="-228600">
              <a:buFont typeface="Wingdings" pitchFamily="2" charset="2"/>
              <a:buChar char="§"/>
              <a:defRPr sz="1000">
                <a:latin typeface="+mn-lt"/>
              </a:defRPr>
            </a:lvl4pPr>
            <a:lvl5pPr marL="1143000" indent="-228600">
              <a:buFont typeface="Wingdings" pitchFamily="2" charset="2"/>
              <a:buChar char="§"/>
              <a:defRPr sz="10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5"/>
          </p:nvPr>
        </p:nvSpPr>
        <p:spPr>
          <a:xfrm>
            <a:off x="4645024" y="3678937"/>
            <a:ext cx="4261104" cy="274320"/>
          </a:xfrm>
          <a:prstGeom prst="rect">
            <a:avLst/>
          </a:prstGeom>
          <a:solidFill>
            <a:schemeClr val="accent2"/>
          </a:solidFill>
        </p:spPr>
        <p:txBody>
          <a:bodyPr lIns="91440" anchor="ctr"/>
          <a:lstStyle>
            <a:lvl1pPr marL="0" indent="0" algn="ctr">
              <a:buNone/>
              <a:defRPr sz="12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itle Placeholder 12"/>
          <p:cNvSpPr>
            <a:spLocks noGrp="1"/>
          </p:cNvSpPr>
          <p:nvPr>
            <p:ph type="title"/>
          </p:nvPr>
        </p:nvSpPr>
        <p:spPr>
          <a:xfrm>
            <a:off x="0" y="24384"/>
            <a:ext cx="8915400" cy="356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4" name="Rectangle 4"/>
          <p:cNvSpPr>
            <a:spLocks noGrp="1" noChangeArrowheads="1"/>
          </p:cNvSpPr>
          <p:nvPr>
            <p:ph type="sldNum" sz="quarter" idx="4"/>
          </p:nvPr>
        </p:nvSpPr>
        <p:spPr bwMode="auto">
          <a:xfrm>
            <a:off x="4117975" y="6494463"/>
            <a:ext cx="898525" cy="327025"/>
          </a:xfrm>
          <a:prstGeom prst="rect">
            <a:avLst/>
          </a:prstGeom>
          <a:noFill/>
          <a:ln w="9525">
            <a:noFill/>
            <a:miter lim="800000"/>
            <a:headEnd/>
            <a:tailEnd/>
          </a:ln>
        </p:spPr>
        <p:txBody>
          <a:bodyPr vert="horz" wrap="square" lIns="101834" tIns="50917" rIns="101834" bIns="50917" numCol="1" anchor="t" anchorCtr="0" compatLnSpc="1">
            <a:prstTxWarp prst="textNoShape">
              <a:avLst/>
            </a:prstTxWarp>
          </a:bodyPr>
          <a:lstStyle>
            <a:lvl1pPr algn="ctr" eaLnBrk="0" hangingPunct="0">
              <a:defRPr sz="1000" b="0">
                <a:solidFill>
                  <a:srgbClr val="A9B089"/>
                </a:solidFill>
                <a:latin typeface="Verdana" pitchFamily="34" charset="0"/>
                <a:ea typeface="MS PGothic" pitchFamily="34" charset="-128"/>
                <a:cs typeface="Verdana" pitchFamily="34" charset="0"/>
              </a:defRPr>
            </a:lvl1pPr>
          </a:lstStyle>
          <a:p>
            <a:fld id="{EC4AE7D8-4BBC-4623-B2B6-CC396522CE5B}" type="slidenum">
              <a:rPr lang="en-US"/>
              <a:pPr/>
              <a:t>‹#›</a:t>
            </a:fld>
            <a:endParaRPr lang="en-US" dirty="0"/>
          </a:p>
        </p:txBody>
      </p:sp>
      <p:sp>
        <p:nvSpPr>
          <p:cNvPr id="13" name="Text Placeholder 8"/>
          <p:cNvSpPr>
            <a:spLocks noGrp="1"/>
          </p:cNvSpPr>
          <p:nvPr>
            <p:ph type="body" sz="quarter" idx="16" hasCustomPrompt="1"/>
          </p:nvPr>
        </p:nvSpPr>
        <p:spPr>
          <a:xfrm>
            <a:off x="228600" y="533400"/>
            <a:ext cx="8686800" cy="304800"/>
          </a:xfrm>
        </p:spPr>
        <p:txBody>
          <a:bodyPr lIns="0" rIns="0">
            <a:noAutofit/>
          </a:bodyPr>
          <a:lstStyle>
            <a:lvl1pPr marL="0" marR="0" indent="0" algn="l" defTabSz="914400" eaLnBrk="1" fontAlgn="auto" latinLnBrk="0" hangingPunct="1">
              <a:lnSpc>
                <a:spcPct val="100000"/>
              </a:lnSpc>
              <a:spcBef>
                <a:spcPts val="0"/>
              </a:spcBef>
              <a:spcAft>
                <a:spcPts val="0"/>
              </a:spcAft>
              <a:buClrTx/>
              <a:buSzTx/>
              <a:buFontTx/>
              <a:buNone/>
              <a:tabLst/>
              <a:defRPr sz="1400"/>
            </a:lvl1pPr>
          </a:lstStyle>
          <a:p>
            <a:r>
              <a:rPr lang="en-US" dirty="0" smtClean="0"/>
              <a:t>Click to add subheading (optional)</a:t>
            </a:r>
          </a:p>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Textbox Callout">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3505200" y="838200"/>
            <a:ext cx="5410200" cy="5410200"/>
          </a:xfrm>
          <a:prstGeom prst="rect">
            <a:avLst/>
          </a:prstGeom>
        </p:spPr>
        <p:txBody>
          <a:bodyPr/>
          <a:lstStyle>
            <a:lvl1pPr marL="228600" indent="-228600">
              <a:buFont typeface="Wingdings" pitchFamily="2" charset="2"/>
              <a:buChar char="§"/>
              <a:defRPr sz="1200"/>
            </a:lvl1pPr>
            <a:lvl2pPr marL="457200" indent="-228600">
              <a:buFont typeface="Wingdings" pitchFamily="2" charset="2"/>
              <a:buChar char="§"/>
              <a:defRPr sz="1200"/>
            </a:lvl2pPr>
            <a:lvl3pPr marL="685800" indent="-228600">
              <a:buFont typeface="Wingdings" pitchFamily="2" charset="2"/>
              <a:buChar char="§"/>
              <a:defRPr sz="1000"/>
            </a:lvl3pPr>
            <a:lvl4pPr marL="914400" indent="-228600">
              <a:buFont typeface="Wingdings" pitchFamily="2" charset="2"/>
              <a:buChar char="§"/>
              <a:defRPr sz="1000"/>
            </a:lvl4pPr>
            <a:lvl5pPr marL="1146175" indent="-228600">
              <a:buFont typeface="Wingdings" pitchFamily="2" charset="2"/>
              <a:buChar cha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a:xfrm>
            <a:off x="4117975" y="6494463"/>
            <a:ext cx="898525" cy="327025"/>
          </a:xfrm>
          <a:prstGeom prst="rect">
            <a:avLst/>
          </a:prstGeom>
        </p:spPr>
        <p:txBody>
          <a:bodyPr/>
          <a:lstStyle>
            <a:lvl1pPr>
              <a:defRPr/>
            </a:lvl1pPr>
          </a:lstStyle>
          <a:p>
            <a:fld id="{ED59A156-B6E0-4715-954C-96F359F6B82F}" type="slidenum">
              <a:rPr lang="en-US"/>
              <a:pPr/>
              <a:t>‹#›</a:t>
            </a:fld>
            <a:endParaRPr lang="en-US"/>
          </a:p>
        </p:txBody>
      </p:sp>
      <p:sp>
        <p:nvSpPr>
          <p:cNvPr id="9" name="Title Placeholder 12"/>
          <p:cNvSpPr>
            <a:spLocks noGrp="1"/>
          </p:cNvSpPr>
          <p:nvPr>
            <p:ph type="title"/>
          </p:nvPr>
        </p:nvSpPr>
        <p:spPr>
          <a:xfrm>
            <a:off x="0" y="24384"/>
            <a:ext cx="8915400" cy="356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7" name="Text Placeholder 8"/>
          <p:cNvSpPr>
            <a:spLocks noGrp="1"/>
          </p:cNvSpPr>
          <p:nvPr>
            <p:ph type="body" sz="quarter" idx="16" hasCustomPrompt="1"/>
          </p:nvPr>
        </p:nvSpPr>
        <p:spPr>
          <a:xfrm>
            <a:off x="228600" y="533400"/>
            <a:ext cx="8686800" cy="304800"/>
          </a:xfrm>
        </p:spPr>
        <p:txBody>
          <a:bodyPr lIns="0" rIns="0">
            <a:noAutofit/>
          </a:bodyPr>
          <a:lstStyle>
            <a:lvl1pPr marL="0" marR="0" indent="0" algn="l" defTabSz="914400" eaLnBrk="1" fontAlgn="auto" latinLnBrk="0" hangingPunct="1">
              <a:lnSpc>
                <a:spcPct val="100000"/>
              </a:lnSpc>
              <a:spcBef>
                <a:spcPts val="0"/>
              </a:spcBef>
              <a:spcAft>
                <a:spcPts val="0"/>
              </a:spcAft>
              <a:buClrTx/>
              <a:buSzTx/>
              <a:buFontTx/>
              <a:buNone/>
              <a:tabLst/>
              <a:defRPr sz="1400"/>
            </a:lvl1pPr>
          </a:lstStyle>
          <a:p>
            <a:r>
              <a:rPr lang="en-US" dirty="0" smtClean="0"/>
              <a:t>Click to add subheading (optional)</a:t>
            </a:r>
          </a:p>
          <a:p>
            <a:endParaRPr lang="en-US" dirty="0"/>
          </a:p>
        </p:txBody>
      </p:sp>
      <p:sp>
        <p:nvSpPr>
          <p:cNvPr id="8" name="Content Placeholder 2"/>
          <p:cNvSpPr>
            <a:spLocks noGrp="1"/>
          </p:cNvSpPr>
          <p:nvPr>
            <p:ph sz="quarter" idx="18"/>
          </p:nvPr>
        </p:nvSpPr>
        <p:spPr>
          <a:xfrm>
            <a:off x="225552" y="838200"/>
            <a:ext cx="3127248" cy="5410200"/>
          </a:xfrm>
          <a:solidFill>
            <a:schemeClr val="accent6"/>
          </a:solidFill>
        </p:spPr>
        <p:txBody>
          <a:bodyPr anchor="ctr">
            <a:normAutofit/>
          </a:bodyPr>
          <a:lstStyle>
            <a:lvl1pPr marL="0" indent="0" algn="ctr">
              <a:buFontTx/>
              <a:buNone/>
              <a:defRPr sz="1600">
                <a:solidFill>
                  <a:schemeClr val="accent2"/>
                </a:solidFill>
              </a:defRPr>
            </a:lvl1pPr>
            <a:lvl2pPr marL="228600" indent="0" algn="ctr">
              <a:buFontTx/>
              <a:buNone/>
              <a:defRPr sz="1600">
                <a:solidFill>
                  <a:schemeClr val="accent2"/>
                </a:solidFill>
              </a:defRPr>
            </a:lvl2pPr>
            <a:lvl3pPr marL="457200" indent="0" algn="ctr">
              <a:buFontTx/>
              <a:buNone/>
              <a:defRPr sz="1600"/>
            </a:lvl3pPr>
            <a:lvl4pPr marL="685800" indent="0" algn="ctr">
              <a:buFontTx/>
              <a:buNone/>
              <a:defRPr sz="1600"/>
            </a:lvl4pPr>
            <a:lvl5pPr marL="914400" indent="0" algn="ctr">
              <a:buFontTx/>
              <a:buNone/>
              <a:defRPr sz="1600"/>
            </a:lvl5p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6.jpe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theme" Target="../theme/theme4.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066800"/>
            <a:ext cx="8686800" cy="5181600"/>
          </a:xfrm>
          <a:prstGeom prst="rect">
            <a:avLst/>
          </a:prstGeom>
        </p:spPr>
        <p:txBody>
          <a:bodyPr vert="horz" lIns="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Line 7"/>
          <p:cNvSpPr>
            <a:spLocks noChangeShapeType="1"/>
          </p:cNvSpPr>
          <p:nvPr/>
        </p:nvSpPr>
        <p:spPr bwMode="auto">
          <a:xfrm>
            <a:off x="-6350" y="6413500"/>
            <a:ext cx="9144000" cy="0"/>
          </a:xfrm>
          <a:prstGeom prst="line">
            <a:avLst/>
          </a:prstGeom>
          <a:noFill/>
          <a:ln w="25400" cap="flat" cmpd="sng" algn="ctr">
            <a:solidFill>
              <a:srgbClr val="A9B089"/>
            </a:solidFill>
            <a:prstDash val="solid"/>
            <a:round/>
            <a:headEnd type="none" w="med" len="med"/>
            <a:tailEnd type="none" w="med" len="med"/>
          </a:ln>
          <a:effectLst/>
        </p:spPr>
        <p:txBody>
          <a:bodyPr wrap="none" lIns="101870" tIns="50935" rIns="101870" bIns="50935" anchor="ctr"/>
          <a:lstStyle/>
          <a:p>
            <a:pPr>
              <a:defRPr/>
            </a:pPr>
            <a:endParaRPr lang="en-US" b="0">
              <a:latin typeface="Arial" pitchFamily="24" charset="0"/>
            </a:endParaRPr>
          </a:p>
        </p:txBody>
      </p:sp>
      <p:sp>
        <p:nvSpPr>
          <p:cNvPr id="10" name="Line 7"/>
          <p:cNvSpPr>
            <a:spLocks noChangeShapeType="1"/>
          </p:cNvSpPr>
          <p:nvPr/>
        </p:nvSpPr>
        <p:spPr bwMode="auto">
          <a:xfrm>
            <a:off x="-6350" y="436563"/>
            <a:ext cx="9140825" cy="0"/>
          </a:xfrm>
          <a:prstGeom prst="line">
            <a:avLst/>
          </a:prstGeom>
          <a:noFill/>
          <a:ln w="25400" cap="flat" cmpd="sng" algn="ctr">
            <a:solidFill>
              <a:srgbClr val="A9B089"/>
            </a:solidFill>
            <a:prstDash val="solid"/>
            <a:round/>
            <a:headEnd type="none" w="med" len="med"/>
            <a:tailEnd type="none" w="med" len="med"/>
          </a:ln>
          <a:effectLst/>
        </p:spPr>
        <p:txBody>
          <a:bodyPr wrap="none" lIns="101870" tIns="50935" rIns="101870" bIns="50935" anchor="ctr"/>
          <a:lstStyle/>
          <a:p>
            <a:pPr>
              <a:defRPr/>
            </a:pPr>
            <a:endParaRPr lang="en-US" b="0">
              <a:latin typeface="Arial" pitchFamily="24" charset="0"/>
            </a:endParaRPr>
          </a:p>
        </p:txBody>
      </p:sp>
      <p:sp>
        <p:nvSpPr>
          <p:cNvPr id="11" name="Rectangle 4"/>
          <p:cNvSpPr>
            <a:spLocks noGrp="1" noChangeArrowheads="1"/>
          </p:cNvSpPr>
          <p:nvPr>
            <p:ph type="sldNum" sz="quarter" idx="4"/>
          </p:nvPr>
        </p:nvSpPr>
        <p:spPr bwMode="auto">
          <a:xfrm>
            <a:off x="4117975" y="6494463"/>
            <a:ext cx="898525" cy="327025"/>
          </a:xfrm>
          <a:prstGeom prst="rect">
            <a:avLst/>
          </a:prstGeom>
          <a:noFill/>
          <a:ln w="9525">
            <a:noFill/>
            <a:miter lim="800000"/>
            <a:headEnd/>
            <a:tailEnd/>
          </a:ln>
        </p:spPr>
        <p:txBody>
          <a:bodyPr vert="horz" wrap="square" lIns="101834" tIns="50917" rIns="101834" bIns="50917" numCol="1" anchor="t" anchorCtr="0" compatLnSpc="1">
            <a:prstTxWarp prst="textNoShape">
              <a:avLst/>
            </a:prstTxWarp>
          </a:bodyPr>
          <a:lstStyle>
            <a:lvl1pPr algn="ctr" eaLnBrk="0" hangingPunct="0">
              <a:defRPr sz="1000" b="0">
                <a:solidFill>
                  <a:srgbClr val="A9B089"/>
                </a:solidFill>
                <a:latin typeface="Verdana" pitchFamily="34" charset="0"/>
                <a:ea typeface="MS PGothic" pitchFamily="34" charset="-128"/>
                <a:cs typeface="Verdana" pitchFamily="34" charset="0"/>
              </a:defRPr>
            </a:lvl1pPr>
          </a:lstStyle>
          <a:p>
            <a:fld id="{EC4AE7D8-4BBC-4623-B2B6-CC396522CE5B}" type="slidenum">
              <a:rPr lang="en-US"/>
              <a:pPr/>
              <a:t>‹#›</a:t>
            </a:fld>
            <a:endParaRPr lang="en-US" dirty="0"/>
          </a:p>
        </p:txBody>
      </p:sp>
      <p:sp>
        <p:nvSpPr>
          <p:cNvPr id="13" name="Title Placeholder 12"/>
          <p:cNvSpPr>
            <a:spLocks noGrp="1"/>
          </p:cNvSpPr>
          <p:nvPr>
            <p:ph type="title"/>
          </p:nvPr>
        </p:nvSpPr>
        <p:spPr>
          <a:xfrm>
            <a:off x="0" y="24384"/>
            <a:ext cx="8915400" cy="356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12" name="Picture 9" descr="WF_footer.jpg"/>
          <p:cNvPicPr>
            <a:picLocks noChangeAspect="1"/>
          </p:cNvPicPr>
          <p:nvPr/>
        </p:nvPicPr>
        <p:blipFill>
          <a:blip r:embed="rId11" cstate="print"/>
          <a:srcRect/>
          <a:stretch>
            <a:fillRect/>
          </a:stretch>
        </p:blipFill>
        <p:spPr bwMode="auto">
          <a:xfrm>
            <a:off x="7972425" y="6497638"/>
            <a:ext cx="1084263" cy="306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Lst>
  <p:timing>
    <p:tnLst>
      <p:par>
        <p:cTn id="1" dur="indefinite" restart="never" nodeType="tmRoot"/>
      </p:par>
    </p:tnLst>
  </p:timing>
  <p:hf hdr="0" ftr="0" dt="0"/>
  <p:txStyles>
    <p:titleStyle>
      <a:lvl1pPr algn="l" eaLnBrk="1" hangingPunct="1">
        <a:defRPr sz="1600">
          <a:solidFill>
            <a:schemeClr val="tx2"/>
          </a:solidFill>
          <a:latin typeface="+mj-lt"/>
        </a:defRPr>
      </a:lvl1pPr>
    </p:titleStyle>
    <p:bodyStyle>
      <a:lvl1pPr marL="228600" indent="-228600" eaLnBrk="1" hangingPunct="1">
        <a:spcBef>
          <a:spcPts val="200"/>
        </a:spcBef>
        <a:buSzPct val="115000"/>
        <a:buFont typeface="Wingdings" pitchFamily="2" charset="2"/>
        <a:buChar char="§"/>
        <a:defRPr sz="1200">
          <a:latin typeface="+mn-lt"/>
        </a:defRPr>
      </a:lvl1pPr>
      <a:lvl2pPr marL="457200" indent="-228600" eaLnBrk="1" hangingPunct="1">
        <a:spcBef>
          <a:spcPts val="200"/>
        </a:spcBef>
        <a:buSzPct val="115000"/>
        <a:buFont typeface="Wingdings" pitchFamily="2" charset="2"/>
        <a:buChar char="§"/>
        <a:defRPr sz="1200">
          <a:latin typeface="+mn-lt"/>
        </a:defRPr>
      </a:lvl2pPr>
      <a:lvl3pPr marL="685800" indent="-228600" eaLnBrk="1" hangingPunct="1">
        <a:spcBef>
          <a:spcPts val="200"/>
        </a:spcBef>
        <a:buSzPct val="115000"/>
        <a:buFont typeface="Wingdings" pitchFamily="2" charset="2"/>
        <a:buChar char="§"/>
        <a:defRPr sz="1000">
          <a:latin typeface="+mn-lt"/>
        </a:defRPr>
      </a:lvl3pPr>
      <a:lvl4pPr marL="914400" indent="-228600" eaLnBrk="1" hangingPunct="1">
        <a:spcBef>
          <a:spcPts val="200"/>
        </a:spcBef>
        <a:buSzPct val="115000"/>
        <a:buFont typeface="Wingdings" pitchFamily="2" charset="2"/>
        <a:buChar char="§"/>
        <a:defRPr sz="1000">
          <a:latin typeface="+mn-lt"/>
        </a:defRPr>
      </a:lvl4pPr>
      <a:lvl5pPr marL="1143000" indent="-228600" eaLnBrk="1" hangingPunct="1">
        <a:spcBef>
          <a:spcPts val="200"/>
        </a:spcBef>
        <a:buSzPct val="115000"/>
        <a:buFont typeface="Wingdings" pitchFamily="2" charset="2"/>
        <a:buChar char="§"/>
        <a:defRPr sz="1000">
          <a:latin typeface="+mn-lt"/>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7688" y="3206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47688" y="165101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125726384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hdr="0" ftr="0" dt="0"/>
  <p:txStyles>
    <p:titleStyle>
      <a:lvl1pPr algn="l" rtl="0" eaLnBrk="1" fontAlgn="base" hangingPunct="1">
        <a:lnSpc>
          <a:spcPct val="105000"/>
        </a:lnSpc>
        <a:spcBef>
          <a:spcPct val="0"/>
        </a:spcBef>
        <a:spcAft>
          <a:spcPct val="0"/>
        </a:spcAft>
        <a:defRPr lang="en-US" sz="3000" kern="1200" dirty="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6614" algn="l" rtl="0" eaLnBrk="1" fontAlgn="base" hangingPunct="1">
        <a:lnSpc>
          <a:spcPct val="105000"/>
        </a:lnSpc>
        <a:spcBef>
          <a:spcPct val="0"/>
        </a:spcBef>
        <a:spcAft>
          <a:spcPct val="0"/>
        </a:spcAft>
        <a:defRPr sz="3200">
          <a:solidFill>
            <a:schemeClr val="tx2"/>
          </a:solidFill>
          <a:latin typeface="Georgia" pitchFamily="18" charset="0"/>
        </a:defRPr>
      </a:lvl6pPr>
      <a:lvl7pPr marL="913224" algn="l" rtl="0" eaLnBrk="1" fontAlgn="base" hangingPunct="1">
        <a:lnSpc>
          <a:spcPct val="105000"/>
        </a:lnSpc>
        <a:spcBef>
          <a:spcPct val="0"/>
        </a:spcBef>
        <a:spcAft>
          <a:spcPct val="0"/>
        </a:spcAft>
        <a:defRPr sz="3200">
          <a:solidFill>
            <a:schemeClr val="tx2"/>
          </a:solidFill>
          <a:latin typeface="Georgia" pitchFamily="18" charset="0"/>
        </a:defRPr>
      </a:lvl7pPr>
      <a:lvl8pPr marL="1369838" algn="l" rtl="0" eaLnBrk="1" fontAlgn="base" hangingPunct="1">
        <a:lnSpc>
          <a:spcPct val="105000"/>
        </a:lnSpc>
        <a:spcBef>
          <a:spcPct val="0"/>
        </a:spcBef>
        <a:spcAft>
          <a:spcPct val="0"/>
        </a:spcAft>
        <a:defRPr sz="3200">
          <a:solidFill>
            <a:schemeClr val="tx2"/>
          </a:solidFill>
          <a:latin typeface="Georgia" pitchFamily="18" charset="0"/>
        </a:defRPr>
      </a:lvl8pPr>
      <a:lvl9pPr marL="1826449" algn="l" rtl="0" eaLnBrk="1" fontAlgn="base" hangingPunct="1">
        <a:lnSpc>
          <a:spcPct val="105000"/>
        </a:lnSpc>
        <a:spcBef>
          <a:spcPct val="0"/>
        </a:spcBef>
        <a:spcAft>
          <a:spcPct val="0"/>
        </a:spcAft>
        <a:defRPr sz="3200">
          <a:solidFill>
            <a:schemeClr val="tx2"/>
          </a:solidFill>
          <a:latin typeface="Georgia" pitchFamily="18" charset="0"/>
        </a:defRPr>
      </a:lvl9pPr>
    </p:titleStyle>
    <p:bodyStyle>
      <a:lvl1pPr marL="342459" indent="-342459" algn="l" rtl="0" eaLnBrk="1" fontAlgn="base" hangingPunct="1">
        <a:spcBef>
          <a:spcPct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6505" indent="-342459" algn="l" rtl="0" eaLnBrk="1" fontAlgn="base" hangingPunct="1">
        <a:spcBef>
          <a:spcPct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3224" indent="-226725" algn="l" rtl="0" eaLnBrk="1" fontAlgn="base" hangingPunct="1">
        <a:spcBef>
          <a:spcPct val="0"/>
        </a:spcBef>
        <a:spcAft>
          <a:spcPts val="1200"/>
        </a:spcAft>
        <a:buFont typeface="Arial" charset="0"/>
        <a:buChar char="•"/>
        <a:defRPr kern="1200">
          <a:solidFill>
            <a:schemeClr val="tx1"/>
          </a:solidFill>
          <a:latin typeface="Verdana" pitchFamily="34" charset="0"/>
          <a:ea typeface="+mn-ea"/>
          <a:cs typeface="+mn-cs"/>
        </a:defRPr>
      </a:lvl3pPr>
      <a:lvl4pPr marL="1139946" indent="-226725"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4593" indent="-234648"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1368" indent="-228308" algn="l" defTabSz="91322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981" indent="-228308" algn="l" defTabSz="91322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4592" indent="-228308" algn="l" defTabSz="91322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202" indent="-228308" algn="l" defTabSz="91322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224" rtl="0" eaLnBrk="1" latinLnBrk="0" hangingPunct="1">
        <a:defRPr sz="1800" kern="1200">
          <a:solidFill>
            <a:schemeClr val="tx1"/>
          </a:solidFill>
          <a:latin typeface="+mn-lt"/>
          <a:ea typeface="+mn-ea"/>
          <a:cs typeface="+mn-cs"/>
        </a:defRPr>
      </a:lvl1pPr>
      <a:lvl2pPr marL="456614" algn="l" defTabSz="913224" rtl="0" eaLnBrk="1" latinLnBrk="0" hangingPunct="1">
        <a:defRPr sz="1800" kern="1200">
          <a:solidFill>
            <a:schemeClr val="tx1"/>
          </a:solidFill>
          <a:latin typeface="+mn-lt"/>
          <a:ea typeface="+mn-ea"/>
          <a:cs typeface="+mn-cs"/>
        </a:defRPr>
      </a:lvl2pPr>
      <a:lvl3pPr marL="913224" algn="l" defTabSz="913224" rtl="0" eaLnBrk="1" latinLnBrk="0" hangingPunct="1">
        <a:defRPr sz="1800" kern="1200">
          <a:solidFill>
            <a:schemeClr val="tx1"/>
          </a:solidFill>
          <a:latin typeface="+mn-lt"/>
          <a:ea typeface="+mn-ea"/>
          <a:cs typeface="+mn-cs"/>
        </a:defRPr>
      </a:lvl3pPr>
      <a:lvl4pPr marL="1369838" algn="l" defTabSz="913224" rtl="0" eaLnBrk="1" latinLnBrk="0" hangingPunct="1">
        <a:defRPr sz="1800" kern="1200">
          <a:solidFill>
            <a:schemeClr val="tx1"/>
          </a:solidFill>
          <a:latin typeface="+mn-lt"/>
          <a:ea typeface="+mn-ea"/>
          <a:cs typeface="+mn-cs"/>
        </a:defRPr>
      </a:lvl4pPr>
      <a:lvl5pPr marL="1826449" algn="l" defTabSz="913224" rtl="0" eaLnBrk="1" latinLnBrk="0" hangingPunct="1">
        <a:defRPr sz="1800" kern="1200">
          <a:solidFill>
            <a:schemeClr val="tx1"/>
          </a:solidFill>
          <a:latin typeface="+mn-lt"/>
          <a:ea typeface="+mn-ea"/>
          <a:cs typeface="+mn-cs"/>
        </a:defRPr>
      </a:lvl5pPr>
      <a:lvl6pPr marL="2283063" algn="l" defTabSz="913224" rtl="0" eaLnBrk="1" latinLnBrk="0" hangingPunct="1">
        <a:defRPr sz="1800" kern="1200">
          <a:solidFill>
            <a:schemeClr val="tx1"/>
          </a:solidFill>
          <a:latin typeface="+mn-lt"/>
          <a:ea typeface="+mn-ea"/>
          <a:cs typeface="+mn-cs"/>
        </a:defRPr>
      </a:lvl6pPr>
      <a:lvl7pPr marL="2739672" algn="l" defTabSz="913224" rtl="0" eaLnBrk="1" latinLnBrk="0" hangingPunct="1">
        <a:defRPr sz="1800" kern="1200">
          <a:solidFill>
            <a:schemeClr val="tx1"/>
          </a:solidFill>
          <a:latin typeface="+mn-lt"/>
          <a:ea typeface="+mn-ea"/>
          <a:cs typeface="+mn-cs"/>
        </a:defRPr>
      </a:lvl7pPr>
      <a:lvl8pPr marL="3196287" algn="l" defTabSz="913224" rtl="0" eaLnBrk="1" latinLnBrk="0" hangingPunct="1">
        <a:defRPr sz="1800" kern="1200">
          <a:solidFill>
            <a:schemeClr val="tx1"/>
          </a:solidFill>
          <a:latin typeface="+mn-lt"/>
          <a:ea typeface="+mn-ea"/>
          <a:cs typeface="+mn-cs"/>
        </a:defRPr>
      </a:lvl8pPr>
      <a:lvl9pPr marL="3652897" algn="l" defTabSz="91322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938" y="33338"/>
            <a:ext cx="8609013" cy="35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07" tIns="45704" rIns="91407" bIns="45704"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36538" y="1087438"/>
            <a:ext cx="82550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07" tIns="45704" rIns="91407" bIns="4570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9700" name="Rectangle 4"/>
          <p:cNvSpPr>
            <a:spLocks noGrp="1" noChangeArrowheads="1"/>
          </p:cNvSpPr>
          <p:nvPr>
            <p:ph type="sldNum" sz="quarter" idx="4"/>
          </p:nvPr>
        </p:nvSpPr>
        <p:spPr bwMode="auto">
          <a:xfrm>
            <a:off x="4117975" y="6494463"/>
            <a:ext cx="8985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34" tIns="50917" rIns="101834" bIns="50917" numCol="1" anchor="t" anchorCtr="0" compatLnSpc="1">
            <a:prstTxWarp prst="textNoShape">
              <a:avLst/>
            </a:prstTxWarp>
          </a:bodyPr>
          <a:lstStyle>
            <a:lvl1pPr algn="ctr" eaLnBrk="0" hangingPunct="0">
              <a:defRPr sz="1000" b="0">
                <a:solidFill>
                  <a:srgbClr val="A9B089"/>
                </a:solidFill>
                <a:latin typeface="Verdana" pitchFamily="34" charset="0"/>
                <a:ea typeface="MS PGothic"/>
                <a:cs typeface="Verdana" pitchFamily="34" charset="0"/>
              </a:defRPr>
            </a:lvl1pPr>
          </a:lstStyle>
          <a:p>
            <a:pPr fontAlgn="base">
              <a:spcBef>
                <a:spcPct val="0"/>
              </a:spcBef>
              <a:spcAft>
                <a:spcPct val="0"/>
              </a:spcAft>
              <a:defRPr/>
            </a:pPr>
            <a:fld id="{F4344702-F6F3-4195-9DCA-B6CD215A2704}" type="slidenum">
              <a:rPr lang="en-US"/>
              <a:pPr fontAlgn="base">
                <a:spcBef>
                  <a:spcPct val="0"/>
                </a:spcBef>
                <a:spcAft>
                  <a:spcPct val="0"/>
                </a:spcAft>
                <a:defRPr/>
              </a:pPr>
              <a:t>‹#›</a:t>
            </a:fld>
            <a:endParaRPr lang="en-US"/>
          </a:p>
        </p:txBody>
      </p:sp>
      <p:sp>
        <p:nvSpPr>
          <p:cNvPr id="1029" name="Line 7"/>
          <p:cNvSpPr>
            <a:spLocks noChangeShapeType="1"/>
          </p:cNvSpPr>
          <p:nvPr/>
        </p:nvSpPr>
        <p:spPr bwMode="auto">
          <a:xfrm>
            <a:off x="34925" y="6413500"/>
            <a:ext cx="9048750" cy="0"/>
          </a:xfrm>
          <a:prstGeom prst="line">
            <a:avLst/>
          </a:prstGeom>
          <a:noFill/>
          <a:ln w="25400" algn="ctr">
            <a:solidFill>
              <a:srgbClr val="A9B089"/>
            </a:solidFill>
            <a:round/>
            <a:headEnd/>
            <a:tailEnd/>
          </a:ln>
          <a:extLst>
            <a:ext uri="{909E8E84-426E-40DD-AFC4-6F175D3DCCD1}">
              <a14:hiddenFill xmlns:a14="http://schemas.microsoft.com/office/drawing/2010/main">
                <a:noFill/>
              </a14:hiddenFill>
            </a:ext>
          </a:extLst>
        </p:spPr>
        <p:txBody>
          <a:bodyPr wrap="none" lIns="101870" tIns="50935" rIns="101870" bIns="50935" anchor="ctr"/>
          <a:lstStyle/>
          <a:p>
            <a:pPr fontAlgn="base">
              <a:spcBef>
                <a:spcPct val="0"/>
              </a:spcBef>
              <a:spcAft>
                <a:spcPct val="0"/>
              </a:spcAft>
            </a:pPr>
            <a:endParaRPr lang="en-US" b="1" smtClean="0">
              <a:solidFill>
                <a:srgbClr val="000000"/>
              </a:solidFill>
              <a:latin typeface="Arial" charset="0"/>
              <a:cs typeface="Arial" charset="0"/>
            </a:endParaRPr>
          </a:p>
        </p:txBody>
      </p:sp>
      <p:pic>
        <p:nvPicPr>
          <p:cNvPr id="1030" name="Picture 17" descr="WFS_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11988" y="6497638"/>
            <a:ext cx="20447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7"/>
          <p:cNvSpPr>
            <a:spLocks noChangeShapeType="1"/>
          </p:cNvSpPr>
          <p:nvPr/>
        </p:nvSpPr>
        <p:spPr bwMode="auto">
          <a:xfrm>
            <a:off x="-6350" y="436563"/>
            <a:ext cx="9140825" cy="0"/>
          </a:xfrm>
          <a:prstGeom prst="line">
            <a:avLst/>
          </a:prstGeom>
          <a:noFill/>
          <a:ln w="25400" algn="ctr">
            <a:solidFill>
              <a:srgbClr val="A9B089"/>
            </a:solidFill>
            <a:round/>
            <a:headEnd/>
            <a:tailEnd/>
          </a:ln>
          <a:extLst>
            <a:ext uri="{909E8E84-426E-40DD-AFC4-6F175D3DCCD1}">
              <a14:hiddenFill xmlns:a14="http://schemas.microsoft.com/office/drawing/2010/main">
                <a:noFill/>
              </a14:hiddenFill>
            </a:ext>
          </a:extLst>
        </p:spPr>
        <p:txBody>
          <a:bodyPr wrap="none" lIns="101870" tIns="50935" rIns="101870" bIns="50935" anchor="ctr"/>
          <a:lstStyle/>
          <a:p>
            <a:pPr fontAlgn="base">
              <a:spcBef>
                <a:spcPct val="0"/>
              </a:spcBef>
              <a:spcAft>
                <a:spcPct val="0"/>
              </a:spcAft>
            </a:pPr>
            <a:endParaRPr lang="en-US" b="1" smtClean="0">
              <a:solidFill>
                <a:srgbClr val="000000"/>
              </a:solidFill>
              <a:latin typeface="Arial" charset="0"/>
              <a:cs typeface="Arial" charset="0"/>
            </a:endParaRPr>
          </a:p>
        </p:txBody>
      </p:sp>
      <p:sp>
        <p:nvSpPr>
          <p:cNvPr id="29702" name="Text Box 6"/>
          <p:cNvSpPr txBox="1">
            <a:spLocks noChangeArrowheads="1"/>
          </p:cNvSpPr>
          <p:nvPr/>
        </p:nvSpPr>
        <p:spPr bwMode="auto">
          <a:xfrm>
            <a:off x="0" y="6494463"/>
            <a:ext cx="400843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spAutoFit/>
          </a:bodyPr>
          <a:lstStyle>
            <a:lvl1pPr>
              <a:defRPr>
                <a:solidFill>
                  <a:schemeClr val="tx1"/>
                </a:solidFill>
                <a:latin typeface="Arial" pitchFamily="34" charset="0"/>
              </a:defRPr>
            </a:lvl1pPr>
            <a:lvl2pPr marL="37917438" indent="-37460238">
              <a:defRPr>
                <a:solidFill>
                  <a:schemeClr val="tx1"/>
                </a:solidFill>
                <a:latin typeface="Arial" pitchFamily="34" charset="0"/>
              </a:defRPr>
            </a:lvl2pPr>
            <a:lvl3pPr>
              <a:defRPr>
                <a:solidFill>
                  <a:schemeClr val="tx1"/>
                </a:solidFill>
                <a:latin typeface="Arial" pitchFamily="34" charset="0"/>
              </a:defRPr>
            </a:lvl3pPr>
            <a:lvl4pPr marL="41481375" indent="-40109775">
              <a:defRPr>
                <a:solidFill>
                  <a:schemeClr val="tx1"/>
                </a:solidFill>
                <a:latin typeface="Arial" pitchFamily="34" charset="0"/>
              </a:defRPr>
            </a:lvl4pPr>
            <a:lvl5pPr marL="41938575" indent="-40109775">
              <a:defRPr>
                <a:solidFill>
                  <a:schemeClr val="tx1"/>
                </a:solidFill>
                <a:latin typeface="Arial" pitchFamily="34" charset="0"/>
              </a:defRPr>
            </a:lvl5pPr>
            <a:lvl6pPr marL="42395775" indent="-40109775" fontAlgn="base">
              <a:spcBef>
                <a:spcPct val="0"/>
              </a:spcBef>
              <a:spcAft>
                <a:spcPct val="0"/>
              </a:spcAft>
              <a:defRPr>
                <a:solidFill>
                  <a:schemeClr val="tx1"/>
                </a:solidFill>
                <a:latin typeface="Arial" pitchFamily="34" charset="0"/>
              </a:defRPr>
            </a:lvl6pPr>
            <a:lvl7pPr marL="42852975" indent="-40109775" fontAlgn="base">
              <a:spcBef>
                <a:spcPct val="0"/>
              </a:spcBef>
              <a:spcAft>
                <a:spcPct val="0"/>
              </a:spcAft>
              <a:defRPr>
                <a:solidFill>
                  <a:schemeClr val="tx1"/>
                </a:solidFill>
                <a:latin typeface="Arial" pitchFamily="34" charset="0"/>
              </a:defRPr>
            </a:lvl7pPr>
            <a:lvl8pPr marL="43310175" indent="-40109775" fontAlgn="base">
              <a:spcBef>
                <a:spcPct val="0"/>
              </a:spcBef>
              <a:spcAft>
                <a:spcPct val="0"/>
              </a:spcAft>
              <a:defRPr>
                <a:solidFill>
                  <a:schemeClr val="tx1"/>
                </a:solidFill>
                <a:latin typeface="Arial" pitchFamily="34" charset="0"/>
              </a:defRPr>
            </a:lvl8pPr>
            <a:lvl9pPr marL="43767375" indent="-40109775" fontAlgn="base">
              <a:spcBef>
                <a:spcPct val="0"/>
              </a:spcBef>
              <a:spcAft>
                <a:spcPct val="0"/>
              </a:spcAft>
              <a:defRPr>
                <a:solidFill>
                  <a:schemeClr val="tx1"/>
                </a:solidFill>
                <a:latin typeface="Arial" pitchFamily="34" charset="0"/>
              </a:defRPr>
            </a:lvl9pPr>
          </a:lstStyle>
          <a:p>
            <a:pPr eaLnBrk="0" fontAlgn="base" hangingPunct="0">
              <a:spcBef>
                <a:spcPct val="50000"/>
              </a:spcBef>
              <a:spcAft>
                <a:spcPct val="0"/>
              </a:spcAft>
              <a:defRPr/>
            </a:pPr>
            <a:r>
              <a:rPr lang="en-US" sz="1200" smtClean="0">
                <a:solidFill>
                  <a:srgbClr val="5A5D62"/>
                </a:solidFill>
                <a:latin typeface="Georgia" pitchFamily="18" charset="0"/>
                <a:ea typeface="MS PGothic"/>
                <a:cs typeface="MS PGothic"/>
              </a:rPr>
              <a:t>Economics</a:t>
            </a:r>
          </a:p>
        </p:txBody>
      </p:sp>
    </p:spTree>
    <p:extLst>
      <p:ext uri="{BB962C8B-B14F-4D97-AF65-F5344CB8AC3E}">
        <p14:creationId xmlns:p14="http://schemas.microsoft.com/office/powerpoint/2010/main" val="5241910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l" rtl="0" eaLnBrk="0" fontAlgn="base" hangingPunct="0">
        <a:spcBef>
          <a:spcPct val="0"/>
        </a:spcBef>
        <a:spcAft>
          <a:spcPct val="0"/>
        </a:spcAft>
        <a:defRPr sz="1600">
          <a:solidFill>
            <a:srgbClr val="BB0826"/>
          </a:solidFill>
          <a:latin typeface="+mj-lt"/>
          <a:ea typeface="+mj-ea"/>
          <a:cs typeface="+mj-cs"/>
        </a:defRPr>
      </a:lvl1pPr>
      <a:lvl2pPr algn="l" rtl="0" eaLnBrk="0" fontAlgn="base" hangingPunct="0">
        <a:spcBef>
          <a:spcPct val="0"/>
        </a:spcBef>
        <a:spcAft>
          <a:spcPct val="0"/>
        </a:spcAft>
        <a:defRPr sz="1600">
          <a:solidFill>
            <a:srgbClr val="BB0826"/>
          </a:solidFill>
          <a:latin typeface="Georgia" pitchFamily="18" charset="0"/>
        </a:defRPr>
      </a:lvl2pPr>
      <a:lvl3pPr algn="l" rtl="0" eaLnBrk="0" fontAlgn="base" hangingPunct="0">
        <a:spcBef>
          <a:spcPct val="0"/>
        </a:spcBef>
        <a:spcAft>
          <a:spcPct val="0"/>
        </a:spcAft>
        <a:defRPr sz="1600">
          <a:solidFill>
            <a:srgbClr val="BB0826"/>
          </a:solidFill>
          <a:latin typeface="Georgia" pitchFamily="18" charset="0"/>
        </a:defRPr>
      </a:lvl3pPr>
      <a:lvl4pPr algn="l" rtl="0" eaLnBrk="0" fontAlgn="base" hangingPunct="0">
        <a:spcBef>
          <a:spcPct val="0"/>
        </a:spcBef>
        <a:spcAft>
          <a:spcPct val="0"/>
        </a:spcAft>
        <a:defRPr sz="1600">
          <a:solidFill>
            <a:srgbClr val="BB0826"/>
          </a:solidFill>
          <a:latin typeface="Georgia" pitchFamily="18" charset="0"/>
        </a:defRPr>
      </a:lvl4pPr>
      <a:lvl5pPr algn="l" rtl="0" eaLnBrk="0" fontAlgn="base" hangingPunct="0">
        <a:spcBef>
          <a:spcPct val="0"/>
        </a:spcBef>
        <a:spcAft>
          <a:spcPct val="0"/>
        </a:spcAft>
        <a:defRPr sz="1600">
          <a:solidFill>
            <a:srgbClr val="BB0826"/>
          </a:solidFill>
          <a:latin typeface="Georgia" pitchFamily="18" charset="0"/>
        </a:defRPr>
      </a:lvl5pPr>
      <a:lvl6pPr marL="457200" algn="l" rtl="0" fontAlgn="base">
        <a:spcBef>
          <a:spcPct val="0"/>
        </a:spcBef>
        <a:spcAft>
          <a:spcPct val="0"/>
        </a:spcAft>
        <a:defRPr sz="1600">
          <a:solidFill>
            <a:srgbClr val="BB0826"/>
          </a:solidFill>
          <a:latin typeface="Georgia" pitchFamily="18" charset="0"/>
        </a:defRPr>
      </a:lvl6pPr>
      <a:lvl7pPr marL="914400" algn="l" rtl="0" fontAlgn="base">
        <a:spcBef>
          <a:spcPct val="0"/>
        </a:spcBef>
        <a:spcAft>
          <a:spcPct val="0"/>
        </a:spcAft>
        <a:defRPr sz="1600">
          <a:solidFill>
            <a:srgbClr val="BB0826"/>
          </a:solidFill>
          <a:latin typeface="Georgia" pitchFamily="18" charset="0"/>
        </a:defRPr>
      </a:lvl7pPr>
      <a:lvl8pPr marL="1371600" algn="l" rtl="0" fontAlgn="base">
        <a:spcBef>
          <a:spcPct val="0"/>
        </a:spcBef>
        <a:spcAft>
          <a:spcPct val="0"/>
        </a:spcAft>
        <a:defRPr sz="1600">
          <a:solidFill>
            <a:srgbClr val="BB0826"/>
          </a:solidFill>
          <a:latin typeface="Georgia" pitchFamily="18" charset="0"/>
        </a:defRPr>
      </a:lvl8pPr>
      <a:lvl9pPr marL="1828800" algn="l" rtl="0" fontAlgn="base">
        <a:spcBef>
          <a:spcPct val="0"/>
        </a:spcBef>
        <a:spcAft>
          <a:spcPct val="0"/>
        </a:spcAft>
        <a:defRPr sz="1600">
          <a:solidFill>
            <a:srgbClr val="BB0826"/>
          </a:solidFill>
          <a:latin typeface="Georgia" pitchFamily="18" charset="0"/>
        </a:defRPr>
      </a:lvl9pPr>
    </p:titleStyle>
    <p:bodyStyle>
      <a:lvl1pPr marL="225425" indent="-225425" algn="l" rtl="0" eaLnBrk="0" fontAlgn="base" hangingPunct="0">
        <a:spcBef>
          <a:spcPct val="20000"/>
        </a:spcBef>
        <a:spcAft>
          <a:spcPct val="0"/>
        </a:spcAft>
        <a:buClr>
          <a:schemeClr val="tx1"/>
        </a:buClr>
        <a:buSzPct val="115000"/>
        <a:buFont typeface="Wingdings" pitchFamily="2" charset="2"/>
        <a:buChar char="§"/>
        <a:defRPr sz="1200">
          <a:solidFill>
            <a:schemeClr val="tx1"/>
          </a:solidFill>
          <a:latin typeface="+mn-lt"/>
          <a:ea typeface="+mn-ea"/>
          <a:cs typeface="+mn-cs"/>
        </a:defRPr>
      </a:lvl1pPr>
      <a:lvl2pPr marL="457200" indent="-230188" algn="l" rtl="0" eaLnBrk="0" fontAlgn="base" hangingPunct="0">
        <a:spcBef>
          <a:spcPct val="20000"/>
        </a:spcBef>
        <a:spcAft>
          <a:spcPct val="0"/>
        </a:spcAft>
        <a:buClr>
          <a:schemeClr val="tx1"/>
        </a:buClr>
        <a:buSzPct val="115000"/>
        <a:buFont typeface="Wingdings" pitchFamily="2" charset="2"/>
        <a:buChar char="§"/>
        <a:defRPr sz="1200">
          <a:solidFill>
            <a:schemeClr val="tx1"/>
          </a:solidFill>
          <a:latin typeface="+mn-lt"/>
        </a:defRPr>
      </a:lvl2pPr>
      <a:lvl3pPr marL="682625" indent="-223838" algn="l" rtl="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mn-lt"/>
        </a:defRPr>
      </a:lvl3pPr>
      <a:lvl4pPr marL="890588" indent="-201613" algn="l" rtl="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mn-lt"/>
        </a:defRPr>
      </a:lvl4pPr>
      <a:lvl5pPr marL="1182688" indent="-177800" algn="l" rtl="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mn-lt"/>
        </a:defRPr>
      </a:lvl5pPr>
      <a:lvl6pPr marL="1639888" indent="-177800" algn="l" rtl="0" fontAlgn="base">
        <a:spcBef>
          <a:spcPct val="20000"/>
        </a:spcBef>
        <a:spcAft>
          <a:spcPct val="0"/>
        </a:spcAft>
        <a:buClr>
          <a:schemeClr val="tx1"/>
        </a:buClr>
        <a:buSzPct val="115000"/>
        <a:buFont typeface="Wingdings" pitchFamily="2" charset="2"/>
        <a:buChar char="§"/>
        <a:defRPr sz="1000">
          <a:solidFill>
            <a:schemeClr val="tx1"/>
          </a:solidFill>
          <a:latin typeface="+mn-lt"/>
        </a:defRPr>
      </a:lvl6pPr>
      <a:lvl7pPr marL="2097088" indent="-177800" algn="l" rtl="0" fontAlgn="base">
        <a:spcBef>
          <a:spcPct val="20000"/>
        </a:spcBef>
        <a:spcAft>
          <a:spcPct val="0"/>
        </a:spcAft>
        <a:buClr>
          <a:schemeClr val="tx1"/>
        </a:buClr>
        <a:buSzPct val="115000"/>
        <a:buFont typeface="Wingdings" pitchFamily="2" charset="2"/>
        <a:buChar char="§"/>
        <a:defRPr sz="1000">
          <a:solidFill>
            <a:schemeClr val="tx1"/>
          </a:solidFill>
          <a:latin typeface="+mn-lt"/>
        </a:defRPr>
      </a:lvl7pPr>
      <a:lvl8pPr marL="2554288" indent="-177800" algn="l" rtl="0" fontAlgn="base">
        <a:spcBef>
          <a:spcPct val="20000"/>
        </a:spcBef>
        <a:spcAft>
          <a:spcPct val="0"/>
        </a:spcAft>
        <a:buClr>
          <a:schemeClr val="tx1"/>
        </a:buClr>
        <a:buSzPct val="115000"/>
        <a:buFont typeface="Wingdings" pitchFamily="2" charset="2"/>
        <a:buChar char="§"/>
        <a:defRPr sz="1000">
          <a:solidFill>
            <a:schemeClr val="tx1"/>
          </a:solidFill>
          <a:latin typeface="+mn-lt"/>
        </a:defRPr>
      </a:lvl8pPr>
      <a:lvl9pPr marL="3011488" indent="-177800" algn="l" rtl="0" fontAlgn="base">
        <a:spcBef>
          <a:spcPct val="20000"/>
        </a:spcBef>
        <a:spcAft>
          <a:spcPct val="0"/>
        </a:spcAft>
        <a:buClr>
          <a:schemeClr val="tx1"/>
        </a:buClr>
        <a:buSzPct val="115000"/>
        <a:buFont typeface="Wingdings" pitchFamily="2" charset="2"/>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7688" y="3206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47688" y="1651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181889067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Lst>
  <p:hf hdr="0" ftr="0" dt="0"/>
  <p:txStyles>
    <p:titleStyle>
      <a:lvl1pPr algn="l" rtl="0" eaLnBrk="1" fontAlgn="base" hangingPunct="1">
        <a:lnSpc>
          <a:spcPct val="105000"/>
        </a:lnSpc>
        <a:spcBef>
          <a:spcPct val="0"/>
        </a:spcBef>
        <a:spcAft>
          <a:spcPct val="0"/>
        </a:spcAft>
        <a:defRPr lang="en-US" sz="3000" kern="1200" dirty="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p:titleStyle>
    <p:bodyStyle>
      <a:lvl1pPr marL="342900" indent="-342900" algn="l" rtl="0" eaLnBrk="1" fontAlgn="base" hangingPunct="1">
        <a:spcBef>
          <a:spcPct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ct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ct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8.xml"/><Relationship Id="rId1" Type="http://schemas.openxmlformats.org/officeDocument/2006/relationships/tags" Target="../tags/tag20.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23.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0.emf"/><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23.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23.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23.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31.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28.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openxmlformats.org/officeDocument/2006/relationships/hyperlink" Target="mailto:nicholas.bennenbroek@wellsfargo.com" TargetMode="External"/><Relationship Id="rId13" Type="http://schemas.openxmlformats.org/officeDocument/2006/relationships/hyperlink" Target="mailto:azhar.iqbal@wellsfargo.com" TargetMode="External"/><Relationship Id="rId18" Type="http://schemas.openxmlformats.org/officeDocument/2006/relationships/hyperlink" Target="mailto:donna.lafleur@wellsfargo.com" TargetMode="External"/><Relationship Id="rId3" Type="http://schemas.openxmlformats.org/officeDocument/2006/relationships/hyperlink" Target="mailto:john.silvia@wellsfargo.com" TargetMode="External"/><Relationship Id="rId7" Type="http://schemas.openxmlformats.org/officeDocument/2006/relationships/hyperlink" Target="mailto:sam.bullard@wellsfargo.com" TargetMode="External"/><Relationship Id="rId12" Type="http://schemas.openxmlformats.org/officeDocument/2006/relationships/hyperlink" Target="mailto:alex.v.moehring@wellsfargo.com" TargetMode="External"/><Relationship Id="rId17" Type="http://schemas.openxmlformats.org/officeDocument/2006/relationships/hyperlink" Target="mailto:michael.a.brown@wellsfargo.com" TargetMode="External"/><Relationship Id="rId2" Type="http://schemas.openxmlformats.org/officeDocument/2006/relationships/notesSlide" Target="../notesSlides/notesSlide9.xml"/><Relationship Id="rId16" Type="http://schemas.openxmlformats.org/officeDocument/2006/relationships/hyperlink" Target="mailto:sarah.house@wellsfargo.com" TargetMode="External"/><Relationship Id="rId1" Type="http://schemas.openxmlformats.org/officeDocument/2006/relationships/slideLayout" Target="../slideLayouts/slideLayout28.xml"/><Relationship Id="rId6" Type="http://schemas.openxmlformats.org/officeDocument/2006/relationships/hyperlink" Target="mailto:jay.bryson@wellsfargo.com" TargetMode="External"/><Relationship Id="rId11" Type="http://schemas.openxmlformats.org/officeDocument/2006/relationships/hyperlink" Target="mailto:erik.f.nelson@wellsfargo.com" TargetMode="External"/><Relationship Id="rId5" Type="http://schemas.openxmlformats.org/officeDocument/2006/relationships/hyperlink" Target="mailto:mark.vitner@wellsfargo.com" TargetMode="External"/><Relationship Id="rId15" Type="http://schemas.openxmlformats.org/officeDocument/2006/relationships/hyperlink" Target="mailto:eric.viloria@wellsfargo.com" TargetMode="External"/><Relationship Id="rId10" Type="http://schemas.openxmlformats.org/officeDocument/2006/relationships/hyperlink" Target="mailto:anika.khan@wellsfargo.com" TargetMode="External"/><Relationship Id="rId19" Type="http://schemas.openxmlformats.org/officeDocument/2006/relationships/hyperlink" Target="mailto:cyndi.h.flowe@wellsfargo.com" TargetMode="External"/><Relationship Id="rId4" Type="http://schemas.openxmlformats.org/officeDocument/2006/relationships/hyperlink" Target="mailto:diane.schumaker@wellsfargo.com" TargetMode="External"/><Relationship Id="rId9" Type="http://schemas.openxmlformats.org/officeDocument/2006/relationships/hyperlink" Target="mailto:eugenio.j.aleman@wellsfargo.com" TargetMode="External"/><Relationship Id="rId14" Type="http://schemas.openxmlformats.org/officeDocument/2006/relationships/hyperlink" Target="mailto:tim.quinlan@wellsfargo.com" TargetMode="Externa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image" Target="../media/image8.jpeg"/><Relationship Id="rId4" Type="http://schemas.openxmlformats.org/officeDocument/2006/relationships/tags" Target="../tags/tag36.xml"/><Relationship Id="rId9"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ags" Target="../tags/tag10.xml"/><Relationship Id="rId7" Type="http://schemas.openxmlformats.org/officeDocument/2006/relationships/image" Target="../media/image7.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2.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hyperlink" Target="http://www.google.com/url?sa=i&amp;rct=j&amp;q=&amp;esrc=s&amp;frm=1&amp;source=images&amp;cd=&amp;cad=rja&amp;uact=8&amp;ved=0CAcQjRw&amp;url=http://www.spartanburg.com/news/adidas0212.html&amp;ei=xvjIVL-_Bsm6ggTTsIOQBw&amp;bvm=bv.84607526,d.eXY&amp;psig=AFQjCNHXtNL48qAmPU5tjpQgZFGmOPwvzQ&amp;ust=142254342260981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8.xml"/><Relationship Id="rId1" Type="http://schemas.openxmlformats.org/officeDocument/2006/relationships/tags" Target="../tags/tag15.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23.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8.xml"/><Relationship Id="rId1" Type="http://schemas.openxmlformats.org/officeDocument/2006/relationships/tags" Target="../tags/tag19.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3" name="Picture 9" descr="stagecoach_icon_english_rgb_med.jpg"/>
          <p:cNvPicPr>
            <a:picLocks noChangeAspect="1"/>
          </p:cNvPicPr>
          <p:nvPr>
            <p:custDataLst>
              <p:tags r:id="rId2"/>
            </p:custDataLst>
          </p:nvPr>
        </p:nvPicPr>
        <p:blipFill>
          <a:blip r:embed="rId8" cstate="print"/>
          <a:srcRect/>
          <a:stretch>
            <a:fillRect/>
          </a:stretch>
        </p:blipFill>
        <p:spPr bwMode="auto">
          <a:xfrm>
            <a:off x="5749925" y="5629275"/>
            <a:ext cx="3160713" cy="1098550"/>
          </a:xfrm>
          <a:prstGeom prst="rect">
            <a:avLst/>
          </a:prstGeom>
          <a:noFill/>
          <a:ln w="9525">
            <a:noFill/>
            <a:miter lim="800000"/>
            <a:headEnd/>
            <a:tailEnd/>
          </a:ln>
        </p:spPr>
      </p:pic>
      <p:sp>
        <p:nvSpPr>
          <p:cNvPr id="158724" name="Rectangle 4"/>
          <p:cNvSpPr>
            <a:spLocks noGrp="1" noChangeArrowheads="1"/>
          </p:cNvSpPr>
          <p:nvPr>
            <p:ph type="ctrTitle" sz="quarter"/>
            <p:custDataLst>
              <p:tags r:id="rId3"/>
            </p:custDataLst>
          </p:nvPr>
        </p:nvSpPr>
        <p:spPr>
          <a:xfrm>
            <a:off x="322262" y="1828799"/>
            <a:ext cx="7754937" cy="758825"/>
          </a:xfrm>
        </p:spPr>
        <p:txBody>
          <a:bodyPr lIns="0">
            <a:normAutofit/>
          </a:bodyPr>
          <a:lstStyle/>
          <a:p>
            <a:r>
              <a:rPr lang="en-US" sz="3600" dirty="0" smtClean="0"/>
              <a:t>GPAG Conference Call</a:t>
            </a:r>
            <a:endParaRPr lang="en-US" sz="3600" dirty="0"/>
          </a:p>
        </p:txBody>
      </p:sp>
      <p:sp>
        <p:nvSpPr>
          <p:cNvPr id="158725" name="Rectangle 5"/>
          <p:cNvSpPr>
            <a:spLocks noGrp="1" noChangeArrowheads="1"/>
          </p:cNvSpPr>
          <p:nvPr>
            <p:ph type="subTitle" sz="quarter" idx="1"/>
            <p:custDataLst>
              <p:tags r:id="rId4"/>
            </p:custDataLst>
          </p:nvPr>
        </p:nvSpPr>
        <p:spPr>
          <a:xfrm>
            <a:off x="322263" y="2838450"/>
            <a:ext cx="2827337" cy="928688"/>
          </a:xfrm>
        </p:spPr>
        <p:txBody>
          <a:bodyPr>
            <a:noAutofit/>
          </a:bodyPr>
          <a:lstStyle/>
          <a:p>
            <a:r>
              <a:rPr lang="en-US" sz="1600" b="1" dirty="0" smtClean="0">
                <a:solidFill>
                  <a:schemeClr val="accent2"/>
                </a:solidFill>
              </a:rPr>
              <a:t>September 16, 2015</a:t>
            </a:r>
          </a:p>
        </p:txBody>
      </p:sp>
      <p:sp>
        <p:nvSpPr>
          <p:cNvPr id="8" name="Rectangle 7"/>
          <p:cNvSpPr>
            <a:spLocks noChangeArrowheads="1"/>
          </p:cNvSpPr>
          <p:nvPr>
            <p:custDataLst>
              <p:tags r:id="rId5"/>
            </p:custDataLst>
          </p:nvPr>
        </p:nvSpPr>
        <p:spPr bwMode="auto">
          <a:xfrm>
            <a:off x="339725" y="2640013"/>
            <a:ext cx="8629650" cy="52387"/>
          </a:xfrm>
          <a:prstGeom prst="rect">
            <a:avLst/>
          </a:prstGeom>
          <a:solidFill>
            <a:srgbClr val="A9B089"/>
          </a:solidFill>
          <a:ln w="9525">
            <a:noFill/>
            <a:miter lim="800000"/>
            <a:headEnd/>
            <a:tailEnd/>
          </a:ln>
        </p:spPr>
        <p:txBody>
          <a:bodyPr lIns="101846" tIns="50923" rIns="101846" bIns="50923" anchor="ctr"/>
          <a:lstStyle/>
          <a:p>
            <a:pPr algn="ctr">
              <a:defRPr/>
            </a:pPr>
            <a:endParaRPr lang="en-US" b="0">
              <a:solidFill>
                <a:schemeClr val="lt1"/>
              </a:solidFill>
              <a:latin typeface="+mn-lt"/>
            </a:endParaRPr>
          </a:p>
        </p:txBody>
      </p:sp>
      <p:pic>
        <p:nvPicPr>
          <p:cNvPr id="9" name="Picture 16" descr="Wells Fargo Logo"/>
          <p:cNvPicPr>
            <a:picLocks noChangeAspect="1" noChangeArrowheads="1"/>
          </p:cNvPicPr>
          <p:nvPr>
            <p:custDataLst>
              <p:tags r:id="rId6"/>
            </p:custDataLst>
          </p:nvPr>
        </p:nvPicPr>
        <p:blipFill>
          <a:blip r:embed="rId9" cstate="print"/>
          <a:srcRect/>
          <a:stretch>
            <a:fillRect/>
          </a:stretch>
        </p:blipFill>
        <p:spPr bwMode="auto">
          <a:xfrm>
            <a:off x="7967663" y="400050"/>
            <a:ext cx="749300" cy="749300"/>
          </a:xfrm>
          <a:prstGeom prst="rect">
            <a:avLst/>
          </a:prstGeom>
          <a:noFill/>
        </p:spPr>
      </p:pic>
    </p:spTree>
    <p:custDataLst>
      <p:tags r:id="rId1"/>
    </p:custDataLst>
    <p:extLst>
      <p:ext uri="{BB962C8B-B14F-4D97-AF65-F5344CB8AC3E}">
        <p14:creationId xmlns:p14="http://schemas.microsoft.com/office/powerpoint/2010/main" val="1831351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953739EC-5328-49FB-AE73-3011E1E14826}" type="slidenum">
              <a:rPr lang="en-US" altLang="en-US" sz="1000" smtClean="0">
                <a:solidFill>
                  <a:srgbClr val="A9B089"/>
                </a:solidFill>
                <a:latin typeface="Verdana" pitchFamily="34" charset="0"/>
                <a:ea typeface="MS PGothic" pitchFamily="34" charset="-128"/>
              </a:rPr>
              <a:pPr>
                <a:spcBef>
                  <a:spcPct val="0"/>
                </a:spcBef>
                <a:buClrTx/>
                <a:buSzTx/>
                <a:buFontTx/>
                <a:buNone/>
              </a:pPr>
              <a:t>10</a:t>
            </a:fld>
            <a:endParaRPr lang="en-US" altLang="en-US" sz="1000" smtClean="0">
              <a:solidFill>
                <a:srgbClr val="A9B089"/>
              </a:solidFill>
              <a:latin typeface="Verdana" pitchFamily="34" charset="0"/>
              <a:ea typeface="MS PGothic" pitchFamily="34" charset="-128"/>
            </a:endParaRPr>
          </a:p>
        </p:txBody>
      </p:sp>
      <p:sp>
        <p:nvSpPr>
          <p:cNvPr id="33795" name="Slide Number Placeholder 3"/>
          <p:cNvSpPr txBox="1">
            <a:spLocks noGrp="1"/>
          </p:cNvSpPr>
          <p:nvPr/>
        </p:nvSpPr>
        <p:spPr bwMode="auto">
          <a:xfrm>
            <a:off x="4117975" y="6494463"/>
            <a:ext cx="8985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fontAlgn="base">
              <a:spcBef>
                <a:spcPct val="0"/>
              </a:spcBef>
              <a:spcAft>
                <a:spcPct val="0"/>
              </a:spcAft>
              <a:buClrTx/>
              <a:buSzTx/>
              <a:buFontTx/>
              <a:buNone/>
            </a:pPr>
            <a:fld id="{DBA3B901-70AD-47FB-945B-9A283F9F2EC8}" type="slidenum">
              <a:rPr lang="en-US" altLang="en-US" sz="1000" smtClean="0">
                <a:solidFill>
                  <a:srgbClr val="A9B089"/>
                </a:solidFill>
                <a:latin typeface="Verdana" pitchFamily="34" charset="0"/>
                <a:ea typeface="MS PGothic" pitchFamily="34" charset="-128"/>
                <a:cs typeface="Verdana" pitchFamily="34" charset="0"/>
              </a:rPr>
              <a:pPr algn="ctr" fontAlgn="base">
                <a:spcBef>
                  <a:spcPct val="0"/>
                </a:spcBef>
                <a:spcAft>
                  <a:spcPct val="0"/>
                </a:spcAft>
                <a:buClrTx/>
                <a:buSzTx/>
                <a:buFontTx/>
                <a:buNone/>
              </a:pPr>
              <a:t>10</a:t>
            </a:fld>
            <a:endParaRPr lang="en-US" altLang="en-US" sz="1000" smtClean="0">
              <a:solidFill>
                <a:srgbClr val="A9B089"/>
              </a:solidFill>
              <a:latin typeface="Verdana" pitchFamily="34" charset="0"/>
              <a:ea typeface="MS PGothic" pitchFamily="34" charset="-128"/>
              <a:cs typeface="Verdana" pitchFamily="34" charset="0"/>
            </a:endParaRPr>
          </a:p>
        </p:txBody>
      </p:sp>
      <p:pic>
        <p:nvPicPr>
          <p:cNvPr id="33796" name="Picture 8"/>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424238" y="1085850"/>
            <a:ext cx="5529262" cy="4244975"/>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5152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Rectangle 3"/>
          <p:cNvSpPr>
            <a:spLocks noGrp="1" noChangeArrowheads="1"/>
          </p:cNvSpPr>
          <p:nvPr>
            <p:ph type="title" idx="4294967295"/>
          </p:nvPr>
        </p:nvSpPr>
        <p:spPr/>
        <p:txBody>
          <a:bodyPr/>
          <a:lstStyle/>
          <a:p>
            <a:pPr eaLnBrk="1" hangingPunct="1"/>
            <a:r>
              <a:rPr lang="en-US" altLang="en-US" smtClean="0"/>
              <a:t>Inflation</a:t>
            </a:r>
          </a:p>
        </p:txBody>
      </p:sp>
      <p:sp>
        <p:nvSpPr>
          <p:cNvPr id="33798"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The case for wage inflation</a:t>
            </a:r>
          </a:p>
        </p:txBody>
      </p:sp>
      <p:sp>
        <p:nvSpPr>
          <p:cNvPr id="33799" name="Text Box 5"/>
          <p:cNvSpPr txBox="1">
            <a:spLocks noChangeArrowheads="1"/>
          </p:cNvSpPr>
          <p:nvPr/>
        </p:nvSpPr>
        <p:spPr bwMode="auto">
          <a:xfrm>
            <a:off x="3427413" y="6026150"/>
            <a:ext cx="53784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NFIB and Wells Fargo Securities, LLC</a:t>
            </a:r>
          </a:p>
        </p:txBody>
      </p:sp>
    </p:spTree>
    <p:extLst>
      <p:ext uri="{BB962C8B-B14F-4D97-AF65-F5344CB8AC3E}">
        <p14:creationId xmlns:p14="http://schemas.microsoft.com/office/powerpoint/2010/main" val="2018314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EF852C73-ACC5-434C-909E-E458CB125ED6}" type="slidenum">
              <a:rPr lang="en-US" altLang="en-US" sz="1000" smtClean="0">
                <a:solidFill>
                  <a:srgbClr val="A9B089"/>
                </a:solidFill>
                <a:latin typeface="Verdana" pitchFamily="34" charset="0"/>
                <a:ea typeface="MS PGothic" pitchFamily="34" charset="-128"/>
              </a:rPr>
              <a:pPr>
                <a:spcBef>
                  <a:spcPct val="0"/>
                </a:spcBef>
                <a:buClrTx/>
                <a:buSzTx/>
                <a:buFontTx/>
                <a:buNone/>
              </a:pPr>
              <a:t>11</a:t>
            </a:fld>
            <a:endParaRPr lang="en-US" altLang="en-US" sz="1000" smtClean="0">
              <a:solidFill>
                <a:srgbClr val="A9B089"/>
              </a:solidFill>
              <a:latin typeface="Verdana" pitchFamily="34" charset="0"/>
              <a:ea typeface="MS PGothic" pitchFamily="34" charset="-128"/>
            </a:endParaRPr>
          </a:p>
        </p:txBody>
      </p:sp>
      <p:pic>
        <p:nvPicPr>
          <p:cNvPr id="34819" name="Picture 7"/>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424238" y="1027113"/>
            <a:ext cx="5557837" cy="4259262"/>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5152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Rectangle 3"/>
          <p:cNvSpPr>
            <a:spLocks noGrp="1" noChangeArrowheads="1"/>
          </p:cNvSpPr>
          <p:nvPr>
            <p:ph type="title"/>
          </p:nvPr>
        </p:nvSpPr>
        <p:spPr/>
        <p:txBody>
          <a:bodyPr/>
          <a:lstStyle/>
          <a:p>
            <a:pPr eaLnBrk="1" hangingPunct="1"/>
            <a:r>
              <a:rPr lang="en-US" altLang="en-US" smtClean="0"/>
              <a:t>Housing</a:t>
            </a:r>
          </a:p>
        </p:txBody>
      </p:sp>
      <p:sp>
        <p:nvSpPr>
          <p:cNvPr id="34821"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cs typeface="Arial" charset="0"/>
              </a:rPr>
              <a:t>We continue to look for a gradual recovery in homebuilding. </a:t>
            </a:r>
          </a:p>
          <a:p>
            <a:pPr algn="ctr" eaLnBrk="1" fontAlgn="base" hangingPunct="1">
              <a:spcBef>
                <a:spcPct val="0"/>
              </a:spcBef>
              <a:spcAft>
                <a:spcPct val="0"/>
              </a:spcAft>
              <a:buClrTx/>
              <a:buSzTx/>
              <a:buFontTx/>
              <a:buNone/>
            </a:pPr>
            <a:endParaRPr lang="en-US" altLang="en-US" sz="1600" smtClean="0">
              <a:solidFill>
                <a:srgbClr val="5E5145"/>
              </a:solidFill>
              <a:cs typeface="Arial" charset="0"/>
            </a:endParaRPr>
          </a:p>
          <a:p>
            <a:pPr algn="ctr" eaLnBrk="1" fontAlgn="base" hangingPunct="1">
              <a:spcBef>
                <a:spcPct val="0"/>
              </a:spcBef>
              <a:spcAft>
                <a:spcPct val="0"/>
              </a:spcAft>
              <a:buClrTx/>
              <a:buSzTx/>
              <a:buFontTx/>
              <a:buNone/>
            </a:pPr>
            <a:r>
              <a:rPr lang="en-US" altLang="en-US" sz="1600" smtClean="0">
                <a:solidFill>
                  <a:srgbClr val="5E5145"/>
                </a:solidFill>
                <a:cs typeface="Arial" charset="0"/>
              </a:rPr>
              <a:t>Apartment demand remains exceptionally strong but supply is catching up with demand.</a:t>
            </a:r>
          </a:p>
          <a:p>
            <a:pPr algn="ctr" eaLnBrk="1" fontAlgn="base" hangingPunct="1">
              <a:spcBef>
                <a:spcPct val="0"/>
              </a:spcBef>
              <a:spcAft>
                <a:spcPct val="0"/>
              </a:spcAft>
              <a:buClrTx/>
              <a:buSzTx/>
              <a:buFontTx/>
              <a:buNone/>
            </a:pPr>
            <a:endParaRPr lang="en-US" altLang="en-US" sz="1600" smtClean="0">
              <a:solidFill>
                <a:srgbClr val="5E5145"/>
              </a:solidFill>
              <a:cs typeface="Arial" charset="0"/>
            </a:endParaRPr>
          </a:p>
          <a:p>
            <a:pPr algn="ctr" eaLnBrk="1" fontAlgn="base" hangingPunct="1">
              <a:spcBef>
                <a:spcPct val="0"/>
              </a:spcBef>
              <a:spcAft>
                <a:spcPct val="0"/>
              </a:spcAft>
              <a:buClrTx/>
              <a:buSzTx/>
              <a:buFontTx/>
              <a:buNone/>
            </a:pPr>
            <a:r>
              <a:rPr lang="en-US" altLang="en-US" sz="1600" smtClean="0">
                <a:solidFill>
                  <a:srgbClr val="5E5145"/>
                </a:solidFill>
                <a:cs typeface="Arial" charset="0"/>
              </a:rPr>
              <a:t>Single-family housing starts are beginning to ramp back up. Gains will be more modest than in past building cycles.</a:t>
            </a:r>
          </a:p>
        </p:txBody>
      </p:sp>
      <p:sp>
        <p:nvSpPr>
          <p:cNvPr id="34822" name="Text Box 5"/>
          <p:cNvSpPr txBox="1">
            <a:spLocks noChangeArrowheads="1"/>
          </p:cNvSpPr>
          <p:nvPr/>
        </p:nvSpPr>
        <p:spPr bwMode="auto">
          <a:xfrm>
            <a:off x="3427413" y="5988050"/>
            <a:ext cx="554831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cs typeface="Arial" charset="0"/>
              </a:rPr>
              <a:t>Source: U.S. Department of Commerce and Wells Fargo Securities, LLC</a:t>
            </a:r>
          </a:p>
        </p:txBody>
      </p:sp>
    </p:spTree>
    <p:extLst>
      <p:ext uri="{BB962C8B-B14F-4D97-AF65-F5344CB8AC3E}">
        <p14:creationId xmlns:p14="http://schemas.microsoft.com/office/powerpoint/2010/main" val="1210657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txBox="1">
            <a:spLocks noGrp="1"/>
          </p:cNvSpPr>
          <p:nvPr/>
        </p:nvSpPr>
        <p:spPr bwMode="auto">
          <a:xfrm>
            <a:off x="4117975" y="6494463"/>
            <a:ext cx="8985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fontAlgn="base">
              <a:spcBef>
                <a:spcPct val="0"/>
              </a:spcBef>
              <a:spcAft>
                <a:spcPct val="0"/>
              </a:spcAft>
              <a:buClrTx/>
              <a:buSzTx/>
              <a:buFontTx/>
              <a:buNone/>
            </a:pPr>
            <a:fld id="{14743D92-000A-4035-BCC3-36ACAF7FF36F}" type="slidenum">
              <a:rPr lang="en-US" altLang="en-US" sz="1000" smtClean="0">
                <a:solidFill>
                  <a:srgbClr val="A9B089"/>
                </a:solidFill>
                <a:latin typeface="Verdana" pitchFamily="34" charset="0"/>
                <a:ea typeface="MS PGothic" pitchFamily="34" charset="-128"/>
                <a:cs typeface="Verdana" pitchFamily="34" charset="0"/>
              </a:rPr>
              <a:pPr algn="ctr" fontAlgn="base">
                <a:spcBef>
                  <a:spcPct val="0"/>
                </a:spcBef>
                <a:spcAft>
                  <a:spcPct val="0"/>
                </a:spcAft>
                <a:buClrTx/>
                <a:buSzTx/>
                <a:buFontTx/>
                <a:buNone/>
              </a:pPr>
              <a:t>12</a:t>
            </a:fld>
            <a:endParaRPr lang="en-US" altLang="en-US" sz="1000" smtClean="0">
              <a:solidFill>
                <a:srgbClr val="A9B089"/>
              </a:solidFill>
              <a:latin typeface="Verdana" pitchFamily="34" charset="0"/>
              <a:ea typeface="MS PGothic" pitchFamily="34" charset="-128"/>
              <a:cs typeface="Verdana" pitchFamily="34" charset="0"/>
            </a:endParaRPr>
          </a:p>
        </p:txBody>
      </p:sp>
      <p:sp>
        <p:nvSpPr>
          <p:cNvPr id="70659" name="Slide Number Placeholder 2"/>
          <p:cNvSpPr txBox="1">
            <a:spLocks noGrp="1"/>
          </p:cNvSpPr>
          <p:nvPr/>
        </p:nvSpPr>
        <p:spPr bwMode="auto">
          <a:xfrm>
            <a:off x="4117975" y="6494463"/>
            <a:ext cx="8985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fontAlgn="base">
              <a:spcBef>
                <a:spcPct val="0"/>
              </a:spcBef>
              <a:spcAft>
                <a:spcPct val="0"/>
              </a:spcAft>
              <a:buClrTx/>
              <a:buSzTx/>
              <a:buFontTx/>
              <a:buNone/>
              <a:defRPr/>
            </a:pPr>
            <a:fld id="{E8530031-F77C-4832-9D4C-F293480AD5B6}" type="slidenum">
              <a:rPr lang="en-US" altLang="en-US" sz="1000" smtClean="0">
                <a:solidFill>
                  <a:srgbClr val="A9B089"/>
                </a:solidFill>
                <a:latin typeface="Verdana" pitchFamily="34" charset="0"/>
                <a:ea typeface="MS PGothic" pitchFamily="34" charset="-128"/>
                <a:cs typeface="Arial" charset="0"/>
              </a:rPr>
              <a:pPr algn="ctr" fontAlgn="base">
                <a:spcBef>
                  <a:spcPct val="0"/>
                </a:spcBef>
                <a:spcAft>
                  <a:spcPct val="0"/>
                </a:spcAft>
                <a:buClrTx/>
                <a:buSzTx/>
                <a:buFontTx/>
                <a:buNone/>
                <a:defRPr/>
              </a:pPr>
              <a:t>12</a:t>
            </a:fld>
            <a:endParaRPr lang="en-US" altLang="en-US" sz="1000" smtClean="0">
              <a:solidFill>
                <a:srgbClr val="A9B089"/>
              </a:solidFill>
              <a:latin typeface="Verdana" pitchFamily="34" charset="0"/>
              <a:ea typeface="MS PGothic" pitchFamily="34" charset="-128"/>
              <a:cs typeface="Arial" charset="0"/>
            </a:endParaRPr>
          </a:p>
        </p:txBody>
      </p:sp>
      <p:sp>
        <p:nvSpPr>
          <p:cNvPr id="35844" name="Rectangle 2"/>
          <p:cNvSpPr>
            <a:spLocks noGrp="1" noChangeArrowheads="1"/>
          </p:cNvSpPr>
          <p:nvPr>
            <p:ph type="title" idx="4294967295"/>
          </p:nvPr>
        </p:nvSpPr>
        <p:spPr/>
        <p:txBody>
          <a:bodyPr/>
          <a:lstStyle/>
          <a:p>
            <a:pPr eaLnBrk="1" hangingPunct="1"/>
            <a:r>
              <a:rPr lang="en-US" altLang="en-US" smtClean="0"/>
              <a:t>Household Balance Sheets</a:t>
            </a:r>
          </a:p>
        </p:txBody>
      </p:sp>
      <p:sp>
        <p:nvSpPr>
          <p:cNvPr id="70661" name="Text Box 18"/>
          <p:cNvSpPr txBox="1">
            <a:spLocks noChangeArrowheads="1"/>
          </p:cNvSpPr>
          <p:nvPr/>
        </p:nvSpPr>
        <p:spPr bwMode="auto">
          <a:xfrm>
            <a:off x="215900" y="730250"/>
            <a:ext cx="8704263" cy="981075"/>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defRPr/>
            </a:pPr>
            <a:r>
              <a:rPr lang="en-US" altLang="en-US" sz="1600" smtClean="0">
                <a:solidFill>
                  <a:srgbClr val="5E5145"/>
                </a:solidFill>
                <a:ea typeface="MS PGothic" pitchFamily="34" charset="-128"/>
                <a:cs typeface="Arial" charset="0"/>
              </a:rPr>
              <a:t>Consumer deleveraging may be nearing an end, but monthly debt and other financial obligation payments remain near historic lows</a:t>
            </a:r>
          </a:p>
        </p:txBody>
      </p:sp>
      <p:sp>
        <p:nvSpPr>
          <p:cNvPr id="70662" name="Text Box 5"/>
          <p:cNvSpPr txBox="1">
            <a:spLocks noChangeArrowheads="1"/>
          </p:cNvSpPr>
          <p:nvPr/>
        </p:nvSpPr>
        <p:spPr bwMode="auto">
          <a:xfrm>
            <a:off x="246063" y="6005513"/>
            <a:ext cx="53784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defRPr/>
            </a:pPr>
            <a:r>
              <a:rPr lang="en-US" altLang="en-US" sz="800" smtClean="0">
                <a:solidFill>
                  <a:srgbClr val="000000"/>
                </a:solidFill>
                <a:ea typeface="MS PGothic" pitchFamily="34" charset="-128"/>
                <a:cs typeface="Arial" charset="0"/>
              </a:rPr>
              <a:t>Source: Federal Reserve Board and Wells Fargo Securities, LLC</a:t>
            </a:r>
          </a:p>
        </p:txBody>
      </p:sp>
      <p:sp>
        <p:nvSpPr>
          <p:cNvPr id="70663" name="Rectangle 6"/>
          <p:cNvSpPr>
            <a:spLocks noChangeArrowheads="1"/>
          </p:cNvSpPr>
          <p:nvPr/>
        </p:nvSpPr>
        <p:spPr bwMode="auto">
          <a:xfrm>
            <a:off x="4895850" y="2009775"/>
            <a:ext cx="4024313" cy="274638"/>
          </a:xfrm>
          <a:prstGeom prst="rect">
            <a:avLst/>
          </a:prstGeom>
          <a:solidFill>
            <a:srgbClr val="5E51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5714" rIns="91429" bIns="45714"/>
          <a:lstStyle>
            <a:lvl1pPr marL="174625" indent="-66675"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Aft>
                <a:spcPct val="0"/>
              </a:spcAft>
              <a:buClr>
                <a:srgbClr val="000000"/>
              </a:buClr>
              <a:buFont typeface="Wingdings" pitchFamily="2" charset="2"/>
              <a:buNone/>
              <a:defRPr/>
            </a:pPr>
            <a:r>
              <a:rPr lang="en-US" altLang="en-US" b="1" smtClean="0">
                <a:solidFill>
                  <a:srgbClr val="FFFFFF"/>
                </a:solidFill>
                <a:ea typeface="MS PGothic" pitchFamily="34" charset="-128"/>
                <a:cs typeface="Arial" charset="0"/>
              </a:rPr>
              <a:t>Financial Obligations Ratio</a:t>
            </a:r>
          </a:p>
        </p:txBody>
      </p:sp>
      <p:sp>
        <p:nvSpPr>
          <p:cNvPr id="70664" name="Rectangle 7"/>
          <p:cNvSpPr>
            <a:spLocks noChangeArrowheads="1"/>
          </p:cNvSpPr>
          <p:nvPr/>
        </p:nvSpPr>
        <p:spPr bwMode="auto">
          <a:xfrm>
            <a:off x="215900" y="2009775"/>
            <a:ext cx="4024313" cy="274638"/>
          </a:xfrm>
          <a:prstGeom prst="rect">
            <a:avLst/>
          </a:prstGeom>
          <a:solidFill>
            <a:srgbClr val="5E51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5714" rIns="91429" bIns="45714"/>
          <a:lstStyle>
            <a:lvl1pPr marL="174625" indent="-66675"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Aft>
                <a:spcPct val="0"/>
              </a:spcAft>
              <a:buClr>
                <a:srgbClr val="000000"/>
              </a:buClr>
              <a:buFont typeface="Wingdings" pitchFamily="2" charset="2"/>
              <a:buNone/>
              <a:defRPr/>
            </a:pPr>
            <a:r>
              <a:rPr lang="en-US" altLang="en-US" b="1" smtClean="0">
                <a:solidFill>
                  <a:srgbClr val="FFFFFF"/>
                </a:solidFill>
                <a:ea typeface="MS PGothic" pitchFamily="34" charset="-128"/>
                <a:cs typeface="Arial" charset="0"/>
              </a:rPr>
              <a:t>Household Debt</a:t>
            </a:r>
          </a:p>
        </p:txBody>
      </p:sp>
      <p:pic>
        <p:nvPicPr>
          <p:cNvPr id="35849" name="Picture 11"/>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231775" y="2478088"/>
            <a:ext cx="3951288" cy="3033712"/>
          </a:xfrm>
          <a:prstGeom prst="rect">
            <a:avLst/>
          </a:prstGeom>
          <a:noFill/>
          <a:ln>
            <a:noFill/>
          </a:ln>
          <a:effectLst/>
          <a:extLst>
            <a:ext uri="{909E8E84-426E-40DD-AFC4-6F175D3DCCD1}">
              <a14:hiddenFill xmlns:a14="http://schemas.microsoft.com/office/drawing/2010/main">
                <a:solidFill>
                  <a:srgbClr val="BB082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0" name="Picture 12"/>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4881563" y="2478088"/>
            <a:ext cx="3981450" cy="305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171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2D818681-F73E-4858-9CA4-18804DE66A12}" type="slidenum">
              <a:rPr lang="en-US" altLang="en-US" sz="1000" smtClean="0">
                <a:solidFill>
                  <a:srgbClr val="A9B089"/>
                </a:solidFill>
                <a:latin typeface="Verdana" pitchFamily="34" charset="0"/>
                <a:ea typeface="MS PGothic" pitchFamily="34" charset="-128"/>
              </a:rPr>
              <a:pPr>
                <a:spcBef>
                  <a:spcPct val="0"/>
                </a:spcBef>
                <a:buClrTx/>
                <a:buSzTx/>
                <a:buFontTx/>
                <a:buNone/>
              </a:pPr>
              <a:t>13</a:t>
            </a:fld>
            <a:endParaRPr lang="en-US" altLang="en-US" sz="1000" smtClean="0">
              <a:solidFill>
                <a:srgbClr val="A9B089"/>
              </a:solidFill>
              <a:latin typeface="Verdana" pitchFamily="34" charset="0"/>
              <a:ea typeface="MS PGothic" pitchFamily="34" charset="-128"/>
            </a:endParaRPr>
          </a:p>
        </p:txBody>
      </p:sp>
      <p:pic>
        <p:nvPicPr>
          <p:cNvPr id="36867" name="Picture 7"/>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424238" y="1100138"/>
            <a:ext cx="5521325" cy="4238625"/>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5152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Rectangle 3"/>
          <p:cNvSpPr>
            <a:spLocks noGrp="1" noChangeArrowheads="1"/>
          </p:cNvSpPr>
          <p:nvPr>
            <p:ph type="title"/>
          </p:nvPr>
        </p:nvSpPr>
        <p:spPr/>
        <p:txBody>
          <a:bodyPr/>
          <a:lstStyle/>
          <a:p>
            <a:pPr eaLnBrk="1" hangingPunct="1"/>
            <a:r>
              <a:rPr lang="en-US" altLang="en-US" smtClean="0"/>
              <a:t>Real PCE Forecast</a:t>
            </a:r>
          </a:p>
        </p:txBody>
      </p:sp>
      <p:sp>
        <p:nvSpPr>
          <p:cNvPr id="36869"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Consumer spending growth is set to remain steady above </a:t>
            </a:r>
            <a:br>
              <a:rPr lang="en-US" altLang="en-US" sz="1600" smtClean="0">
                <a:solidFill>
                  <a:srgbClr val="5E5145"/>
                </a:solidFill>
                <a:ea typeface="MS PGothic" pitchFamily="34" charset="-128"/>
                <a:cs typeface="Arial" charset="0"/>
              </a:rPr>
            </a:br>
            <a:r>
              <a:rPr lang="en-US" altLang="en-US" sz="1600" smtClean="0">
                <a:solidFill>
                  <a:srgbClr val="5E5145"/>
                </a:solidFill>
                <a:ea typeface="MS PGothic" pitchFamily="34" charset="-128"/>
                <a:cs typeface="Arial" charset="0"/>
              </a:rPr>
              <a:t>2 percent over the forecast horizon</a:t>
            </a:r>
          </a:p>
        </p:txBody>
      </p:sp>
      <p:sp>
        <p:nvSpPr>
          <p:cNvPr id="36870" name="Text Box 5"/>
          <p:cNvSpPr txBox="1">
            <a:spLocks noChangeArrowheads="1"/>
          </p:cNvSpPr>
          <p:nvPr/>
        </p:nvSpPr>
        <p:spPr bwMode="auto">
          <a:xfrm>
            <a:off x="3427413" y="6016625"/>
            <a:ext cx="5341937"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U.S. Department of Commerce and Wells Fargo Securities, LLC</a:t>
            </a:r>
          </a:p>
        </p:txBody>
      </p:sp>
    </p:spTree>
    <p:extLst>
      <p:ext uri="{BB962C8B-B14F-4D97-AF65-F5344CB8AC3E}">
        <p14:creationId xmlns:p14="http://schemas.microsoft.com/office/powerpoint/2010/main" val="1032123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D3AEC890-E83C-4291-A633-12484F914E81}" type="slidenum">
              <a:rPr lang="en-US" altLang="en-US" sz="1000" smtClean="0">
                <a:solidFill>
                  <a:srgbClr val="A9B089"/>
                </a:solidFill>
                <a:latin typeface="Verdana" pitchFamily="34" charset="0"/>
                <a:ea typeface="MS PGothic" pitchFamily="34" charset="-128"/>
              </a:rPr>
              <a:pPr>
                <a:spcBef>
                  <a:spcPct val="0"/>
                </a:spcBef>
                <a:buClrTx/>
                <a:buSzTx/>
                <a:buFontTx/>
                <a:buNone/>
              </a:pPr>
              <a:t>14</a:t>
            </a:fld>
            <a:endParaRPr lang="en-US" altLang="en-US" sz="1000" smtClean="0">
              <a:solidFill>
                <a:srgbClr val="A9B089"/>
              </a:solidFill>
              <a:latin typeface="Verdana" pitchFamily="34" charset="0"/>
              <a:ea typeface="MS PGothic" pitchFamily="34" charset="-128"/>
            </a:endParaRPr>
          </a:p>
        </p:txBody>
      </p:sp>
      <p:pic>
        <p:nvPicPr>
          <p:cNvPr id="37891" name="Picture 7"/>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424238" y="1042988"/>
            <a:ext cx="5521325" cy="4229100"/>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5152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2" name="Rectangle 3"/>
          <p:cNvSpPr>
            <a:spLocks noGrp="1" noChangeArrowheads="1"/>
          </p:cNvSpPr>
          <p:nvPr>
            <p:ph type="title"/>
          </p:nvPr>
        </p:nvSpPr>
        <p:spPr/>
        <p:txBody>
          <a:bodyPr/>
          <a:lstStyle/>
          <a:p>
            <a:pPr eaLnBrk="1" hangingPunct="1"/>
            <a:r>
              <a:rPr lang="en-US" altLang="en-US" smtClean="0"/>
              <a:t>Core Capital Spending</a:t>
            </a:r>
          </a:p>
        </p:txBody>
      </p:sp>
      <p:sp>
        <p:nvSpPr>
          <p:cNvPr id="37893"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Weakness in core capital goods orders has not been as pronounced, but we saw </a:t>
            </a:r>
          </a:p>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broad declines in the second half of 2014</a:t>
            </a:r>
          </a:p>
        </p:txBody>
      </p:sp>
      <p:sp>
        <p:nvSpPr>
          <p:cNvPr id="37894" name="Text Box 5"/>
          <p:cNvSpPr txBox="1">
            <a:spLocks noChangeArrowheads="1"/>
          </p:cNvSpPr>
          <p:nvPr/>
        </p:nvSpPr>
        <p:spPr bwMode="auto">
          <a:xfrm>
            <a:off x="3427413" y="6015038"/>
            <a:ext cx="53419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U.S. Department of Commerce and Wells Fargo Securities, LLC</a:t>
            </a:r>
          </a:p>
        </p:txBody>
      </p:sp>
    </p:spTree>
    <p:extLst>
      <p:ext uri="{BB962C8B-B14F-4D97-AF65-F5344CB8AC3E}">
        <p14:creationId xmlns:p14="http://schemas.microsoft.com/office/powerpoint/2010/main" val="2788905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2319F20B-9FBD-4E22-8145-2A933E128D76}" type="slidenum">
              <a:rPr lang="en-US" altLang="en-US" sz="1000" smtClean="0">
                <a:solidFill>
                  <a:srgbClr val="A9B089"/>
                </a:solidFill>
                <a:latin typeface="Verdana" pitchFamily="34" charset="0"/>
                <a:ea typeface="MS PGothic" pitchFamily="34" charset="-128"/>
              </a:rPr>
              <a:pPr>
                <a:spcBef>
                  <a:spcPct val="0"/>
                </a:spcBef>
                <a:buClrTx/>
                <a:buSzTx/>
                <a:buFontTx/>
                <a:buNone/>
              </a:pPr>
              <a:t>15</a:t>
            </a:fld>
            <a:endParaRPr lang="en-US" altLang="en-US" sz="1000" smtClean="0">
              <a:solidFill>
                <a:srgbClr val="A9B089"/>
              </a:solidFill>
              <a:latin typeface="Verdana" pitchFamily="34" charset="0"/>
              <a:ea typeface="MS PGothic" pitchFamily="34" charset="-128"/>
            </a:endParaRPr>
          </a:p>
        </p:txBody>
      </p:sp>
      <p:pic>
        <p:nvPicPr>
          <p:cNvPr id="38915" name="Picture 7"/>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424238" y="1095375"/>
            <a:ext cx="5553075" cy="4262438"/>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6" name="Rectangle 3"/>
          <p:cNvSpPr>
            <a:spLocks noGrp="1" noChangeArrowheads="1"/>
          </p:cNvSpPr>
          <p:nvPr>
            <p:ph type="title"/>
          </p:nvPr>
        </p:nvSpPr>
        <p:spPr/>
        <p:txBody>
          <a:bodyPr/>
          <a:lstStyle/>
          <a:p>
            <a:pPr eaLnBrk="1" hangingPunct="1"/>
            <a:r>
              <a:rPr lang="en-US" altLang="en-US" smtClean="0"/>
              <a:t>Business Spending</a:t>
            </a:r>
          </a:p>
        </p:txBody>
      </p:sp>
      <p:sp>
        <p:nvSpPr>
          <p:cNvPr id="38917"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We anticipate modest growth in capital expenditures</a:t>
            </a:r>
          </a:p>
        </p:txBody>
      </p:sp>
      <p:sp>
        <p:nvSpPr>
          <p:cNvPr id="38918" name="Text Box 5"/>
          <p:cNvSpPr txBox="1">
            <a:spLocks noChangeArrowheads="1"/>
          </p:cNvSpPr>
          <p:nvPr/>
        </p:nvSpPr>
        <p:spPr bwMode="auto">
          <a:xfrm>
            <a:off x="3427413" y="6016625"/>
            <a:ext cx="5341937"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U.S. Department of Commerce and Wells Fargo Securities, LLC</a:t>
            </a:r>
          </a:p>
        </p:txBody>
      </p:sp>
    </p:spTree>
    <p:extLst>
      <p:ext uri="{BB962C8B-B14F-4D97-AF65-F5344CB8AC3E}">
        <p14:creationId xmlns:p14="http://schemas.microsoft.com/office/powerpoint/2010/main" val="2975673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D4680AE4-7EDA-4716-9AB5-D6AD5C725C9E}" type="slidenum">
              <a:rPr lang="en-US" altLang="en-US" sz="1000" smtClean="0">
                <a:solidFill>
                  <a:srgbClr val="A9B089"/>
                </a:solidFill>
                <a:latin typeface="Verdana" pitchFamily="34" charset="0"/>
                <a:ea typeface="MS PGothic" pitchFamily="34" charset="-128"/>
              </a:rPr>
              <a:pPr>
                <a:spcBef>
                  <a:spcPct val="0"/>
                </a:spcBef>
                <a:buClrTx/>
                <a:buSzTx/>
                <a:buFontTx/>
                <a:buNone/>
              </a:pPr>
              <a:t>16</a:t>
            </a:fld>
            <a:endParaRPr lang="en-US" altLang="en-US" sz="1000" smtClean="0">
              <a:solidFill>
                <a:srgbClr val="A9B089"/>
              </a:solidFill>
              <a:latin typeface="Verdana" pitchFamily="34" charset="0"/>
              <a:ea typeface="MS PGothic" pitchFamily="34" charset="-128"/>
            </a:endParaRPr>
          </a:p>
        </p:txBody>
      </p:sp>
      <p:sp>
        <p:nvSpPr>
          <p:cNvPr id="39939" name="Rectangle 2"/>
          <p:cNvSpPr>
            <a:spLocks noGrp="1" noChangeArrowheads="1"/>
          </p:cNvSpPr>
          <p:nvPr>
            <p:ph type="title"/>
          </p:nvPr>
        </p:nvSpPr>
        <p:spPr/>
        <p:txBody>
          <a:bodyPr/>
          <a:lstStyle/>
          <a:p>
            <a:pPr eaLnBrk="1" hangingPunct="1"/>
            <a:r>
              <a:rPr lang="en-US" altLang="en-US" smtClean="0"/>
              <a:t>How Will Business Spending Fare as FOMC Raises Rates?</a:t>
            </a:r>
          </a:p>
        </p:txBody>
      </p:sp>
      <p:sp>
        <p:nvSpPr>
          <p:cNvPr id="39940" name="Text Box 18"/>
          <p:cNvSpPr txBox="1">
            <a:spLocks noChangeArrowheads="1"/>
          </p:cNvSpPr>
          <p:nvPr/>
        </p:nvSpPr>
        <p:spPr bwMode="auto">
          <a:xfrm>
            <a:off x="169863" y="844550"/>
            <a:ext cx="8704262" cy="981075"/>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Past tightening cycles show that credit spreads have a tendency to narrow and equipment spending often improves even as the Fed raises rates.</a:t>
            </a:r>
            <a:endParaRPr lang="en-US" altLang="en-US" sz="1600" smtClean="0">
              <a:solidFill>
                <a:srgbClr val="5E5B45"/>
              </a:solidFill>
              <a:ea typeface="MS PGothic" pitchFamily="34" charset="-128"/>
              <a:cs typeface="Arial" charset="0"/>
            </a:endParaRPr>
          </a:p>
        </p:txBody>
      </p:sp>
      <p:pic>
        <p:nvPicPr>
          <p:cNvPr id="39941" name="Picture 2"/>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15900" y="2478088"/>
            <a:ext cx="3963988" cy="304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2" name="Text Box 5"/>
          <p:cNvSpPr txBox="1">
            <a:spLocks noChangeArrowheads="1"/>
          </p:cNvSpPr>
          <p:nvPr/>
        </p:nvSpPr>
        <p:spPr bwMode="auto">
          <a:xfrm>
            <a:off x="246063" y="6005513"/>
            <a:ext cx="537845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Bloomberg LP, U.S. Department of  Commerce and Wells Fargo Securities, LLC</a:t>
            </a:r>
          </a:p>
        </p:txBody>
      </p:sp>
      <p:sp>
        <p:nvSpPr>
          <p:cNvPr id="90119" name="Rectangle 6"/>
          <p:cNvSpPr>
            <a:spLocks noChangeArrowheads="1"/>
          </p:cNvSpPr>
          <p:nvPr/>
        </p:nvSpPr>
        <p:spPr bwMode="auto">
          <a:xfrm>
            <a:off x="4895850" y="2009775"/>
            <a:ext cx="4024313" cy="274638"/>
          </a:xfrm>
          <a:prstGeom prst="rect">
            <a:avLst/>
          </a:prstGeom>
          <a:solidFill>
            <a:srgbClr val="5E5145"/>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4" rIns="91429" bIns="45714"/>
          <a:lstStyle/>
          <a:p>
            <a:pPr marL="174625" indent="-66675" algn="ctr" fontAlgn="base">
              <a:spcBef>
                <a:spcPct val="20000"/>
              </a:spcBef>
              <a:spcAft>
                <a:spcPct val="0"/>
              </a:spcAft>
              <a:buFont typeface="Wingdings" pitchFamily="2" charset="2"/>
              <a:buNone/>
              <a:defRPr/>
            </a:pPr>
            <a:r>
              <a:rPr lang="en-US" sz="1200" b="1" dirty="0">
                <a:solidFill>
                  <a:srgbClr val="FFFFFF"/>
                </a:solidFill>
                <a:cs typeface="Arial" charset="0"/>
              </a:rPr>
              <a:t>Capex</a:t>
            </a:r>
          </a:p>
        </p:txBody>
      </p:sp>
      <p:sp>
        <p:nvSpPr>
          <p:cNvPr id="90120" name="Rectangle 7"/>
          <p:cNvSpPr>
            <a:spLocks noChangeArrowheads="1"/>
          </p:cNvSpPr>
          <p:nvPr/>
        </p:nvSpPr>
        <p:spPr bwMode="auto">
          <a:xfrm>
            <a:off x="215900" y="2012950"/>
            <a:ext cx="4024313" cy="274638"/>
          </a:xfrm>
          <a:prstGeom prst="rect">
            <a:avLst/>
          </a:prstGeom>
          <a:solidFill>
            <a:srgbClr val="5E5145"/>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4" rIns="91429" bIns="45714"/>
          <a:lstStyle/>
          <a:p>
            <a:pPr marL="174625" indent="-66675" algn="ctr" fontAlgn="base">
              <a:spcBef>
                <a:spcPct val="20000"/>
              </a:spcBef>
              <a:spcAft>
                <a:spcPct val="0"/>
              </a:spcAft>
              <a:buFont typeface="Wingdings" pitchFamily="2" charset="2"/>
              <a:buNone/>
              <a:defRPr/>
            </a:pPr>
            <a:r>
              <a:rPr lang="en-US" sz="1200" b="1" dirty="0">
                <a:solidFill>
                  <a:srgbClr val="FFFFFF"/>
                </a:solidFill>
                <a:cs typeface="Arial" charset="0"/>
              </a:rPr>
              <a:t>Credit Spreads</a:t>
            </a:r>
          </a:p>
        </p:txBody>
      </p:sp>
      <p:pic>
        <p:nvPicPr>
          <p:cNvPr id="39945" name="Picture 3"/>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4797425" y="2478088"/>
            <a:ext cx="3984625" cy="305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665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B8B5E83D-22C3-4F4E-8EED-E2648F06627F}" type="slidenum">
              <a:rPr lang="en-US" altLang="en-US" sz="1000" smtClean="0">
                <a:solidFill>
                  <a:srgbClr val="A9B089"/>
                </a:solidFill>
                <a:latin typeface="Verdana" pitchFamily="34" charset="0"/>
                <a:ea typeface="MS PGothic" pitchFamily="34" charset="-128"/>
              </a:rPr>
              <a:pPr>
                <a:spcBef>
                  <a:spcPct val="0"/>
                </a:spcBef>
                <a:buClrTx/>
                <a:buSzTx/>
                <a:buFontTx/>
                <a:buNone/>
              </a:pPr>
              <a:t>17</a:t>
            </a:fld>
            <a:endParaRPr lang="en-US" altLang="en-US" sz="1000" smtClean="0">
              <a:solidFill>
                <a:srgbClr val="A9B089"/>
              </a:solidFill>
              <a:latin typeface="Verdana" pitchFamily="34" charset="0"/>
              <a:ea typeface="MS PGothic" pitchFamily="34" charset="-128"/>
            </a:endParaRPr>
          </a:p>
        </p:txBody>
      </p:sp>
      <p:sp>
        <p:nvSpPr>
          <p:cNvPr id="40963" name="Rectangle 2"/>
          <p:cNvSpPr>
            <a:spLocks noGrp="1" noChangeArrowheads="1"/>
          </p:cNvSpPr>
          <p:nvPr>
            <p:ph type="title"/>
          </p:nvPr>
        </p:nvSpPr>
        <p:spPr/>
        <p:txBody>
          <a:bodyPr/>
          <a:lstStyle/>
          <a:p>
            <a:pPr eaLnBrk="1" hangingPunct="1"/>
            <a:r>
              <a:rPr lang="en-US" altLang="en-US" smtClean="0"/>
              <a:t>Inventories</a:t>
            </a:r>
          </a:p>
        </p:txBody>
      </p:sp>
      <p:sp>
        <p:nvSpPr>
          <p:cNvPr id="40964" name="Text Box 18"/>
          <p:cNvSpPr txBox="1">
            <a:spLocks noChangeArrowheads="1"/>
          </p:cNvSpPr>
          <p:nvPr/>
        </p:nvSpPr>
        <p:spPr bwMode="auto">
          <a:xfrm>
            <a:off x="169863" y="844550"/>
            <a:ext cx="8704262" cy="981075"/>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Inventories have had little on GDP in 3 of the past 4 quarters.  However quite a bit of stockpiling against a backdrop of weak business investment spending is an indication that the recent pace of the inventory build is unsustainable and could be a drag on 2H growth.</a:t>
            </a:r>
            <a:endParaRPr lang="en-US" altLang="en-US" sz="1600" smtClean="0">
              <a:solidFill>
                <a:srgbClr val="5E5B45"/>
              </a:solidFill>
              <a:ea typeface="MS PGothic" pitchFamily="34" charset="-128"/>
              <a:cs typeface="Arial" charset="0"/>
            </a:endParaRPr>
          </a:p>
        </p:txBody>
      </p:sp>
      <p:pic>
        <p:nvPicPr>
          <p:cNvPr id="40965" name="Picture 2"/>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7475" y="2478088"/>
            <a:ext cx="3990975" cy="304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6" name="Text Box 5"/>
          <p:cNvSpPr txBox="1">
            <a:spLocks noChangeArrowheads="1"/>
          </p:cNvSpPr>
          <p:nvPr/>
        </p:nvSpPr>
        <p:spPr bwMode="auto">
          <a:xfrm>
            <a:off x="246063" y="6005513"/>
            <a:ext cx="537845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U.S. Department of  Commerce and Wells Fargo Securities, LLC</a:t>
            </a:r>
          </a:p>
        </p:txBody>
      </p:sp>
      <p:sp>
        <p:nvSpPr>
          <p:cNvPr id="90119" name="Rectangle 6"/>
          <p:cNvSpPr>
            <a:spLocks noChangeArrowheads="1"/>
          </p:cNvSpPr>
          <p:nvPr/>
        </p:nvSpPr>
        <p:spPr bwMode="auto">
          <a:xfrm>
            <a:off x="4895850" y="2009775"/>
            <a:ext cx="4024313" cy="274638"/>
          </a:xfrm>
          <a:prstGeom prst="rect">
            <a:avLst/>
          </a:prstGeom>
          <a:solidFill>
            <a:srgbClr val="5E5145"/>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4" rIns="91429" bIns="45714"/>
          <a:lstStyle/>
          <a:p>
            <a:pPr marL="174625" indent="-66675" algn="ctr" fontAlgn="base">
              <a:spcBef>
                <a:spcPct val="20000"/>
              </a:spcBef>
              <a:spcAft>
                <a:spcPct val="0"/>
              </a:spcAft>
              <a:buFont typeface="Wingdings" pitchFamily="2" charset="2"/>
              <a:buNone/>
              <a:defRPr/>
            </a:pPr>
            <a:r>
              <a:rPr lang="en-US" sz="1200" b="1" dirty="0">
                <a:solidFill>
                  <a:srgbClr val="FFFFFF"/>
                </a:solidFill>
                <a:cs typeface="Arial" charset="0"/>
              </a:rPr>
              <a:t>Inventory Change &amp; Investment </a:t>
            </a:r>
          </a:p>
        </p:txBody>
      </p:sp>
      <p:sp>
        <p:nvSpPr>
          <p:cNvPr id="90120" name="Rectangle 7"/>
          <p:cNvSpPr>
            <a:spLocks noChangeArrowheads="1"/>
          </p:cNvSpPr>
          <p:nvPr/>
        </p:nvSpPr>
        <p:spPr bwMode="auto">
          <a:xfrm>
            <a:off x="215900" y="2012950"/>
            <a:ext cx="4024313" cy="274638"/>
          </a:xfrm>
          <a:prstGeom prst="rect">
            <a:avLst/>
          </a:prstGeom>
          <a:solidFill>
            <a:srgbClr val="5E5145"/>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4" rIns="91429" bIns="45714"/>
          <a:lstStyle/>
          <a:p>
            <a:pPr marL="174625" indent="-66675" algn="ctr" fontAlgn="base">
              <a:spcBef>
                <a:spcPct val="20000"/>
              </a:spcBef>
              <a:spcAft>
                <a:spcPct val="0"/>
              </a:spcAft>
              <a:buFont typeface="Wingdings" pitchFamily="2" charset="2"/>
              <a:buNone/>
              <a:defRPr/>
            </a:pPr>
            <a:r>
              <a:rPr lang="en-US" sz="1200" b="1" dirty="0">
                <a:solidFill>
                  <a:srgbClr val="FFFFFF"/>
                </a:solidFill>
                <a:cs typeface="Arial" charset="0"/>
              </a:rPr>
              <a:t>Inventory Contribution</a:t>
            </a:r>
          </a:p>
        </p:txBody>
      </p:sp>
      <p:pic>
        <p:nvPicPr>
          <p:cNvPr id="40969" name="Picture 3"/>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4797425" y="2478088"/>
            <a:ext cx="3984625" cy="305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123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AA8533A3-DAB7-40CF-81E0-623F98BD26FB}" type="slidenum">
              <a:rPr lang="en-US" altLang="en-US" sz="1000" smtClean="0">
                <a:solidFill>
                  <a:srgbClr val="A9B089"/>
                </a:solidFill>
                <a:latin typeface="Verdana" pitchFamily="34" charset="0"/>
                <a:ea typeface="MS PGothic" pitchFamily="34" charset="-128"/>
              </a:rPr>
              <a:pPr>
                <a:spcBef>
                  <a:spcPct val="0"/>
                </a:spcBef>
                <a:buClrTx/>
                <a:buSzTx/>
                <a:buFontTx/>
                <a:buNone/>
              </a:pPr>
              <a:t>18</a:t>
            </a:fld>
            <a:endParaRPr lang="en-US" altLang="en-US" sz="1000" smtClean="0">
              <a:solidFill>
                <a:srgbClr val="A9B089"/>
              </a:solidFill>
              <a:latin typeface="Verdana" pitchFamily="34" charset="0"/>
              <a:ea typeface="MS PGothic" pitchFamily="34" charset="-128"/>
            </a:endParaRPr>
          </a:p>
        </p:txBody>
      </p:sp>
      <p:sp>
        <p:nvSpPr>
          <p:cNvPr id="41987" name="Rectangle 2"/>
          <p:cNvSpPr>
            <a:spLocks noGrp="1" noChangeArrowheads="1"/>
          </p:cNvSpPr>
          <p:nvPr>
            <p:ph type="title"/>
          </p:nvPr>
        </p:nvSpPr>
        <p:spPr/>
        <p:txBody>
          <a:bodyPr/>
          <a:lstStyle/>
          <a:p>
            <a:pPr eaLnBrk="1" hangingPunct="1"/>
            <a:r>
              <a:rPr lang="en-US" altLang="en-US" smtClean="0"/>
              <a:t>U.S. Forecast</a:t>
            </a:r>
          </a:p>
        </p:txBody>
      </p:sp>
      <p:pic>
        <p:nvPicPr>
          <p:cNvPr id="41988" name="Picture 5"/>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84150" y="1079500"/>
            <a:ext cx="8504238" cy="459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576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txBox="1">
            <a:spLocks noGrp="1"/>
          </p:cNvSpPr>
          <p:nvPr/>
        </p:nvSpPr>
        <p:spPr bwMode="auto">
          <a:xfrm>
            <a:off x="4117975" y="6494463"/>
            <a:ext cx="8985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fontAlgn="base">
              <a:spcBef>
                <a:spcPct val="0"/>
              </a:spcBef>
              <a:spcAft>
                <a:spcPct val="0"/>
              </a:spcAft>
              <a:buClrTx/>
              <a:buSzTx/>
              <a:buFontTx/>
              <a:buNone/>
            </a:pPr>
            <a:fld id="{348AA962-2DBB-47C8-933C-D7F1A5997D26}" type="slidenum">
              <a:rPr lang="en-US" altLang="en-US" sz="1000" smtClean="0">
                <a:solidFill>
                  <a:srgbClr val="A9B089"/>
                </a:solidFill>
                <a:latin typeface="Verdana" pitchFamily="34" charset="0"/>
                <a:ea typeface="MS PGothic" pitchFamily="34" charset="-128"/>
                <a:cs typeface="Verdana" pitchFamily="34" charset="0"/>
              </a:rPr>
              <a:pPr algn="ctr" fontAlgn="base">
                <a:spcBef>
                  <a:spcPct val="0"/>
                </a:spcBef>
                <a:spcAft>
                  <a:spcPct val="0"/>
                </a:spcAft>
                <a:buClrTx/>
                <a:buSzTx/>
                <a:buFontTx/>
                <a:buNone/>
              </a:pPr>
              <a:t>19</a:t>
            </a:fld>
            <a:endParaRPr lang="en-US" altLang="en-US" sz="1000" smtClean="0">
              <a:solidFill>
                <a:srgbClr val="A9B089"/>
              </a:solidFill>
              <a:latin typeface="Verdana" pitchFamily="34" charset="0"/>
              <a:ea typeface="MS PGothic" pitchFamily="34" charset="-128"/>
              <a:cs typeface="Verdana" pitchFamily="34" charset="0"/>
            </a:endParaRPr>
          </a:p>
        </p:txBody>
      </p:sp>
      <p:pic>
        <p:nvPicPr>
          <p:cNvPr id="43011" name="Picture 7"/>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3424238" y="1123950"/>
            <a:ext cx="5657850" cy="3695700"/>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2" name="Rectangle 3"/>
          <p:cNvSpPr>
            <a:spLocks noGrp="1" noChangeArrowheads="1"/>
          </p:cNvSpPr>
          <p:nvPr>
            <p:ph type="title" idx="4294967295"/>
          </p:nvPr>
        </p:nvSpPr>
        <p:spPr/>
        <p:txBody>
          <a:bodyPr/>
          <a:lstStyle/>
          <a:p>
            <a:pPr eaLnBrk="1" hangingPunct="1"/>
            <a:r>
              <a:rPr lang="en-US" altLang="en-US" smtClean="0"/>
              <a:t>Global Forecast</a:t>
            </a:r>
          </a:p>
        </p:txBody>
      </p:sp>
      <p:sp>
        <p:nvSpPr>
          <p:cNvPr id="43013"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Growth in the global economy likely will remain slow in 2015 before picking up somewhat in 2016</a:t>
            </a:r>
          </a:p>
        </p:txBody>
      </p:sp>
      <p:sp>
        <p:nvSpPr>
          <p:cNvPr id="43014" name="Text Box 5"/>
          <p:cNvSpPr txBox="1">
            <a:spLocks noChangeArrowheads="1"/>
          </p:cNvSpPr>
          <p:nvPr/>
        </p:nvSpPr>
        <p:spPr bwMode="auto">
          <a:xfrm>
            <a:off x="3427413" y="6016625"/>
            <a:ext cx="5341937"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International Monetary Fund and Wells Fargo Securities, LLC</a:t>
            </a:r>
          </a:p>
        </p:txBody>
      </p:sp>
    </p:spTree>
    <p:extLst>
      <p:ext uri="{BB962C8B-B14F-4D97-AF65-F5344CB8AC3E}">
        <p14:creationId xmlns:p14="http://schemas.microsoft.com/office/powerpoint/2010/main" val="4134845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81" y="320675"/>
            <a:ext cx="8503790" cy="1143000"/>
          </a:xfrm>
        </p:spPr>
        <p:txBody>
          <a:bodyPr/>
          <a:lstStyle/>
          <a:p>
            <a:r>
              <a:rPr lang="en-US" dirty="0" smtClean="0">
                <a:solidFill>
                  <a:srgbClr val="C00000"/>
                </a:solidFill>
                <a:latin typeface="Georgia" panose="02040502050405020303" pitchFamily="18" charset="0"/>
              </a:rPr>
              <a:t>Agenda</a:t>
            </a:r>
            <a:endParaRPr lang="en-US" dirty="0"/>
          </a:p>
        </p:txBody>
      </p:sp>
      <p:sp>
        <p:nvSpPr>
          <p:cNvPr id="3" name="_NewTOCBody"/>
          <p:cNvSpPr>
            <a:spLocks noChangeArrowheads="1"/>
          </p:cNvSpPr>
          <p:nvPr>
            <p:custDataLst>
              <p:tags r:id="rId1"/>
            </p:custDataLst>
          </p:nvPr>
        </p:nvSpPr>
        <p:spPr bwMode="auto">
          <a:xfrm>
            <a:off x="558803" y="1406000"/>
            <a:ext cx="7770813" cy="453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7" tIns="45693" rIns="91387" bIns="45693"/>
          <a:lstStyle/>
          <a:p>
            <a:pPr marL="519113" indent="-519113" fontAlgn="base">
              <a:spcBef>
                <a:spcPts val="2400"/>
              </a:spcBef>
              <a:spcAft>
                <a:spcPct val="0"/>
              </a:spcAft>
              <a:buSzPct val="100000"/>
              <a:buFontTx/>
              <a:buAutoNum type="romanUcPeriod"/>
              <a:tabLst>
                <a:tab pos="6861140" algn="r"/>
              </a:tabLst>
            </a:pPr>
            <a:r>
              <a:rPr lang="en-US" sz="2000" i="1" dirty="0" smtClean="0">
                <a:solidFill>
                  <a:srgbClr val="000000"/>
                </a:solidFill>
                <a:latin typeface="Georgia" panose="02040502050405020303" pitchFamily="18" charset="0"/>
                <a:cs typeface="Calibri" pitchFamily="34" charset="0"/>
              </a:rPr>
              <a:t>Introduction</a:t>
            </a:r>
            <a:r>
              <a:rPr lang="en-US" sz="2000" dirty="0" smtClean="0">
                <a:solidFill>
                  <a:srgbClr val="000000"/>
                </a:solidFill>
                <a:latin typeface="Georgia" panose="02040502050405020303" pitchFamily="18" charset="0"/>
                <a:cs typeface="Calibri" pitchFamily="34" charset="0"/>
              </a:rPr>
              <a:t> – Ashish Sharma</a:t>
            </a:r>
            <a:endParaRPr lang="en-US" sz="2000" dirty="0">
              <a:solidFill>
                <a:srgbClr val="000000"/>
              </a:solidFill>
              <a:latin typeface="Georgia" panose="02040502050405020303" pitchFamily="18" charset="0"/>
              <a:cs typeface="Calibri" pitchFamily="34" charset="0"/>
            </a:endParaRPr>
          </a:p>
          <a:p>
            <a:pPr marL="519113" indent="-519113" fontAlgn="base">
              <a:spcBef>
                <a:spcPts val="2400"/>
              </a:spcBef>
              <a:spcAft>
                <a:spcPct val="0"/>
              </a:spcAft>
              <a:buSzPct val="100000"/>
              <a:buFontTx/>
              <a:buAutoNum type="romanUcPeriod"/>
              <a:tabLst>
                <a:tab pos="6861140" algn="r"/>
              </a:tabLst>
            </a:pPr>
            <a:r>
              <a:rPr lang="en-US" sz="2000" i="1" dirty="0">
                <a:solidFill>
                  <a:srgbClr val="000000"/>
                </a:solidFill>
                <a:latin typeface="Georgia" panose="02040502050405020303" pitchFamily="18" charset="0"/>
                <a:cs typeface="Calibri" pitchFamily="34" charset="0"/>
              </a:rPr>
              <a:t>Fed Interest Rate and Economic </a:t>
            </a:r>
            <a:r>
              <a:rPr lang="en-US" sz="2000" i="1" dirty="0" smtClean="0">
                <a:solidFill>
                  <a:srgbClr val="000000"/>
                </a:solidFill>
                <a:latin typeface="Georgia" panose="02040502050405020303" pitchFamily="18" charset="0"/>
                <a:cs typeface="Calibri" pitchFamily="34" charset="0"/>
              </a:rPr>
              <a:t>Update – </a:t>
            </a:r>
            <a:r>
              <a:rPr lang="en-US" sz="2000" dirty="0" smtClean="0">
                <a:solidFill>
                  <a:srgbClr val="000000"/>
                </a:solidFill>
                <a:latin typeface="Georgia" panose="02040502050405020303" pitchFamily="18" charset="0"/>
                <a:cs typeface="Calibri" pitchFamily="34" charset="0"/>
              </a:rPr>
              <a:t>Tim Quinlan</a:t>
            </a:r>
            <a:r>
              <a:rPr lang="en-US" sz="2000" dirty="0">
                <a:solidFill>
                  <a:srgbClr val="000000"/>
                </a:solidFill>
                <a:latin typeface="Georgia" panose="02040502050405020303" pitchFamily="18" charset="0"/>
                <a:cs typeface="Calibri" pitchFamily="34" charset="0"/>
              </a:rPr>
              <a:t/>
            </a:r>
            <a:br>
              <a:rPr lang="en-US" sz="2000" dirty="0">
                <a:solidFill>
                  <a:srgbClr val="000000"/>
                </a:solidFill>
                <a:latin typeface="Georgia" panose="02040502050405020303" pitchFamily="18" charset="0"/>
                <a:cs typeface="Calibri" pitchFamily="34" charset="0"/>
              </a:rPr>
            </a:br>
            <a:r>
              <a:rPr lang="en-US" sz="2000" dirty="0" smtClean="0">
                <a:solidFill>
                  <a:srgbClr val="000000"/>
                </a:solidFill>
                <a:latin typeface="Georgia" panose="02040502050405020303" pitchFamily="18" charset="0"/>
                <a:cs typeface="Calibri" pitchFamily="34" charset="0"/>
              </a:rPr>
              <a:t>Economist, Wells </a:t>
            </a:r>
            <a:r>
              <a:rPr lang="en-US" sz="2000" dirty="0">
                <a:solidFill>
                  <a:srgbClr val="000000"/>
                </a:solidFill>
                <a:latin typeface="Georgia" panose="02040502050405020303" pitchFamily="18" charset="0"/>
                <a:cs typeface="Calibri" pitchFamily="34" charset="0"/>
              </a:rPr>
              <a:t>Fargo Securities, LLC </a:t>
            </a:r>
          </a:p>
          <a:p>
            <a:pPr marL="519113" indent="-519113" fontAlgn="base">
              <a:spcBef>
                <a:spcPts val="2400"/>
              </a:spcBef>
              <a:spcAft>
                <a:spcPct val="0"/>
              </a:spcAft>
              <a:buSzPct val="100000"/>
              <a:buFontTx/>
              <a:buAutoNum type="romanUcPeriod"/>
              <a:tabLst>
                <a:tab pos="6861140" algn="r"/>
              </a:tabLst>
            </a:pPr>
            <a:r>
              <a:rPr lang="en-US" sz="2000" i="1" dirty="0" smtClean="0">
                <a:solidFill>
                  <a:srgbClr val="000000"/>
                </a:solidFill>
                <a:latin typeface="Georgia" panose="02040502050405020303" pitchFamily="18" charset="0"/>
                <a:cs typeface="Calibri" pitchFamily="34" charset="0"/>
              </a:rPr>
              <a:t>USNG SWIFT Change Requests – </a:t>
            </a:r>
            <a:r>
              <a:rPr lang="en-US" sz="2000" dirty="0">
                <a:solidFill>
                  <a:srgbClr val="000000"/>
                </a:solidFill>
                <a:latin typeface="Georgia" panose="02040502050405020303" pitchFamily="18" charset="0"/>
                <a:cs typeface="Calibri" pitchFamily="34" charset="0"/>
              </a:rPr>
              <a:t>Michael Knorr, Head of Payment Risk and </a:t>
            </a:r>
            <a:r>
              <a:rPr lang="en-US" sz="2000" dirty="0" smtClean="0">
                <a:solidFill>
                  <a:srgbClr val="000000"/>
                </a:solidFill>
                <a:latin typeface="Georgia" panose="02040502050405020303" pitchFamily="18" charset="0"/>
                <a:cs typeface="Calibri" pitchFamily="34" charset="0"/>
              </a:rPr>
              <a:t>Liquidity Management</a:t>
            </a:r>
            <a:r>
              <a:rPr lang="en-US" sz="2000" dirty="0">
                <a:solidFill>
                  <a:srgbClr val="000000"/>
                </a:solidFill>
                <a:latin typeface="Georgia" panose="02040502050405020303" pitchFamily="18" charset="0"/>
                <a:cs typeface="Calibri" pitchFamily="34" charset="0"/>
              </a:rPr>
              <a:t>, Global Payment Services, Wells </a:t>
            </a:r>
            <a:r>
              <a:rPr lang="en-US" sz="2000" dirty="0" smtClean="0">
                <a:solidFill>
                  <a:srgbClr val="000000"/>
                </a:solidFill>
                <a:latin typeface="Georgia" panose="02040502050405020303" pitchFamily="18" charset="0"/>
                <a:cs typeface="Calibri" pitchFamily="34" charset="0"/>
              </a:rPr>
              <a:t>Fargo</a:t>
            </a:r>
          </a:p>
          <a:p>
            <a:pPr marL="519113" indent="-519113" fontAlgn="base">
              <a:spcBef>
                <a:spcPts val="2400"/>
              </a:spcBef>
              <a:spcAft>
                <a:spcPct val="0"/>
              </a:spcAft>
              <a:buSzPct val="100000"/>
              <a:buFontTx/>
              <a:buAutoNum type="romanUcPeriod"/>
              <a:tabLst>
                <a:tab pos="6861140" algn="r"/>
              </a:tabLst>
            </a:pPr>
            <a:r>
              <a:rPr lang="en-US" sz="2000" i="1" dirty="0">
                <a:solidFill>
                  <a:srgbClr val="000000"/>
                </a:solidFill>
                <a:latin typeface="Georgia" panose="02040502050405020303" pitchFamily="18" charset="0"/>
                <a:cs typeface="Calibri" pitchFamily="34" charset="0"/>
              </a:rPr>
              <a:t>Update on U.S. Sanctions (Iran and </a:t>
            </a:r>
            <a:r>
              <a:rPr lang="en-US" sz="2000" i="1" dirty="0" smtClean="0">
                <a:solidFill>
                  <a:srgbClr val="000000"/>
                </a:solidFill>
                <a:latin typeface="Georgia" panose="02040502050405020303" pitchFamily="18" charset="0"/>
                <a:cs typeface="Calibri" pitchFamily="34" charset="0"/>
              </a:rPr>
              <a:t>Cuba) - </a:t>
            </a:r>
            <a:r>
              <a:rPr lang="en-US" sz="2000" dirty="0">
                <a:solidFill>
                  <a:srgbClr val="000000"/>
                </a:solidFill>
                <a:latin typeface="Georgia" panose="02040502050405020303" pitchFamily="18" charset="0"/>
                <a:cs typeface="Calibri" pitchFamily="34" charset="0"/>
              </a:rPr>
              <a:t>Lorraine </a:t>
            </a:r>
            <a:r>
              <a:rPr lang="en-US" sz="2000" dirty="0" err="1">
                <a:solidFill>
                  <a:srgbClr val="000000"/>
                </a:solidFill>
                <a:latin typeface="Georgia" panose="02040502050405020303" pitchFamily="18" charset="0"/>
                <a:cs typeface="Calibri" pitchFamily="34" charset="0"/>
              </a:rPr>
              <a:t>Lawlor</a:t>
            </a:r>
            <a:r>
              <a:rPr lang="en-US" sz="2000" dirty="0">
                <a:solidFill>
                  <a:srgbClr val="000000"/>
                </a:solidFill>
                <a:latin typeface="Georgia" panose="02040502050405020303" pitchFamily="18" charset="0"/>
                <a:cs typeface="Calibri" pitchFamily="34" charset="0"/>
              </a:rPr>
              <a:t>, Global Sanctions Governance Director, Financial Crimes Risk Management</a:t>
            </a:r>
          </a:p>
          <a:p>
            <a:pPr fontAlgn="base">
              <a:spcBef>
                <a:spcPts val="2400"/>
              </a:spcBef>
              <a:spcAft>
                <a:spcPct val="0"/>
              </a:spcAft>
              <a:buSzPct val="100000"/>
              <a:tabLst>
                <a:tab pos="6861140" algn="r"/>
              </a:tabLst>
            </a:pPr>
            <a:r>
              <a:rPr lang="en-US" sz="2000" i="1" dirty="0">
                <a:solidFill>
                  <a:srgbClr val="000000"/>
                </a:solidFill>
                <a:latin typeface="Georgia" panose="02040502050405020303" pitchFamily="18" charset="0"/>
                <a:cs typeface="Calibri" pitchFamily="34" charset="0"/>
              </a:rPr>
              <a:t>	</a:t>
            </a:r>
          </a:p>
          <a:p>
            <a:pPr fontAlgn="base">
              <a:spcBef>
                <a:spcPts val="2400"/>
              </a:spcBef>
              <a:spcAft>
                <a:spcPct val="0"/>
              </a:spcAft>
              <a:buSzPct val="100000"/>
              <a:tabLst>
                <a:tab pos="6861140" algn="r"/>
              </a:tabLst>
            </a:pPr>
            <a:endParaRPr lang="en-US" sz="2000" dirty="0">
              <a:solidFill>
                <a:srgbClr val="000000"/>
              </a:solidFill>
              <a:latin typeface="Georgia" panose="02040502050405020303" pitchFamily="18" charset="0"/>
              <a:cs typeface="Calibri" pitchFamily="34" charset="0"/>
            </a:endParaRPr>
          </a:p>
          <a:p>
            <a:pPr fontAlgn="base">
              <a:spcBef>
                <a:spcPts val="2400"/>
              </a:spcBef>
              <a:spcAft>
                <a:spcPct val="0"/>
              </a:spcAft>
              <a:buSzPct val="100000"/>
              <a:tabLst>
                <a:tab pos="6861140" algn="r"/>
              </a:tabLst>
            </a:pPr>
            <a:endParaRPr lang="en-US" sz="2000" dirty="0" smtClean="0">
              <a:solidFill>
                <a:srgbClr val="000000"/>
              </a:solidFill>
              <a:latin typeface="Georgia" panose="02040502050405020303" pitchFamily="18" charset="0"/>
              <a:cs typeface="Calibri" pitchFamily="34" charset="0"/>
            </a:endParaRPr>
          </a:p>
          <a:p>
            <a:pPr marL="311005" indent="-311005" fontAlgn="base">
              <a:spcBef>
                <a:spcPts val="2400"/>
              </a:spcBef>
              <a:spcAft>
                <a:spcPct val="0"/>
              </a:spcAft>
              <a:buSzPct val="100000"/>
              <a:buFontTx/>
              <a:buAutoNum type="romanUcPeriod"/>
              <a:tabLst>
                <a:tab pos="6861140" algn="r"/>
              </a:tabLst>
            </a:pPr>
            <a:endParaRPr lang="en-US" sz="2000" dirty="0">
              <a:solidFill>
                <a:srgbClr val="000000"/>
              </a:solidFill>
              <a:latin typeface="Georgia" panose="02040502050405020303" pitchFamily="18" charset="0"/>
              <a:cs typeface="Calibri" pitchFamily="34" charset="0"/>
            </a:endParaRPr>
          </a:p>
          <a:p>
            <a:pPr marL="311005" indent="-311005" fontAlgn="base">
              <a:spcBef>
                <a:spcPts val="2400"/>
              </a:spcBef>
              <a:spcAft>
                <a:spcPct val="0"/>
              </a:spcAft>
              <a:buSzPct val="100000"/>
              <a:buFontTx/>
              <a:buAutoNum type="romanUcPeriod"/>
              <a:tabLst>
                <a:tab pos="6861140" algn="r"/>
              </a:tabLst>
            </a:pPr>
            <a:endParaRPr lang="en-US" sz="2000" dirty="0">
              <a:solidFill>
                <a:srgbClr val="000000"/>
              </a:solidFill>
              <a:latin typeface="Georgia" panose="02040502050405020303" pitchFamily="18" charset="0"/>
              <a:cs typeface="Calibri" pitchFamily="34" charset="0"/>
            </a:endParaRPr>
          </a:p>
          <a:p>
            <a:pPr fontAlgn="base">
              <a:spcBef>
                <a:spcPts val="2400"/>
              </a:spcBef>
              <a:spcAft>
                <a:spcPct val="0"/>
              </a:spcAft>
              <a:buSzPct val="100000"/>
              <a:tabLst>
                <a:tab pos="6861140" algn="r"/>
              </a:tabLst>
            </a:pPr>
            <a:r>
              <a:rPr lang="en-US" sz="2000" dirty="0">
                <a:solidFill>
                  <a:srgbClr val="000000"/>
                </a:solidFill>
                <a:latin typeface="Georgia" panose="02040502050405020303" pitchFamily="18" charset="0"/>
                <a:cs typeface="Calibri" pitchFamily="34" charset="0"/>
              </a:rPr>
              <a:t/>
            </a:r>
            <a:br>
              <a:rPr lang="en-US" sz="2000" dirty="0">
                <a:solidFill>
                  <a:srgbClr val="000000"/>
                </a:solidFill>
                <a:latin typeface="Georgia" panose="02040502050405020303" pitchFamily="18" charset="0"/>
                <a:cs typeface="Calibri" pitchFamily="34" charset="0"/>
              </a:rPr>
            </a:br>
            <a:r>
              <a:rPr lang="en-US" sz="2000" dirty="0">
                <a:solidFill>
                  <a:srgbClr val="000000"/>
                </a:solidFill>
                <a:latin typeface="Georgia" panose="02040502050405020303" pitchFamily="18" charset="0"/>
                <a:cs typeface="Calibri" pitchFamily="34" charset="0"/>
              </a:rPr>
              <a:t/>
            </a:r>
            <a:br>
              <a:rPr lang="en-US" sz="2000" dirty="0">
                <a:solidFill>
                  <a:srgbClr val="000000"/>
                </a:solidFill>
                <a:latin typeface="Georgia" panose="02040502050405020303" pitchFamily="18" charset="0"/>
                <a:cs typeface="Calibri" pitchFamily="34" charset="0"/>
              </a:rPr>
            </a:br>
            <a:endParaRPr lang="en-US" sz="2000" dirty="0">
              <a:solidFill>
                <a:srgbClr val="000000"/>
              </a:solidFill>
              <a:latin typeface="Georgia" panose="02040502050405020303" pitchFamily="18" charset="0"/>
              <a:cs typeface="Calibri" pitchFamily="34" charset="0"/>
            </a:endParaRPr>
          </a:p>
          <a:p>
            <a:pPr marL="311005" indent="-311005" fontAlgn="base">
              <a:spcBef>
                <a:spcPts val="2400"/>
              </a:spcBef>
              <a:spcAft>
                <a:spcPct val="0"/>
              </a:spcAft>
              <a:buSzPct val="100000"/>
              <a:buFontTx/>
              <a:buAutoNum type="romanUcPeriod"/>
              <a:tabLst>
                <a:tab pos="6861140" algn="r"/>
              </a:tabLst>
            </a:pPr>
            <a:endParaRPr lang="en-US" sz="2000" dirty="0">
              <a:solidFill>
                <a:srgbClr val="000000"/>
              </a:solidFill>
              <a:latin typeface="Georgia" panose="02040502050405020303" pitchFamily="18" charset="0"/>
              <a:cs typeface="Calibri" pitchFamily="34" charset="0"/>
            </a:endParaRPr>
          </a:p>
          <a:p>
            <a:pPr marL="311005" indent="-311005" fontAlgn="base">
              <a:spcBef>
                <a:spcPts val="2400"/>
              </a:spcBef>
              <a:spcAft>
                <a:spcPct val="0"/>
              </a:spcAft>
              <a:buSzPct val="100000"/>
              <a:buFontTx/>
              <a:buAutoNum type="romanUcPeriod"/>
              <a:tabLst>
                <a:tab pos="6861140" algn="r"/>
              </a:tabLst>
            </a:pPr>
            <a:endParaRPr lang="en-US" sz="2000" dirty="0">
              <a:solidFill>
                <a:srgbClr val="000000"/>
              </a:solidFill>
              <a:latin typeface="Georgia" panose="02040502050405020303" pitchFamily="18" charset="0"/>
              <a:cs typeface="Calibri" pitchFamily="34" charset="0"/>
            </a:endParaRPr>
          </a:p>
        </p:txBody>
      </p:sp>
    </p:spTree>
    <p:extLst>
      <p:ext uri="{BB962C8B-B14F-4D97-AF65-F5344CB8AC3E}">
        <p14:creationId xmlns:p14="http://schemas.microsoft.com/office/powerpoint/2010/main" val="164680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6"/>
          <p:cNvSpPr>
            <a:spLocks noGrp="1"/>
          </p:cNvSpPr>
          <p:nvPr>
            <p:ph type="title" idx="4294967295"/>
          </p:nvPr>
        </p:nvSpPr>
        <p:spPr/>
        <p:txBody>
          <a:bodyPr/>
          <a:lstStyle/>
          <a:p>
            <a:pPr eaLnBrk="1" hangingPunct="1"/>
            <a:r>
              <a:rPr lang="en-US" altLang="en-US" smtClean="0"/>
              <a:t>Wells Fargo Securities, LLC Economics Group</a:t>
            </a:r>
          </a:p>
        </p:txBody>
      </p:sp>
      <p:sp>
        <p:nvSpPr>
          <p:cNvPr id="44035" name="Slide Number Placeholder 1"/>
          <p:cNvSpPr txBox="1">
            <a:spLocks noGrp="1"/>
          </p:cNvSpPr>
          <p:nvPr/>
        </p:nvSpPr>
        <p:spPr bwMode="auto">
          <a:xfrm>
            <a:off x="4117975" y="6494463"/>
            <a:ext cx="8985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fontAlgn="base">
              <a:spcBef>
                <a:spcPct val="0"/>
              </a:spcBef>
              <a:spcAft>
                <a:spcPct val="0"/>
              </a:spcAft>
              <a:buClrTx/>
              <a:buSzTx/>
              <a:buFontTx/>
              <a:buNone/>
            </a:pPr>
            <a:fld id="{E5ABDAFC-D92A-4943-A7B0-39AE06F2F922}" type="slidenum">
              <a:rPr lang="en-US" altLang="en-US" sz="1000" smtClean="0">
                <a:solidFill>
                  <a:srgbClr val="A9B089"/>
                </a:solidFill>
                <a:latin typeface="Verdana" pitchFamily="34" charset="0"/>
                <a:ea typeface="MS PGothic" pitchFamily="34" charset="-128"/>
                <a:cs typeface="Verdana" pitchFamily="34" charset="0"/>
              </a:rPr>
              <a:pPr algn="ctr" fontAlgn="base">
                <a:spcBef>
                  <a:spcPct val="0"/>
                </a:spcBef>
                <a:spcAft>
                  <a:spcPct val="0"/>
                </a:spcAft>
                <a:buClrTx/>
                <a:buSzTx/>
                <a:buFontTx/>
                <a:buNone/>
              </a:pPr>
              <a:t>20</a:t>
            </a:fld>
            <a:endParaRPr lang="en-US" altLang="en-US" sz="1000" smtClean="0">
              <a:solidFill>
                <a:srgbClr val="A9B089"/>
              </a:solidFill>
              <a:latin typeface="Verdana" pitchFamily="34" charset="0"/>
              <a:ea typeface="MS PGothic" pitchFamily="34" charset="-128"/>
              <a:cs typeface="Verdana" pitchFamily="34" charset="0"/>
            </a:endParaRPr>
          </a:p>
        </p:txBody>
      </p:sp>
      <p:sp>
        <p:nvSpPr>
          <p:cNvPr id="44036" name="Rectangle 69"/>
          <p:cNvSpPr>
            <a:spLocks noChangeArrowheads="1"/>
          </p:cNvSpPr>
          <p:nvPr/>
        </p:nvSpPr>
        <p:spPr bwMode="auto">
          <a:xfrm>
            <a:off x="136525" y="1363663"/>
            <a:ext cx="4470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62" tIns="43231" rIns="86462" bIns="43231"/>
          <a:lstStyle>
            <a:lvl1pPr marL="212725" indent="-212725"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9pPr>
          </a:lstStyle>
          <a:p>
            <a:pPr fontAlgn="base">
              <a:spcAft>
                <a:spcPct val="0"/>
              </a:spcAft>
              <a:buClr>
                <a:srgbClr val="000000"/>
              </a:buClr>
            </a:pPr>
            <a:endParaRPr lang="en-US" altLang="en-US" smtClean="0">
              <a:solidFill>
                <a:srgbClr val="000000"/>
              </a:solidFill>
              <a:cs typeface="Arial" charset="0"/>
            </a:endParaRPr>
          </a:p>
          <a:p>
            <a:pPr fontAlgn="base">
              <a:spcAft>
                <a:spcPct val="0"/>
              </a:spcAft>
              <a:buClr>
                <a:srgbClr val="000000"/>
              </a:buClr>
              <a:buFont typeface="Wingdings" pitchFamily="2" charset="2"/>
              <a:buNone/>
            </a:pPr>
            <a:r>
              <a:rPr lang="en-US" altLang="en-US" sz="900" smtClean="0">
                <a:solidFill>
                  <a:srgbClr val="000000"/>
                </a:solidFill>
                <a:cs typeface="Arial" charset="0"/>
              </a:rPr>
              <a:t>John E. Silvia   </a:t>
            </a:r>
            <a:r>
              <a:rPr lang="en-US" altLang="en-US" sz="900" smtClean="0">
                <a:solidFill>
                  <a:srgbClr val="FFFFFF"/>
                </a:solidFill>
                <a:cs typeface="Arial" charset="0"/>
              </a:rPr>
              <a:t>…                                   ......................</a:t>
            </a:r>
            <a:r>
              <a:rPr lang="en-US" altLang="en-US" sz="200" smtClean="0">
                <a:solidFill>
                  <a:srgbClr val="FFFFFF"/>
                </a:solidFill>
                <a:cs typeface="Arial" charset="0"/>
              </a:rPr>
              <a:t>.</a:t>
            </a:r>
            <a:r>
              <a:rPr lang="en-US" altLang="en-US" sz="900" smtClean="0">
                <a:solidFill>
                  <a:srgbClr val="FFFFFF"/>
                </a:solidFill>
                <a:cs typeface="Arial" charset="0"/>
              </a:rPr>
              <a:t> …        </a:t>
            </a:r>
            <a:r>
              <a:rPr lang="en-US" altLang="en-US" sz="900" smtClean="0">
                <a:solidFill>
                  <a:srgbClr val="000000"/>
                </a:solidFill>
                <a:cs typeface="Arial" charset="0"/>
                <a:hlinkClick r:id="rId3"/>
              </a:rPr>
              <a:t>john.silvia@wellsfargo.com</a:t>
            </a:r>
            <a:endParaRPr lang="en-US" altLang="en-US" sz="900" smtClean="0">
              <a:solidFill>
                <a:srgbClr val="000000"/>
              </a:solidFill>
              <a:cs typeface="Arial" charset="0"/>
            </a:endParaRPr>
          </a:p>
        </p:txBody>
      </p:sp>
      <p:sp>
        <p:nvSpPr>
          <p:cNvPr id="44037" name="Text Box 63"/>
          <p:cNvSpPr txBox="1">
            <a:spLocks noChangeArrowheads="1"/>
          </p:cNvSpPr>
          <p:nvPr/>
        </p:nvSpPr>
        <p:spPr bwMode="auto">
          <a:xfrm>
            <a:off x="219075" y="585788"/>
            <a:ext cx="4217988" cy="212725"/>
          </a:xfrm>
          <a:prstGeom prst="rect">
            <a:avLst/>
          </a:prstGeom>
          <a:solidFill>
            <a:srgbClr val="5E514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43241" rIns="86483" bIns="43241"/>
          <a:lstStyle>
            <a:lvl1pPr marL="165100" indent="-6350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Aft>
                <a:spcPct val="0"/>
              </a:spcAft>
              <a:buClr>
                <a:srgbClr val="000000"/>
              </a:buClr>
              <a:buFont typeface="Wingdings" pitchFamily="2" charset="2"/>
              <a:buNone/>
            </a:pPr>
            <a:r>
              <a:rPr lang="en-US" altLang="en-US" sz="900" b="1" smtClean="0">
                <a:solidFill>
                  <a:srgbClr val="FFFFFF"/>
                </a:solidFill>
                <a:cs typeface="Arial" charset="0"/>
              </a:rPr>
              <a:t>Global Head of Research and Economics</a:t>
            </a:r>
          </a:p>
        </p:txBody>
      </p:sp>
      <p:sp>
        <p:nvSpPr>
          <p:cNvPr id="44038" name="Rectangle 67"/>
          <p:cNvSpPr>
            <a:spLocks noChangeArrowheads="1"/>
          </p:cNvSpPr>
          <p:nvPr/>
        </p:nvSpPr>
        <p:spPr bwMode="auto">
          <a:xfrm>
            <a:off x="130175" y="611188"/>
            <a:ext cx="456088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62" tIns="43231" rIns="86462" bIns="43231"/>
          <a:lstStyle>
            <a:lvl1pPr marL="212725" indent="-212725"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9pPr>
          </a:lstStyle>
          <a:p>
            <a:pPr fontAlgn="base">
              <a:spcAft>
                <a:spcPct val="0"/>
              </a:spcAft>
              <a:buClr>
                <a:srgbClr val="000000"/>
              </a:buClr>
            </a:pPr>
            <a:endParaRPr lang="en-US" altLang="en-US" smtClean="0">
              <a:solidFill>
                <a:srgbClr val="000000"/>
              </a:solidFill>
              <a:cs typeface="Arial" charset="0"/>
            </a:endParaRPr>
          </a:p>
          <a:p>
            <a:pPr fontAlgn="base">
              <a:spcAft>
                <a:spcPct val="0"/>
              </a:spcAft>
              <a:buClr>
                <a:srgbClr val="000000"/>
              </a:buClr>
              <a:buFont typeface="Wingdings" pitchFamily="2" charset="2"/>
              <a:buNone/>
            </a:pPr>
            <a:r>
              <a:rPr lang="en-US" altLang="en-US" sz="900" smtClean="0">
                <a:solidFill>
                  <a:srgbClr val="000000"/>
                </a:solidFill>
                <a:cs typeface="Arial" charset="0"/>
              </a:rPr>
              <a:t>Diane Schumaker-Krieg	       </a:t>
            </a:r>
            <a:r>
              <a:rPr lang="en-US" altLang="en-US" sz="900" smtClean="0">
                <a:solidFill>
                  <a:srgbClr val="FFFFFF"/>
                </a:solidFill>
                <a:cs typeface="Arial" charset="0"/>
              </a:rPr>
              <a:t>………………… </a:t>
            </a:r>
            <a:r>
              <a:rPr lang="en-US" altLang="en-US" sz="300" smtClean="0">
                <a:solidFill>
                  <a:srgbClr val="FFFFFF"/>
                </a:solidFill>
                <a:cs typeface="Arial" charset="0"/>
              </a:rPr>
              <a:t>……</a:t>
            </a:r>
            <a:r>
              <a:rPr lang="en-US" altLang="en-US" sz="900" smtClean="0">
                <a:solidFill>
                  <a:srgbClr val="FFFFFF"/>
                </a:solidFill>
                <a:cs typeface="Arial" charset="0"/>
              </a:rPr>
              <a:t>….</a:t>
            </a:r>
            <a:r>
              <a:rPr lang="en-US" altLang="en-US" sz="900" smtClean="0">
                <a:solidFill>
                  <a:srgbClr val="000000"/>
                </a:solidFill>
                <a:cs typeface="Arial" charset="0"/>
                <a:hlinkClick r:id="rId4"/>
              </a:rPr>
              <a:t>diane.schumaker@wellsfargo.com</a:t>
            </a:r>
            <a:endParaRPr lang="en-US" altLang="en-US" sz="900" smtClean="0">
              <a:solidFill>
                <a:srgbClr val="000000"/>
              </a:solidFill>
              <a:cs typeface="Arial" charset="0"/>
            </a:endParaRPr>
          </a:p>
          <a:p>
            <a:pPr fontAlgn="base">
              <a:spcAft>
                <a:spcPct val="0"/>
              </a:spcAft>
              <a:buClr>
                <a:srgbClr val="000000"/>
              </a:buClr>
              <a:buFont typeface="Wingdings" pitchFamily="2" charset="2"/>
              <a:buNone/>
            </a:pPr>
            <a:r>
              <a:rPr lang="en-US" altLang="en-US" sz="900" smtClean="0">
                <a:solidFill>
                  <a:srgbClr val="000000"/>
                </a:solidFill>
                <a:cs typeface="Arial" charset="0"/>
              </a:rPr>
              <a:t>	</a:t>
            </a:r>
            <a:r>
              <a:rPr lang="en-US" altLang="en-US" sz="900" i="1" smtClean="0">
                <a:solidFill>
                  <a:srgbClr val="000000"/>
                </a:solidFill>
                <a:cs typeface="Arial" charset="0"/>
              </a:rPr>
              <a:t>Global Head of Research &amp; Economics</a:t>
            </a:r>
          </a:p>
          <a:p>
            <a:pPr fontAlgn="base">
              <a:spcAft>
                <a:spcPct val="0"/>
              </a:spcAft>
              <a:buClr>
                <a:srgbClr val="000000"/>
              </a:buClr>
              <a:buFont typeface="Wingdings" pitchFamily="2" charset="2"/>
              <a:buNone/>
            </a:pPr>
            <a:endParaRPr lang="en-US" altLang="en-US" sz="600" smtClean="0">
              <a:solidFill>
                <a:srgbClr val="000000"/>
              </a:solidFill>
              <a:cs typeface="Arial" charset="0"/>
            </a:endParaRPr>
          </a:p>
          <a:p>
            <a:pPr fontAlgn="base">
              <a:spcAft>
                <a:spcPct val="0"/>
              </a:spcAft>
              <a:buClr>
                <a:srgbClr val="000000"/>
              </a:buClr>
              <a:buFont typeface="Wingdings" pitchFamily="2" charset="2"/>
              <a:buNone/>
            </a:pPr>
            <a:r>
              <a:rPr lang="en-US" altLang="en-US" sz="900" smtClean="0">
                <a:solidFill>
                  <a:srgbClr val="000000"/>
                </a:solidFill>
                <a:cs typeface="Arial" charset="0"/>
              </a:rPr>
              <a:t> </a:t>
            </a:r>
          </a:p>
        </p:txBody>
      </p:sp>
      <p:sp>
        <p:nvSpPr>
          <p:cNvPr id="44039" name="Text Box 68"/>
          <p:cNvSpPr txBox="1">
            <a:spLocks noChangeArrowheads="1"/>
          </p:cNvSpPr>
          <p:nvPr/>
        </p:nvSpPr>
        <p:spPr bwMode="auto">
          <a:xfrm>
            <a:off x="219075" y="1260475"/>
            <a:ext cx="4217988" cy="212725"/>
          </a:xfrm>
          <a:prstGeom prst="rect">
            <a:avLst/>
          </a:prstGeom>
          <a:solidFill>
            <a:srgbClr val="5E514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43241" rIns="86483" bIns="43241"/>
          <a:lstStyle>
            <a:lvl1pPr marL="165100" indent="-6350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Aft>
                <a:spcPct val="0"/>
              </a:spcAft>
              <a:buClr>
                <a:srgbClr val="000000"/>
              </a:buClr>
              <a:buFont typeface="Wingdings" pitchFamily="2" charset="2"/>
              <a:buNone/>
            </a:pPr>
            <a:r>
              <a:rPr lang="en-US" altLang="en-US" sz="900" b="1" smtClean="0">
                <a:solidFill>
                  <a:srgbClr val="FFFFFF"/>
                </a:solidFill>
                <a:cs typeface="Arial" charset="0"/>
              </a:rPr>
              <a:t>Chief Economist</a:t>
            </a:r>
          </a:p>
        </p:txBody>
      </p:sp>
      <p:sp>
        <p:nvSpPr>
          <p:cNvPr id="44040" name="Rectangle 70"/>
          <p:cNvSpPr>
            <a:spLocks noChangeArrowheads="1"/>
          </p:cNvSpPr>
          <p:nvPr/>
        </p:nvSpPr>
        <p:spPr bwMode="auto">
          <a:xfrm>
            <a:off x="138113" y="1736725"/>
            <a:ext cx="4470400"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62" tIns="43231" rIns="86462" bIns="43231"/>
          <a:lstStyle>
            <a:lvl1pPr marL="212725" indent="-212725"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9pPr>
          </a:lstStyle>
          <a:p>
            <a:pPr fontAlgn="base">
              <a:spcBef>
                <a:spcPts val="350"/>
              </a:spcBef>
              <a:spcAft>
                <a:spcPts val="350"/>
              </a:spcAft>
              <a:buClr>
                <a:srgbClr val="000000"/>
              </a:buClr>
            </a:pPr>
            <a:endParaRPr lang="en-US" altLang="en-US" smtClean="0">
              <a:solidFill>
                <a:srgbClr val="000000"/>
              </a:solidFill>
              <a:cs typeface="Arial" charset="0"/>
            </a:endParaRPr>
          </a:p>
          <a:p>
            <a:pPr fontAlgn="base">
              <a:spcBef>
                <a:spcPts val="350"/>
              </a:spcBef>
              <a:spcAft>
                <a:spcPts val="350"/>
              </a:spcAft>
              <a:buClr>
                <a:srgbClr val="000000"/>
              </a:buClr>
              <a:buFont typeface="Wingdings" pitchFamily="2" charset="2"/>
              <a:buNone/>
            </a:pPr>
            <a:endParaRPr lang="en-US" altLang="en-US" sz="900" smtClean="0">
              <a:solidFill>
                <a:srgbClr val="000000"/>
              </a:solidFill>
              <a:cs typeface="Arial" charset="0"/>
            </a:endParaRPr>
          </a:p>
          <a:p>
            <a:pPr fontAlgn="base">
              <a:spcBef>
                <a:spcPts val="350"/>
              </a:spcBef>
              <a:spcAft>
                <a:spcPts val="350"/>
              </a:spcAft>
              <a:buClr>
                <a:srgbClr val="000000"/>
              </a:buClr>
              <a:buFont typeface="Wingdings" pitchFamily="2" charset="2"/>
              <a:buNone/>
            </a:pPr>
            <a:r>
              <a:rPr lang="en-US" altLang="en-US" sz="900" smtClean="0">
                <a:solidFill>
                  <a:srgbClr val="000000"/>
                </a:solidFill>
                <a:cs typeface="Arial" charset="0"/>
              </a:rPr>
              <a:t>Mark Vitner, Senior Economist</a:t>
            </a:r>
            <a:r>
              <a:rPr lang="en-US" altLang="en-US" sz="900" smtClean="0">
                <a:solidFill>
                  <a:srgbClr val="FFFFFF"/>
                </a:solidFill>
                <a:cs typeface="Arial" charset="0"/>
              </a:rPr>
              <a:t>……………....………</a:t>
            </a:r>
            <a:r>
              <a:rPr lang="en-US" altLang="en-US" sz="800" smtClean="0">
                <a:solidFill>
                  <a:srgbClr val="FFFFFF"/>
                </a:solidFill>
                <a:cs typeface="Arial" charset="0"/>
              </a:rPr>
              <a:t>.</a:t>
            </a:r>
            <a:r>
              <a:rPr lang="en-US" altLang="en-US" sz="900" smtClean="0">
                <a:solidFill>
                  <a:srgbClr val="FFFFFF"/>
                </a:solidFill>
                <a:cs typeface="Arial" charset="0"/>
              </a:rPr>
              <a:t> .       </a:t>
            </a:r>
            <a:r>
              <a:rPr lang="en-US" altLang="en-US" sz="900" smtClean="0">
                <a:solidFill>
                  <a:srgbClr val="000000"/>
                </a:solidFill>
                <a:cs typeface="Arial" charset="0"/>
                <a:hlinkClick r:id="rId5"/>
              </a:rPr>
              <a:t>mark.vitner@wellsfargo.com</a:t>
            </a:r>
            <a:endParaRPr lang="en-US" altLang="en-US" sz="900" smtClean="0">
              <a:solidFill>
                <a:srgbClr val="000000"/>
              </a:solidFill>
              <a:cs typeface="Arial" charset="0"/>
            </a:endParaRPr>
          </a:p>
          <a:p>
            <a:pPr fontAlgn="base">
              <a:spcBef>
                <a:spcPts val="350"/>
              </a:spcBef>
              <a:spcAft>
                <a:spcPts val="350"/>
              </a:spcAft>
              <a:buClr>
                <a:srgbClr val="000000"/>
              </a:buClr>
              <a:buFont typeface="Wingdings" pitchFamily="2" charset="2"/>
              <a:buNone/>
            </a:pPr>
            <a:r>
              <a:rPr lang="en-US" altLang="en-US" sz="900" smtClean="0">
                <a:solidFill>
                  <a:srgbClr val="000000"/>
                </a:solidFill>
                <a:cs typeface="Arial" charset="0"/>
              </a:rPr>
              <a:t>Jay H. Bryson, Global Economist </a:t>
            </a:r>
            <a:r>
              <a:rPr lang="en-US" altLang="en-US" sz="900" smtClean="0">
                <a:solidFill>
                  <a:srgbClr val="FFFFFF"/>
                </a:solidFill>
                <a:cs typeface="Arial" charset="0"/>
              </a:rPr>
              <a:t>	…………………....…… …</a:t>
            </a:r>
            <a:r>
              <a:rPr lang="en-US" altLang="en-US" sz="500" smtClean="0">
                <a:solidFill>
                  <a:srgbClr val="FFFFFF"/>
                </a:solidFill>
                <a:cs typeface="Arial" charset="0"/>
              </a:rPr>
              <a:t>.</a:t>
            </a:r>
            <a:r>
              <a:rPr lang="en-US" altLang="en-US" sz="900" smtClean="0">
                <a:solidFill>
                  <a:srgbClr val="000000"/>
                </a:solidFill>
                <a:cs typeface="Arial" charset="0"/>
                <a:hlinkClick r:id="rId6"/>
              </a:rPr>
              <a:t>jay.bryson@wellsfargo.com</a:t>
            </a:r>
            <a:endParaRPr lang="en-US" altLang="en-US" sz="900" smtClean="0">
              <a:solidFill>
                <a:srgbClr val="000000"/>
              </a:solidFill>
              <a:cs typeface="Arial" charset="0"/>
            </a:endParaRPr>
          </a:p>
          <a:p>
            <a:pPr fontAlgn="base">
              <a:spcBef>
                <a:spcPts val="350"/>
              </a:spcBef>
              <a:spcAft>
                <a:spcPts val="350"/>
              </a:spcAft>
              <a:buClr>
                <a:srgbClr val="000000"/>
              </a:buClr>
              <a:buFontTx/>
              <a:buNone/>
            </a:pPr>
            <a:r>
              <a:rPr lang="en-US" altLang="en-US" sz="900" smtClean="0">
                <a:solidFill>
                  <a:srgbClr val="000000"/>
                </a:solidFill>
                <a:cs typeface="Arial" charset="0"/>
              </a:rPr>
              <a:t>Sam Bullard, Senior Economist	</a:t>
            </a:r>
            <a:r>
              <a:rPr lang="en-US" altLang="en-US" sz="900" smtClean="0">
                <a:solidFill>
                  <a:srgbClr val="000000"/>
                </a:solidFill>
                <a:cs typeface="Arial" charset="0"/>
                <a:hlinkClick r:id="rId7"/>
              </a:rPr>
              <a:t>sam.bullard@wellsfargo.com</a:t>
            </a:r>
            <a:endParaRPr lang="en-US" altLang="en-US" sz="900" smtClean="0">
              <a:solidFill>
                <a:srgbClr val="000000"/>
              </a:solidFill>
              <a:cs typeface="Arial" charset="0"/>
            </a:endParaRPr>
          </a:p>
          <a:p>
            <a:pPr fontAlgn="base">
              <a:spcBef>
                <a:spcPts val="350"/>
              </a:spcBef>
              <a:spcAft>
                <a:spcPts val="350"/>
              </a:spcAft>
              <a:buClr>
                <a:srgbClr val="000000"/>
              </a:buClr>
              <a:buFont typeface="Wingdings" pitchFamily="2" charset="2"/>
              <a:buNone/>
            </a:pPr>
            <a:r>
              <a:rPr lang="en-US" altLang="en-US" sz="900" smtClean="0">
                <a:solidFill>
                  <a:srgbClr val="000000"/>
                </a:solidFill>
                <a:cs typeface="Arial" charset="0"/>
              </a:rPr>
              <a:t>Nick Bennenbroek, Currency Strategist	</a:t>
            </a:r>
            <a:r>
              <a:rPr lang="en-US" altLang="en-US" sz="900" smtClean="0">
                <a:solidFill>
                  <a:srgbClr val="FFFFFF"/>
                </a:solidFill>
                <a:cs typeface="Arial" charset="0"/>
              </a:rPr>
              <a:t>……</a:t>
            </a:r>
            <a:r>
              <a:rPr lang="en-US" altLang="en-US" sz="900" smtClean="0">
                <a:solidFill>
                  <a:srgbClr val="000000"/>
                </a:solidFill>
                <a:cs typeface="Arial" charset="0"/>
                <a:hlinkClick r:id="rId8"/>
              </a:rPr>
              <a:t>nicholas.bennenbroek@wellsfargo.com</a:t>
            </a:r>
            <a:endParaRPr lang="en-US" altLang="en-US" sz="900" smtClean="0">
              <a:solidFill>
                <a:srgbClr val="000000"/>
              </a:solidFill>
              <a:cs typeface="Arial" charset="0"/>
            </a:endParaRPr>
          </a:p>
          <a:p>
            <a:pPr fontAlgn="base">
              <a:spcBef>
                <a:spcPts val="350"/>
              </a:spcBef>
              <a:spcAft>
                <a:spcPts val="350"/>
              </a:spcAft>
              <a:buClr>
                <a:srgbClr val="000000"/>
              </a:buClr>
              <a:buFont typeface="Wingdings" pitchFamily="2" charset="2"/>
              <a:buNone/>
            </a:pPr>
            <a:r>
              <a:rPr lang="en-US" altLang="en-US" sz="900" smtClean="0">
                <a:solidFill>
                  <a:srgbClr val="000000"/>
                </a:solidFill>
                <a:cs typeface="Arial" charset="0"/>
              </a:rPr>
              <a:t>Eugenio J. Alemán, Senior Economist</a:t>
            </a:r>
            <a:r>
              <a:rPr lang="en-US" altLang="en-US" sz="900" smtClean="0">
                <a:solidFill>
                  <a:srgbClr val="FFFFFF"/>
                </a:solidFill>
                <a:cs typeface="Arial" charset="0"/>
              </a:rPr>
              <a:t>…   …………</a:t>
            </a:r>
            <a:r>
              <a:rPr lang="en-US" altLang="en-US" sz="900" smtClean="0">
                <a:solidFill>
                  <a:srgbClr val="000000"/>
                </a:solidFill>
                <a:cs typeface="Arial" charset="0"/>
                <a:hlinkClick r:id="rId9"/>
              </a:rPr>
              <a:t>eugenio.j.aleman@wellsfargo.com</a:t>
            </a:r>
            <a:endParaRPr lang="en-US" altLang="en-US" sz="900" smtClean="0">
              <a:solidFill>
                <a:srgbClr val="000000"/>
              </a:solidFill>
              <a:cs typeface="Arial" charset="0"/>
            </a:endParaRPr>
          </a:p>
          <a:p>
            <a:pPr fontAlgn="base">
              <a:spcBef>
                <a:spcPts val="350"/>
              </a:spcBef>
              <a:spcAft>
                <a:spcPts val="350"/>
              </a:spcAft>
              <a:buClr>
                <a:srgbClr val="000000"/>
              </a:buClr>
              <a:buFont typeface="Wingdings" pitchFamily="2" charset="2"/>
              <a:buNone/>
            </a:pPr>
            <a:r>
              <a:rPr lang="en-US" altLang="en-US" sz="900" smtClean="0">
                <a:solidFill>
                  <a:srgbClr val="000000"/>
                </a:solidFill>
                <a:cs typeface="Arial" charset="0"/>
              </a:rPr>
              <a:t>Anika R. Khan, Senior Economist </a:t>
            </a:r>
            <a:r>
              <a:rPr lang="en-US" altLang="en-US" sz="900" smtClean="0">
                <a:solidFill>
                  <a:srgbClr val="FFFFFF"/>
                </a:solidFill>
                <a:cs typeface="Arial" charset="0"/>
              </a:rPr>
              <a:t>…                              .   </a:t>
            </a:r>
            <a:r>
              <a:rPr lang="en-US" altLang="en-US" sz="900" smtClean="0">
                <a:solidFill>
                  <a:srgbClr val="000000"/>
                </a:solidFill>
                <a:cs typeface="Arial" charset="0"/>
                <a:hlinkClick r:id="rId10"/>
              </a:rPr>
              <a:t>anika.khan@wellsfargo.com</a:t>
            </a:r>
            <a:endParaRPr lang="en-US" altLang="en-US" sz="900" smtClean="0">
              <a:solidFill>
                <a:srgbClr val="000000"/>
              </a:solidFill>
              <a:cs typeface="Arial" charset="0"/>
            </a:endParaRPr>
          </a:p>
        </p:txBody>
      </p:sp>
      <p:sp>
        <p:nvSpPr>
          <p:cNvPr id="44041" name="Text Box 71"/>
          <p:cNvSpPr txBox="1">
            <a:spLocks noChangeArrowheads="1"/>
          </p:cNvSpPr>
          <p:nvPr/>
        </p:nvSpPr>
        <p:spPr bwMode="auto">
          <a:xfrm>
            <a:off x="219075" y="1903413"/>
            <a:ext cx="4217988" cy="212725"/>
          </a:xfrm>
          <a:prstGeom prst="rect">
            <a:avLst/>
          </a:prstGeom>
          <a:solidFill>
            <a:srgbClr val="5E514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43241" rIns="86483" bIns="43241"/>
          <a:lstStyle>
            <a:lvl1pPr marL="165100" indent="-6350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Aft>
                <a:spcPct val="0"/>
              </a:spcAft>
              <a:buClr>
                <a:srgbClr val="000000"/>
              </a:buClr>
              <a:buFont typeface="Wingdings" pitchFamily="2" charset="2"/>
              <a:buNone/>
            </a:pPr>
            <a:r>
              <a:rPr lang="en-US" altLang="en-US" sz="900" b="1" smtClean="0">
                <a:solidFill>
                  <a:srgbClr val="FFFFFF"/>
                </a:solidFill>
                <a:cs typeface="Arial" charset="0"/>
              </a:rPr>
              <a:t>Senior Economists</a:t>
            </a:r>
          </a:p>
        </p:txBody>
      </p:sp>
      <p:sp>
        <p:nvSpPr>
          <p:cNvPr id="44042" name="Rectangle 85"/>
          <p:cNvSpPr>
            <a:spLocks noChangeArrowheads="1"/>
          </p:cNvSpPr>
          <p:nvPr/>
        </p:nvSpPr>
        <p:spPr bwMode="auto">
          <a:xfrm>
            <a:off x="4691063" y="2170113"/>
            <a:ext cx="4470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62" tIns="43231" rIns="86462" bIns="43231"/>
          <a:lstStyle>
            <a:lvl1pPr marL="273050" indent="-273050"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9pPr>
          </a:lstStyle>
          <a:p>
            <a:pPr fontAlgn="base">
              <a:lnSpc>
                <a:spcPts val="1225"/>
              </a:lnSpc>
              <a:spcBef>
                <a:spcPts val="125"/>
              </a:spcBef>
              <a:spcAft>
                <a:spcPts val="175"/>
              </a:spcAft>
              <a:buClr>
                <a:srgbClr val="000000"/>
              </a:buClr>
              <a:buFont typeface="Wingdings" pitchFamily="2" charset="2"/>
              <a:buNone/>
            </a:pPr>
            <a:r>
              <a:rPr lang="en-US" altLang="en-US" sz="900" smtClean="0">
                <a:solidFill>
                  <a:srgbClr val="000000"/>
                </a:solidFill>
                <a:cs typeface="Arial" charset="0"/>
              </a:rPr>
              <a:t>Erik Nelson, Economic Analyst                                        </a:t>
            </a:r>
            <a:r>
              <a:rPr lang="en-US" altLang="en-US" sz="900" smtClean="0">
                <a:solidFill>
                  <a:srgbClr val="000000"/>
                </a:solidFill>
                <a:cs typeface="Arial" charset="0"/>
                <a:hlinkClick r:id="rId11"/>
              </a:rPr>
              <a:t>erik.f.nelson@wellsfargo.com</a:t>
            </a:r>
            <a:r>
              <a:rPr lang="en-US" altLang="en-US" sz="900" smtClean="0">
                <a:solidFill>
                  <a:srgbClr val="000000"/>
                </a:solidFill>
                <a:cs typeface="Arial" charset="0"/>
              </a:rPr>
              <a:t> </a:t>
            </a:r>
          </a:p>
          <a:p>
            <a:pPr fontAlgn="base">
              <a:lnSpc>
                <a:spcPts val="1225"/>
              </a:lnSpc>
              <a:spcBef>
                <a:spcPts val="125"/>
              </a:spcBef>
              <a:spcAft>
                <a:spcPts val="175"/>
              </a:spcAft>
              <a:buClr>
                <a:srgbClr val="000000"/>
              </a:buClr>
              <a:buFont typeface="Wingdings" pitchFamily="2" charset="2"/>
              <a:buNone/>
            </a:pPr>
            <a:r>
              <a:rPr lang="en-US" altLang="en-US" sz="900" smtClean="0">
                <a:solidFill>
                  <a:srgbClr val="000000"/>
                </a:solidFill>
                <a:cs typeface="Arial" charset="0"/>
              </a:rPr>
              <a:t>Alex Moehring, Economic Analyst                           </a:t>
            </a:r>
            <a:r>
              <a:rPr lang="en-US" altLang="en-US" sz="900" smtClean="0">
                <a:solidFill>
                  <a:srgbClr val="000000"/>
                </a:solidFill>
                <a:cs typeface="Arial" charset="0"/>
                <a:hlinkClick r:id="rId12"/>
              </a:rPr>
              <a:t>alex.v.moehring@wellsfargo.com</a:t>
            </a:r>
            <a:endParaRPr lang="en-US" altLang="en-US" sz="900" smtClean="0">
              <a:solidFill>
                <a:srgbClr val="000000"/>
              </a:solidFill>
              <a:cs typeface="Arial" charset="0"/>
            </a:endParaRPr>
          </a:p>
          <a:p>
            <a:pPr fontAlgn="base">
              <a:lnSpc>
                <a:spcPts val="1225"/>
              </a:lnSpc>
              <a:spcBef>
                <a:spcPts val="125"/>
              </a:spcBef>
              <a:spcAft>
                <a:spcPts val="175"/>
              </a:spcAft>
              <a:buClr>
                <a:srgbClr val="000000"/>
              </a:buClr>
              <a:buFont typeface="Wingdings" pitchFamily="2" charset="2"/>
              <a:buNone/>
            </a:pPr>
            <a:r>
              <a:rPr lang="en-US" altLang="en-US" sz="900" smtClean="0">
                <a:solidFill>
                  <a:srgbClr val="000000"/>
                </a:solidFill>
                <a:cs typeface="Arial" charset="0"/>
              </a:rPr>
              <a:t>Misa Batcheller, Economic Analyst                        </a:t>
            </a:r>
            <a:r>
              <a:rPr lang="en-US" altLang="en-US" sz="900" smtClean="0">
                <a:solidFill>
                  <a:srgbClr val="000000"/>
                </a:solidFill>
                <a:cs typeface="Arial" charset="0"/>
                <a:hlinkClick r:id="rId12"/>
              </a:rPr>
              <a:t>misa.n.batcheller@wellsfargo.com</a:t>
            </a:r>
            <a:endParaRPr lang="en-US" altLang="en-US" sz="900" smtClean="0">
              <a:solidFill>
                <a:srgbClr val="000000"/>
              </a:solidFill>
              <a:cs typeface="Arial" charset="0"/>
            </a:endParaRPr>
          </a:p>
          <a:p>
            <a:pPr fontAlgn="base">
              <a:lnSpc>
                <a:spcPts val="1225"/>
              </a:lnSpc>
              <a:spcBef>
                <a:spcPts val="125"/>
              </a:spcBef>
              <a:spcAft>
                <a:spcPts val="175"/>
              </a:spcAft>
              <a:buClr>
                <a:srgbClr val="000000"/>
              </a:buClr>
              <a:buFont typeface="Wingdings" pitchFamily="2" charset="2"/>
              <a:buNone/>
            </a:pPr>
            <a:r>
              <a:rPr lang="en-US" altLang="en-US" sz="900" smtClean="0">
                <a:solidFill>
                  <a:srgbClr val="000000"/>
                </a:solidFill>
                <a:cs typeface="Arial" charset="0"/>
              </a:rPr>
              <a:t>Michael Pugliese, Economic Analyst                    </a:t>
            </a:r>
            <a:r>
              <a:rPr lang="en-US" altLang="en-US" sz="900" smtClean="0">
                <a:solidFill>
                  <a:srgbClr val="000000"/>
                </a:solidFill>
                <a:cs typeface="Arial" charset="0"/>
                <a:hlinkClick r:id="rId12"/>
              </a:rPr>
              <a:t>michael.d.pugliese@wellsfargo.com</a:t>
            </a:r>
            <a:endParaRPr lang="en-US" altLang="en-US" sz="900" smtClean="0">
              <a:solidFill>
                <a:srgbClr val="000000"/>
              </a:solidFill>
              <a:cs typeface="Arial" charset="0"/>
            </a:endParaRPr>
          </a:p>
          <a:p>
            <a:pPr fontAlgn="base">
              <a:lnSpc>
                <a:spcPts val="1225"/>
              </a:lnSpc>
              <a:spcBef>
                <a:spcPts val="125"/>
              </a:spcBef>
              <a:spcAft>
                <a:spcPts val="175"/>
              </a:spcAft>
              <a:buClr>
                <a:srgbClr val="000000"/>
              </a:buClr>
              <a:buFont typeface="Wingdings" pitchFamily="2" charset="2"/>
              <a:buNone/>
            </a:pPr>
            <a:endParaRPr lang="en-US" altLang="en-US" sz="900" smtClean="0">
              <a:solidFill>
                <a:srgbClr val="000000"/>
              </a:solidFill>
              <a:cs typeface="Arial" charset="0"/>
            </a:endParaRPr>
          </a:p>
        </p:txBody>
      </p:sp>
      <p:sp>
        <p:nvSpPr>
          <p:cNvPr id="44043" name="Text Box 86"/>
          <p:cNvSpPr txBox="1">
            <a:spLocks noChangeArrowheads="1"/>
          </p:cNvSpPr>
          <p:nvPr/>
        </p:nvSpPr>
        <p:spPr bwMode="auto">
          <a:xfrm>
            <a:off x="4725988" y="585788"/>
            <a:ext cx="4217987" cy="212725"/>
          </a:xfrm>
          <a:prstGeom prst="rect">
            <a:avLst/>
          </a:prstGeom>
          <a:solidFill>
            <a:srgbClr val="5E514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43241" rIns="86483" bIns="43241"/>
          <a:lstStyle>
            <a:lvl1pPr marL="165100" indent="-6350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Aft>
                <a:spcPct val="0"/>
              </a:spcAft>
              <a:buClr>
                <a:srgbClr val="000000"/>
              </a:buClr>
              <a:buFont typeface="Wingdings" pitchFamily="2" charset="2"/>
              <a:buNone/>
            </a:pPr>
            <a:r>
              <a:rPr lang="en-US" altLang="en-US" sz="900" b="1" smtClean="0">
                <a:solidFill>
                  <a:srgbClr val="FFFFFF"/>
                </a:solidFill>
                <a:cs typeface="Arial" charset="0"/>
              </a:rPr>
              <a:t>Economists</a:t>
            </a:r>
          </a:p>
        </p:txBody>
      </p:sp>
      <p:sp>
        <p:nvSpPr>
          <p:cNvPr id="44044" name="Rectangle 87"/>
          <p:cNvSpPr>
            <a:spLocks noChangeArrowheads="1"/>
          </p:cNvSpPr>
          <p:nvPr/>
        </p:nvSpPr>
        <p:spPr bwMode="auto">
          <a:xfrm>
            <a:off x="4691063" y="569913"/>
            <a:ext cx="44783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62" tIns="43231" rIns="86462" bIns="43231"/>
          <a:lstStyle>
            <a:lvl1pPr marL="228600" indent="-228600"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tabLst>
                <a:tab pos="4164013" algn="r"/>
              </a:tabLst>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tabLst>
                <a:tab pos="4164013" algn="r"/>
              </a:tabLst>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tabLst>
                <a:tab pos="4164013" algn="r"/>
              </a:tabLst>
              <a:defRPr sz="1000">
                <a:solidFill>
                  <a:schemeClr val="tx1"/>
                </a:solidFill>
                <a:latin typeface="Georgia" pitchFamily="18" charset="0"/>
              </a:defRPr>
            </a:lvl9pPr>
          </a:lstStyle>
          <a:p>
            <a:pPr algn="just" fontAlgn="base">
              <a:spcBef>
                <a:spcPts val="300"/>
              </a:spcBef>
              <a:spcAft>
                <a:spcPts val="300"/>
              </a:spcAft>
              <a:buClr>
                <a:srgbClr val="000000"/>
              </a:buClr>
              <a:buFont typeface="Wingdings" pitchFamily="2" charset="2"/>
              <a:buNone/>
            </a:pPr>
            <a:endParaRPr lang="en-US" altLang="en-US" smtClean="0">
              <a:solidFill>
                <a:srgbClr val="000000"/>
              </a:solidFill>
              <a:cs typeface="Arial" charset="0"/>
            </a:endParaRPr>
          </a:p>
          <a:p>
            <a:pPr algn="just" fontAlgn="base">
              <a:lnSpc>
                <a:spcPct val="110000"/>
              </a:lnSpc>
              <a:spcBef>
                <a:spcPts val="250"/>
              </a:spcBef>
              <a:spcAft>
                <a:spcPts val="100"/>
              </a:spcAft>
              <a:buClr>
                <a:srgbClr val="000000"/>
              </a:buClr>
              <a:buFont typeface="Wingdings" pitchFamily="2" charset="2"/>
              <a:buNone/>
            </a:pPr>
            <a:r>
              <a:rPr lang="en-US" altLang="en-US" sz="900" smtClean="0">
                <a:solidFill>
                  <a:srgbClr val="000000"/>
                </a:solidFill>
                <a:cs typeface="Arial" charset="0"/>
              </a:rPr>
              <a:t>Azhar Iqbal, Econometrician</a:t>
            </a:r>
            <a:r>
              <a:rPr lang="en-US" altLang="en-US" sz="900" smtClean="0">
                <a:solidFill>
                  <a:srgbClr val="FFFFFF"/>
                </a:solidFill>
                <a:cs typeface="Arial" charset="0"/>
              </a:rPr>
              <a:t>…………………   ……………</a:t>
            </a:r>
            <a:r>
              <a:rPr lang="en-US" altLang="en-US" sz="900" smtClean="0">
                <a:solidFill>
                  <a:srgbClr val="000000"/>
                </a:solidFill>
                <a:cs typeface="Arial" charset="0"/>
                <a:hlinkClick r:id="rId13"/>
              </a:rPr>
              <a:t>azhar.iqbal@wellsfargo.com</a:t>
            </a:r>
            <a:r>
              <a:rPr lang="en-US" altLang="en-US" sz="900" smtClean="0">
                <a:solidFill>
                  <a:srgbClr val="000000"/>
                </a:solidFill>
                <a:cs typeface="Arial" charset="0"/>
              </a:rPr>
              <a:t> </a:t>
            </a:r>
          </a:p>
          <a:p>
            <a:pPr algn="just" fontAlgn="base">
              <a:lnSpc>
                <a:spcPct val="110000"/>
              </a:lnSpc>
              <a:spcBef>
                <a:spcPts val="250"/>
              </a:spcBef>
              <a:spcAft>
                <a:spcPts val="100"/>
              </a:spcAft>
              <a:buClr>
                <a:srgbClr val="000000"/>
              </a:buClr>
              <a:buFont typeface="Wingdings" pitchFamily="2" charset="2"/>
              <a:buNone/>
            </a:pPr>
            <a:r>
              <a:rPr lang="en-US" altLang="en-US" sz="900" smtClean="0">
                <a:solidFill>
                  <a:srgbClr val="000000"/>
                </a:solidFill>
                <a:cs typeface="Arial" charset="0"/>
              </a:rPr>
              <a:t>Tim Quinlan, Economist</a:t>
            </a:r>
            <a:r>
              <a:rPr lang="en-US" altLang="en-US" sz="900" smtClean="0">
                <a:solidFill>
                  <a:srgbClr val="FFFFFF"/>
                </a:solidFill>
                <a:cs typeface="Arial" charset="0"/>
              </a:rPr>
              <a:t> ……………………  ……………. .</a:t>
            </a:r>
            <a:r>
              <a:rPr lang="en-US" altLang="en-US" sz="900" smtClean="0">
                <a:solidFill>
                  <a:srgbClr val="000000"/>
                </a:solidFill>
                <a:cs typeface="Arial" charset="0"/>
                <a:hlinkClick r:id="rId14"/>
              </a:rPr>
              <a:t>tim.quinlan@wellsfargo.com</a:t>
            </a:r>
            <a:endParaRPr lang="en-US" altLang="en-US" sz="900" smtClean="0">
              <a:solidFill>
                <a:srgbClr val="000000"/>
              </a:solidFill>
              <a:cs typeface="Arial" charset="0"/>
            </a:endParaRPr>
          </a:p>
          <a:p>
            <a:pPr algn="just" fontAlgn="base">
              <a:lnSpc>
                <a:spcPct val="110000"/>
              </a:lnSpc>
              <a:spcBef>
                <a:spcPts val="250"/>
              </a:spcBef>
              <a:spcAft>
                <a:spcPts val="100"/>
              </a:spcAft>
              <a:buClr>
                <a:srgbClr val="000000"/>
              </a:buClr>
              <a:buFont typeface="Wingdings" pitchFamily="2" charset="2"/>
              <a:buNone/>
            </a:pPr>
            <a:r>
              <a:rPr lang="en-US" altLang="en-US" sz="900" smtClean="0">
                <a:solidFill>
                  <a:srgbClr val="000000"/>
                </a:solidFill>
                <a:cs typeface="Arial" charset="0"/>
              </a:rPr>
              <a:t>Eric J. Viloria, Currency Strategist                                   </a:t>
            </a:r>
            <a:r>
              <a:rPr lang="en-US" altLang="en-US" sz="900" smtClean="0">
                <a:solidFill>
                  <a:srgbClr val="000000"/>
                </a:solidFill>
                <a:cs typeface="Arial" charset="0"/>
                <a:hlinkClick r:id="rId15"/>
              </a:rPr>
              <a:t>eric.viloria@wellsfargo.com</a:t>
            </a:r>
            <a:endParaRPr lang="en-US" altLang="en-US" sz="900" smtClean="0">
              <a:solidFill>
                <a:srgbClr val="000000"/>
              </a:solidFill>
              <a:cs typeface="Arial" charset="0"/>
            </a:endParaRPr>
          </a:p>
          <a:p>
            <a:pPr algn="just" fontAlgn="base">
              <a:lnSpc>
                <a:spcPct val="110000"/>
              </a:lnSpc>
              <a:spcBef>
                <a:spcPts val="250"/>
              </a:spcBef>
              <a:spcAft>
                <a:spcPts val="100"/>
              </a:spcAft>
              <a:buClr>
                <a:srgbClr val="000000"/>
              </a:buClr>
              <a:buFontTx/>
              <a:buNone/>
            </a:pPr>
            <a:r>
              <a:rPr lang="en-US" altLang="en-US" sz="900" smtClean="0">
                <a:solidFill>
                  <a:srgbClr val="000000"/>
                </a:solidFill>
                <a:cs typeface="Arial" charset="0"/>
              </a:rPr>
              <a:t>Sarah House, Economist        </a:t>
            </a:r>
            <a:r>
              <a:rPr lang="en-US" altLang="en-US" sz="900" smtClean="0">
                <a:solidFill>
                  <a:srgbClr val="FFFFFF"/>
                </a:solidFill>
                <a:cs typeface="Arial" charset="0"/>
              </a:rPr>
              <a:t>…………… …………          </a:t>
            </a:r>
            <a:r>
              <a:rPr lang="en-US" altLang="en-US" sz="900" smtClean="0">
                <a:solidFill>
                  <a:srgbClr val="000000"/>
                </a:solidFill>
                <a:cs typeface="Arial" charset="0"/>
                <a:hlinkClick r:id="rId16"/>
              </a:rPr>
              <a:t>sarah.house@wellsfargo.com</a:t>
            </a:r>
            <a:endParaRPr lang="en-US" altLang="en-US" sz="900" smtClean="0">
              <a:solidFill>
                <a:srgbClr val="000000"/>
              </a:solidFill>
              <a:cs typeface="Arial" charset="0"/>
            </a:endParaRPr>
          </a:p>
          <a:p>
            <a:pPr algn="just" fontAlgn="base">
              <a:lnSpc>
                <a:spcPct val="110000"/>
              </a:lnSpc>
              <a:spcBef>
                <a:spcPts val="250"/>
              </a:spcBef>
              <a:spcAft>
                <a:spcPts val="100"/>
              </a:spcAft>
              <a:buClr>
                <a:srgbClr val="000000"/>
              </a:buClr>
              <a:buFont typeface="Wingdings" pitchFamily="2" charset="2"/>
              <a:buNone/>
            </a:pPr>
            <a:r>
              <a:rPr lang="en-US" altLang="en-US" sz="900" smtClean="0">
                <a:solidFill>
                  <a:srgbClr val="000000"/>
                </a:solidFill>
                <a:cs typeface="Arial" charset="0"/>
              </a:rPr>
              <a:t>Michael A. Brown, Economist </a:t>
            </a:r>
            <a:r>
              <a:rPr lang="en-US" altLang="en-US" sz="900" smtClean="0">
                <a:solidFill>
                  <a:srgbClr val="FFFFFF"/>
                </a:solidFill>
                <a:cs typeface="Arial" charset="0"/>
              </a:rPr>
              <a:t>……………… …      </a:t>
            </a:r>
            <a:r>
              <a:rPr lang="en-US" altLang="en-US" sz="900" smtClean="0">
                <a:solidFill>
                  <a:srgbClr val="000000"/>
                </a:solidFill>
                <a:cs typeface="Arial" charset="0"/>
                <a:hlinkClick r:id="rId17"/>
              </a:rPr>
              <a:t>michael.a.brown@wellsfargo.com</a:t>
            </a:r>
            <a:endParaRPr lang="en-US" altLang="en-US" sz="900" smtClean="0">
              <a:solidFill>
                <a:srgbClr val="000000"/>
              </a:solidFill>
              <a:cs typeface="Arial" charset="0"/>
            </a:endParaRPr>
          </a:p>
          <a:p>
            <a:pPr algn="just" fontAlgn="base">
              <a:spcBef>
                <a:spcPts val="300"/>
              </a:spcBef>
              <a:spcAft>
                <a:spcPts val="300"/>
              </a:spcAft>
              <a:buClr>
                <a:srgbClr val="000000"/>
              </a:buClr>
              <a:buFont typeface="Wingdings" pitchFamily="2" charset="2"/>
              <a:buNone/>
            </a:pPr>
            <a:endParaRPr lang="en-US" altLang="en-US" sz="900" smtClean="0">
              <a:solidFill>
                <a:srgbClr val="000000"/>
              </a:solidFill>
              <a:cs typeface="Arial" charset="0"/>
            </a:endParaRPr>
          </a:p>
          <a:p>
            <a:pPr algn="just" fontAlgn="base">
              <a:lnSpc>
                <a:spcPct val="150000"/>
              </a:lnSpc>
              <a:spcBef>
                <a:spcPts val="300"/>
              </a:spcBef>
              <a:spcAft>
                <a:spcPts val="300"/>
              </a:spcAft>
              <a:buClr>
                <a:srgbClr val="000000"/>
              </a:buClr>
              <a:buFont typeface="Wingdings" pitchFamily="2" charset="2"/>
              <a:buNone/>
            </a:pPr>
            <a:endParaRPr lang="en-US" altLang="en-US" sz="900" smtClean="0">
              <a:solidFill>
                <a:srgbClr val="000000"/>
              </a:solidFill>
              <a:cs typeface="Arial" charset="0"/>
            </a:endParaRPr>
          </a:p>
          <a:p>
            <a:pPr algn="just" fontAlgn="base">
              <a:lnSpc>
                <a:spcPct val="150000"/>
              </a:lnSpc>
              <a:spcBef>
                <a:spcPts val="300"/>
              </a:spcBef>
              <a:spcAft>
                <a:spcPts val="300"/>
              </a:spcAft>
              <a:buClr>
                <a:srgbClr val="000000"/>
              </a:buClr>
              <a:buFont typeface="Wingdings" pitchFamily="2" charset="2"/>
              <a:buNone/>
            </a:pPr>
            <a:r>
              <a:rPr lang="en-US" altLang="en-US" sz="600" smtClean="0">
                <a:solidFill>
                  <a:srgbClr val="000000"/>
                </a:solidFill>
                <a:cs typeface="Arial" charset="0"/>
              </a:rPr>
              <a:t> </a:t>
            </a:r>
          </a:p>
          <a:p>
            <a:pPr algn="just" fontAlgn="base">
              <a:spcBef>
                <a:spcPts val="300"/>
              </a:spcBef>
              <a:spcAft>
                <a:spcPts val="300"/>
              </a:spcAft>
              <a:buClr>
                <a:srgbClr val="000000"/>
              </a:buClr>
              <a:buFont typeface="Wingdings" pitchFamily="2" charset="2"/>
              <a:buNone/>
            </a:pPr>
            <a:endParaRPr lang="en-US" altLang="en-US" sz="900" smtClean="0">
              <a:solidFill>
                <a:srgbClr val="000000"/>
              </a:solidFill>
              <a:cs typeface="Arial" charset="0"/>
            </a:endParaRPr>
          </a:p>
          <a:p>
            <a:pPr algn="just" fontAlgn="base">
              <a:spcBef>
                <a:spcPts val="300"/>
              </a:spcBef>
              <a:spcAft>
                <a:spcPts val="300"/>
              </a:spcAft>
              <a:buClr>
                <a:srgbClr val="000000"/>
              </a:buClr>
              <a:buFont typeface="Wingdings" pitchFamily="2" charset="2"/>
              <a:buNone/>
            </a:pPr>
            <a:r>
              <a:rPr lang="en-US" altLang="en-US" sz="900" smtClean="0">
                <a:solidFill>
                  <a:srgbClr val="000000"/>
                </a:solidFill>
                <a:cs typeface="Arial" charset="0"/>
              </a:rPr>
              <a:t>  </a:t>
            </a:r>
          </a:p>
        </p:txBody>
      </p:sp>
      <p:sp>
        <p:nvSpPr>
          <p:cNvPr id="44045" name="Text Box 88"/>
          <p:cNvSpPr txBox="1">
            <a:spLocks noChangeArrowheads="1"/>
          </p:cNvSpPr>
          <p:nvPr/>
        </p:nvSpPr>
        <p:spPr bwMode="auto">
          <a:xfrm>
            <a:off x="4725988" y="1949450"/>
            <a:ext cx="4217987" cy="212725"/>
          </a:xfrm>
          <a:prstGeom prst="rect">
            <a:avLst/>
          </a:prstGeom>
          <a:solidFill>
            <a:srgbClr val="5E514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43241" rIns="86483" bIns="43241"/>
          <a:lstStyle>
            <a:lvl1pPr marL="165100" indent="-6350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Aft>
                <a:spcPct val="0"/>
              </a:spcAft>
              <a:buClr>
                <a:srgbClr val="000000"/>
              </a:buClr>
              <a:buFont typeface="Wingdings" pitchFamily="2" charset="2"/>
              <a:buNone/>
            </a:pPr>
            <a:r>
              <a:rPr lang="en-US" altLang="en-US" sz="900" b="1" smtClean="0">
                <a:solidFill>
                  <a:srgbClr val="FFFFFF"/>
                </a:solidFill>
                <a:cs typeface="Arial" charset="0"/>
              </a:rPr>
              <a:t>Economic Analysts</a:t>
            </a:r>
          </a:p>
        </p:txBody>
      </p:sp>
      <p:sp>
        <p:nvSpPr>
          <p:cNvPr id="44046" name="Text Box 90"/>
          <p:cNvSpPr txBox="1">
            <a:spLocks noChangeArrowheads="1"/>
          </p:cNvSpPr>
          <p:nvPr/>
        </p:nvSpPr>
        <p:spPr bwMode="auto">
          <a:xfrm>
            <a:off x="4725988" y="3052763"/>
            <a:ext cx="4217987" cy="212725"/>
          </a:xfrm>
          <a:prstGeom prst="rect">
            <a:avLst/>
          </a:prstGeom>
          <a:solidFill>
            <a:srgbClr val="5E514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43241" rIns="86483" bIns="43241"/>
          <a:lstStyle>
            <a:lvl1pPr marL="165100" indent="-6350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Aft>
                <a:spcPct val="0"/>
              </a:spcAft>
              <a:buClr>
                <a:srgbClr val="000000"/>
              </a:buClr>
              <a:buFont typeface="Wingdings" pitchFamily="2" charset="2"/>
              <a:buNone/>
            </a:pPr>
            <a:r>
              <a:rPr lang="en-US" altLang="en-US" sz="900" b="1" smtClean="0">
                <a:solidFill>
                  <a:srgbClr val="FFFFFF"/>
                </a:solidFill>
                <a:cs typeface="Arial" charset="0"/>
              </a:rPr>
              <a:t>Administrative Assistants</a:t>
            </a:r>
          </a:p>
        </p:txBody>
      </p:sp>
      <p:sp>
        <p:nvSpPr>
          <p:cNvPr id="44047" name="Rectangle 9"/>
          <p:cNvSpPr>
            <a:spLocks noChangeArrowheads="1"/>
          </p:cNvSpPr>
          <p:nvPr/>
        </p:nvSpPr>
        <p:spPr bwMode="ltGray">
          <a:xfrm>
            <a:off x="136525" y="3703638"/>
            <a:ext cx="8859838"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1432" tIns="45716" rIns="91432" bIns="45716" anchor="b">
            <a:spAutoFit/>
          </a:bodyPr>
          <a:lstStyle>
            <a:lvl1pPr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6518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6518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6518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just" eaLnBrk="1" fontAlgn="base" hangingPunct="1">
              <a:spcBef>
                <a:spcPct val="50000"/>
              </a:spcBef>
              <a:spcAft>
                <a:spcPct val="0"/>
              </a:spcAft>
              <a:buClrTx/>
              <a:buSzTx/>
              <a:buFontTx/>
              <a:buNone/>
            </a:pPr>
            <a:r>
              <a:rPr lang="en-US" altLang="en-US" sz="800" dirty="0" smtClean="0">
                <a:solidFill>
                  <a:srgbClr val="000000"/>
                </a:solidFill>
                <a:cs typeface="Arial" charset="0"/>
              </a:rPr>
              <a:t>Wells Fargo Securities Economics Group publications are produced by Wells Fargo Securities, LLC, a U.S broker-dealer registered with the U.S. Securities and Exchange Commission, the Financial Industry Regulatory Authority, and the Securities Investor Protection Corp. Wells Fargo Securities, LLC, distributes these publications directly and through subsidiaries including, but not limited to, Wells Fargo &amp; Company, Wells Fargo Bank N.A., Wells Fargo Advisors, LLC, Wells Fargo Securities International Limited, Wells Fargo Securities Asia Limited and Wells Fargo Securities (Japan) Co. Limited. Wells Fargo Securities, LLC. ("WFS") is registered with the Commodities Futures Trading Commission as a futures commission merchant and is a member in good standing of the National Futures Association. Wells Fargo Bank, N.A. ("WFBNA") is registered with the Commodities Futures Trading Commission as a swap dealer and is a member in good standing of the National Futures Association. WFS and WFBNA are generally engaged in the trading of futures and derivative products, any of which may be discussed within this publication. Wells Fargo Securities, LLC does not compensate its research analysts based on specific investment banking transactions. Wells Fargo Securities, LLC’s research analysts receive compensation that is based upon and impacted by the overall profitability and revenue of the firm which includes, but is not limited to investment banking revenue. The information and opinions herein are for general information use only. Wells Fargo Securities, LLC does not guarantee their accuracy or completeness, nor does Wells Fargo Securities, LLC assume any liability for any loss that may result from the reliance by any person upon any such information or opinions. Such information and opinions are subject to change without notice, are for general information only and are not intended as an offer or solicitation with respect to the purchase or sales of any security or as personalized investment advice. Wells Fargo Securities, LLC is a separate legal entity and distinct from affiliated banks and is a wholly owned subsidiary of Wells Fargo &amp; Company © 2015 Wells Fargo Securities, LLC.</a:t>
            </a:r>
          </a:p>
          <a:p>
            <a:pPr algn="just" eaLnBrk="1" fontAlgn="base" hangingPunct="1">
              <a:spcBef>
                <a:spcPct val="50000"/>
              </a:spcBef>
              <a:spcAft>
                <a:spcPct val="0"/>
              </a:spcAft>
              <a:buClrTx/>
              <a:buSzTx/>
              <a:buFontTx/>
              <a:buNone/>
            </a:pPr>
            <a:r>
              <a:rPr lang="en-US" altLang="en-US" sz="800" dirty="0" smtClean="0">
                <a:solidFill>
                  <a:srgbClr val="000000"/>
                </a:solidFill>
                <a:cs typeface="Arial" charset="0"/>
              </a:rPr>
              <a:t>SECURITIES: NOT FDIC-INSURED/NOT BANK-GUARANTEED/MAY LOSE VALUE</a:t>
            </a:r>
          </a:p>
          <a:p>
            <a:pPr algn="just" eaLnBrk="1" fontAlgn="base" hangingPunct="1">
              <a:spcBef>
                <a:spcPct val="50000"/>
              </a:spcBef>
              <a:spcAft>
                <a:spcPct val="0"/>
              </a:spcAft>
              <a:buClrTx/>
              <a:buSzTx/>
              <a:buFontTx/>
              <a:buNone/>
            </a:pPr>
            <a:r>
              <a:rPr lang="en-US" altLang="en-US" sz="800" dirty="0" smtClean="0">
                <a:solidFill>
                  <a:srgbClr val="000000"/>
                </a:solidFill>
                <a:cs typeface="Arial" charset="0"/>
              </a:rPr>
              <a:t>Important Information for Non-U.S. Recipients</a:t>
            </a:r>
          </a:p>
          <a:p>
            <a:pPr algn="just" eaLnBrk="1" fontAlgn="base" hangingPunct="1">
              <a:spcBef>
                <a:spcPct val="50000"/>
              </a:spcBef>
              <a:spcAft>
                <a:spcPct val="0"/>
              </a:spcAft>
              <a:buClrTx/>
              <a:buSzTx/>
              <a:buFontTx/>
              <a:buNone/>
            </a:pPr>
            <a:r>
              <a:rPr lang="en-US" altLang="en-US" sz="800" dirty="0" smtClean="0">
                <a:solidFill>
                  <a:srgbClr val="000000"/>
                </a:solidFill>
                <a:cs typeface="Arial" charset="0"/>
              </a:rPr>
              <a:t>For recipients in the EEA, this report is distributed by Wells Fargo Securities International Limited ("WFSIL"). WFSIL is a U.K. incorporated investment firm authorized and regulated by the Financial Conduct Authority. The content of this report has been approved by WFSIL a regulated person under the Act. For purposes of the U.K. Financial Conduct Authority’s rules, this report constitutes impartial investment research. WFSIL does not deal with retail clients as defined in the Markets in Financial Instruments Directive 2007. The FCA rules made under the Financial Services and Markets Act 2000 for the protection of retail clients will therefore not apply, nor will the Financial Services Compensation Scheme be available. This report is not intended for, and should not be relied upon by, retail clients. This document and any other materials accompanying this document (collectively, the "Materials") are provided for general informational purposes only.</a:t>
            </a:r>
          </a:p>
        </p:txBody>
      </p:sp>
      <p:sp>
        <p:nvSpPr>
          <p:cNvPr id="39952" name="Rectangle 85"/>
          <p:cNvSpPr>
            <a:spLocks noChangeArrowheads="1"/>
          </p:cNvSpPr>
          <p:nvPr/>
        </p:nvSpPr>
        <p:spPr bwMode="auto">
          <a:xfrm>
            <a:off x="4665663" y="2892425"/>
            <a:ext cx="44704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62" tIns="43231" rIns="86462" bIns="43231"/>
          <a:lstStyle/>
          <a:p>
            <a:pPr defTabSz="865188" eaLnBrk="0" fontAlgn="base" hangingPunct="0">
              <a:spcBef>
                <a:spcPts val="288"/>
              </a:spcBef>
              <a:spcAft>
                <a:spcPts val="288"/>
              </a:spcAft>
              <a:buClr>
                <a:srgbClr val="000000"/>
              </a:buClr>
              <a:buSzPct val="115000"/>
              <a:tabLst>
                <a:tab pos="4164013" algn="r"/>
              </a:tabLst>
              <a:defRPr/>
            </a:pPr>
            <a:endParaRPr lang="en-US" sz="600" dirty="0">
              <a:solidFill>
                <a:srgbClr val="000000"/>
              </a:solidFill>
              <a:cs typeface="Arial" charset="0"/>
            </a:endParaRPr>
          </a:p>
          <a:p>
            <a:pPr marL="212725" indent="-212725" defTabSz="865188" eaLnBrk="0" fontAlgn="base" hangingPunct="0">
              <a:spcBef>
                <a:spcPts val="288"/>
              </a:spcBef>
              <a:spcAft>
                <a:spcPts val="288"/>
              </a:spcAft>
              <a:buClr>
                <a:srgbClr val="000000"/>
              </a:buClr>
              <a:buSzPct val="115000"/>
              <a:buFont typeface="Wingdings" pitchFamily="2" charset="2"/>
              <a:buNone/>
              <a:tabLst>
                <a:tab pos="4164013" algn="r"/>
              </a:tabLst>
              <a:defRPr/>
            </a:pPr>
            <a:endParaRPr lang="en-US" sz="900" dirty="0">
              <a:solidFill>
                <a:srgbClr val="000000"/>
              </a:solidFill>
              <a:cs typeface="Arial" charset="0"/>
            </a:endParaRPr>
          </a:p>
          <a:p>
            <a:pPr marL="212725" indent="-212725" defTabSz="865188" eaLnBrk="0" fontAlgn="base" hangingPunct="0">
              <a:spcBef>
                <a:spcPts val="288"/>
              </a:spcBef>
              <a:spcAft>
                <a:spcPts val="288"/>
              </a:spcAft>
              <a:buClr>
                <a:srgbClr val="000000"/>
              </a:buClr>
              <a:buSzPct val="115000"/>
              <a:buFont typeface="Wingdings" pitchFamily="2" charset="2"/>
              <a:buNone/>
              <a:tabLst>
                <a:tab pos="4164013" algn="r"/>
              </a:tabLst>
              <a:defRPr/>
            </a:pPr>
            <a:r>
              <a:rPr lang="en-US" sz="900" dirty="0">
                <a:solidFill>
                  <a:srgbClr val="000000"/>
                </a:solidFill>
                <a:cs typeface="Arial" charset="0"/>
              </a:rPr>
              <a:t>Donna </a:t>
            </a:r>
            <a:r>
              <a:rPr lang="en-US" sz="900" dirty="0" err="1">
                <a:solidFill>
                  <a:srgbClr val="000000"/>
                </a:solidFill>
                <a:cs typeface="Arial" charset="0"/>
              </a:rPr>
              <a:t>LaFleur</a:t>
            </a:r>
            <a:r>
              <a:rPr lang="en-US" sz="900" dirty="0">
                <a:solidFill>
                  <a:srgbClr val="000000"/>
                </a:solidFill>
                <a:cs typeface="Arial" charset="0"/>
              </a:rPr>
              <a:t>, Executive Assistant</a:t>
            </a:r>
            <a:r>
              <a:rPr lang="en-US" sz="400" dirty="0">
                <a:solidFill>
                  <a:srgbClr val="FFFFFF"/>
                </a:solidFill>
                <a:cs typeface="Arial" charset="0"/>
              </a:rPr>
              <a:t>.                                                              </a:t>
            </a:r>
            <a:r>
              <a:rPr lang="en-US" sz="900" dirty="0">
                <a:solidFill>
                  <a:srgbClr val="000000"/>
                </a:solidFill>
                <a:cs typeface="Arial" charset="0"/>
                <a:hlinkClick r:id="rId18"/>
              </a:rPr>
              <a:t>donna.lafleur@wellsfargo.com</a:t>
            </a:r>
            <a:endParaRPr lang="en-US" sz="900" dirty="0">
              <a:solidFill>
                <a:srgbClr val="000000"/>
              </a:solidFill>
              <a:cs typeface="Arial" charset="0"/>
            </a:endParaRPr>
          </a:p>
          <a:p>
            <a:pPr marL="212725" indent="-212725" defTabSz="865188" eaLnBrk="0" fontAlgn="base" hangingPunct="0">
              <a:spcBef>
                <a:spcPts val="288"/>
              </a:spcBef>
              <a:spcAft>
                <a:spcPts val="288"/>
              </a:spcAft>
              <a:buClr>
                <a:srgbClr val="000000"/>
              </a:buClr>
              <a:buSzPct val="115000"/>
              <a:buFont typeface="Wingdings" pitchFamily="2" charset="2"/>
              <a:buNone/>
              <a:tabLst>
                <a:tab pos="4164013" algn="r"/>
              </a:tabLst>
              <a:defRPr/>
            </a:pPr>
            <a:r>
              <a:rPr lang="en-US" sz="900" dirty="0">
                <a:solidFill>
                  <a:srgbClr val="000000"/>
                </a:solidFill>
                <a:cs typeface="Arial" charset="0"/>
              </a:rPr>
              <a:t>Cyndi Burris, Senior Administrative Assistant             </a:t>
            </a:r>
            <a:r>
              <a:rPr lang="en-US" sz="900" dirty="0">
                <a:solidFill>
                  <a:srgbClr val="000000"/>
                </a:solidFill>
                <a:cs typeface="Arial" charset="0"/>
                <a:hlinkClick r:id="rId19"/>
              </a:rPr>
              <a:t>cyndi.burris@wellsfargo.com</a:t>
            </a:r>
            <a:r>
              <a:rPr lang="en-US" sz="900" b="1" dirty="0">
                <a:solidFill>
                  <a:srgbClr val="000000"/>
                </a:solidFill>
                <a:cs typeface="Arial" charset="0"/>
              </a:rPr>
              <a:t> </a:t>
            </a:r>
            <a:r>
              <a:rPr lang="en-US" sz="900" dirty="0">
                <a:solidFill>
                  <a:srgbClr val="000000"/>
                </a:solidFill>
                <a:cs typeface="Arial" charset="0"/>
              </a:rPr>
              <a:t>	</a:t>
            </a:r>
          </a:p>
        </p:txBody>
      </p:sp>
    </p:spTree>
    <p:extLst>
      <p:ext uri="{BB962C8B-B14F-4D97-AF65-F5344CB8AC3E}">
        <p14:creationId xmlns:p14="http://schemas.microsoft.com/office/powerpoint/2010/main" val="169391408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3" name="Picture 9" descr="stagecoach_icon_english_rgb_med.jpg"/>
          <p:cNvPicPr>
            <a:picLocks noChangeAspect="1"/>
          </p:cNvPicPr>
          <p:nvPr>
            <p:custDataLst>
              <p:tags r:id="rId2"/>
            </p:custDataLst>
          </p:nvPr>
        </p:nvPicPr>
        <p:blipFill>
          <a:blip r:embed="rId9" cstate="print"/>
          <a:srcRect/>
          <a:stretch>
            <a:fillRect/>
          </a:stretch>
        </p:blipFill>
        <p:spPr bwMode="auto">
          <a:xfrm>
            <a:off x="5749925" y="5629275"/>
            <a:ext cx="3160713" cy="1098550"/>
          </a:xfrm>
          <a:prstGeom prst="rect">
            <a:avLst/>
          </a:prstGeom>
          <a:noFill/>
          <a:ln w="9525">
            <a:noFill/>
            <a:miter lim="800000"/>
            <a:headEnd/>
            <a:tailEnd/>
          </a:ln>
        </p:spPr>
      </p:pic>
      <p:sp>
        <p:nvSpPr>
          <p:cNvPr id="158724" name="Rectangle 4"/>
          <p:cNvSpPr>
            <a:spLocks noGrp="1" noChangeArrowheads="1"/>
          </p:cNvSpPr>
          <p:nvPr>
            <p:ph type="ctrTitle" sz="quarter"/>
            <p:custDataLst>
              <p:tags r:id="rId3"/>
            </p:custDataLst>
          </p:nvPr>
        </p:nvSpPr>
        <p:spPr>
          <a:xfrm>
            <a:off x="322262" y="1350963"/>
            <a:ext cx="7754937" cy="1236662"/>
          </a:xfrm>
        </p:spPr>
        <p:txBody>
          <a:bodyPr lIns="0"/>
          <a:lstStyle/>
          <a:p>
            <a:r>
              <a:rPr lang="en-US" dirty="0" smtClean="0"/>
              <a:t>USNG SWIFT Change Requests</a:t>
            </a:r>
            <a:r>
              <a:rPr lang="en-US" dirty="0"/>
              <a:t/>
            </a:r>
            <a:br>
              <a:rPr lang="en-US" dirty="0"/>
            </a:br>
            <a:endParaRPr lang="en-US" dirty="0"/>
          </a:p>
        </p:txBody>
      </p:sp>
      <p:sp>
        <p:nvSpPr>
          <p:cNvPr id="158725" name="Rectangle 5"/>
          <p:cNvSpPr>
            <a:spLocks noGrp="1" noChangeArrowheads="1"/>
          </p:cNvSpPr>
          <p:nvPr>
            <p:ph type="subTitle" sz="quarter" idx="1"/>
            <p:custDataLst>
              <p:tags r:id="rId4"/>
            </p:custDataLst>
          </p:nvPr>
        </p:nvSpPr>
        <p:spPr>
          <a:xfrm>
            <a:off x="322263" y="2838450"/>
            <a:ext cx="2827337" cy="928688"/>
          </a:xfrm>
        </p:spPr>
        <p:txBody>
          <a:bodyPr>
            <a:noAutofit/>
          </a:bodyPr>
          <a:lstStyle/>
          <a:p>
            <a:r>
              <a:rPr lang="en-US" dirty="0">
                <a:solidFill>
                  <a:schemeClr val="accent2"/>
                </a:solidFill>
              </a:rPr>
              <a:t>Michael Knorr</a:t>
            </a:r>
          </a:p>
          <a:p>
            <a:r>
              <a:rPr lang="en-US" dirty="0" smtClean="0">
                <a:solidFill>
                  <a:schemeClr val="accent2"/>
                </a:solidFill>
              </a:rPr>
              <a:t>Payments </a:t>
            </a:r>
            <a:r>
              <a:rPr lang="en-US" dirty="0">
                <a:solidFill>
                  <a:schemeClr val="accent2"/>
                </a:solidFill>
              </a:rPr>
              <a:t>&amp; Liquidity Risk Management</a:t>
            </a:r>
          </a:p>
          <a:p>
            <a:r>
              <a:rPr lang="en-US" dirty="0">
                <a:solidFill>
                  <a:schemeClr val="accent2"/>
                </a:solidFill>
              </a:rPr>
              <a:t>Global Payment </a:t>
            </a:r>
            <a:r>
              <a:rPr lang="en-US" dirty="0" smtClean="0">
                <a:solidFill>
                  <a:schemeClr val="accent2"/>
                </a:solidFill>
              </a:rPr>
              <a:t>Services</a:t>
            </a:r>
          </a:p>
          <a:p>
            <a:r>
              <a:rPr lang="en-US" dirty="0" smtClean="0">
                <a:solidFill>
                  <a:schemeClr val="accent2"/>
                </a:solidFill>
              </a:rPr>
              <a:t>Wells Fargo Bank, NA</a:t>
            </a:r>
          </a:p>
        </p:txBody>
      </p:sp>
      <p:sp>
        <p:nvSpPr>
          <p:cNvPr id="8" name="Rectangle 7"/>
          <p:cNvSpPr>
            <a:spLocks noChangeArrowheads="1"/>
          </p:cNvSpPr>
          <p:nvPr>
            <p:custDataLst>
              <p:tags r:id="rId5"/>
            </p:custDataLst>
          </p:nvPr>
        </p:nvSpPr>
        <p:spPr bwMode="auto">
          <a:xfrm>
            <a:off x="339725" y="2640013"/>
            <a:ext cx="8629650" cy="52387"/>
          </a:xfrm>
          <a:prstGeom prst="rect">
            <a:avLst/>
          </a:prstGeom>
          <a:solidFill>
            <a:srgbClr val="A9B089"/>
          </a:solidFill>
          <a:ln w="9525">
            <a:noFill/>
            <a:miter lim="800000"/>
            <a:headEnd/>
            <a:tailEnd/>
          </a:ln>
        </p:spPr>
        <p:txBody>
          <a:bodyPr lIns="101846" tIns="50923" rIns="101846" bIns="50923" anchor="ctr"/>
          <a:lstStyle/>
          <a:p>
            <a:pPr algn="ctr">
              <a:defRPr/>
            </a:pPr>
            <a:endParaRPr lang="en-US" b="0">
              <a:solidFill>
                <a:schemeClr val="lt1"/>
              </a:solidFill>
              <a:latin typeface="+mn-lt"/>
            </a:endParaRPr>
          </a:p>
        </p:txBody>
      </p:sp>
      <p:pic>
        <p:nvPicPr>
          <p:cNvPr id="9" name="Picture 16" descr="Wells Fargo Logo"/>
          <p:cNvPicPr>
            <a:picLocks noChangeAspect="1" noChangeArrowheads="1"/>
          </p:cNvPicPr>
          <p:nvPr>
            <p:custDataLst>
              <p:tags r:id="rId6"/>
            </p:custDataLst>
          </p:nvPr>
        </p:nvPicPr>
        <p:blipFill>
          <a:blip r:embed="rId10" cstate="print"/>
          <a:srcRect/>
          <a:stretch>
            <a:fillRect/>
          </a:stretch>
        </p:blipFill>
        <p:spPr bwMode="auto">
          <a:xfrm>
            <a:off x="7967663" y="400050"/>
            <a:ext cx="749300" cy="749300"/>
          </a:xfrm>
          <a:prstGeom prst="rect">
            <a:avLst/>
          </a:prstGeom>
          <a:noFill/>
        </p:spPr>
      </p:pic>
      <p:sp>
        <p:nvSpPr>
          <p:cNvPr id="10" name="Text Box 5"/>
          <p:cNvSpPr txBox="1">
            <a:spLocks noChangeArrowheads="1"/>
          </p:cNvSpPr>
          <p:nvPr>
            <p:custDataLst>
              <p:tags r:id="rId7"/>
            </p:custDataLst>
          </p:nvPr>
        </p:nvSpPr>
        <p:spPr bwMode="auto">
          <a:xfrm>
            <a:off x="196850" y="6107113"/>
            <a:ext cx="4984750" cy="338500"/>
          </a:xfrm>
          <a:prstGeom prst="rect">
            <a:avLst/>
          </a:prstGeom>
          <a:noFill/>
          <a:ln w="9525">
            <a:noFill/>
            <a:miter lim="800000"/>
            <a:headEnd/>
            <a:tailEnd/>
          </a:ln>
        </p:spPr>
        <p:txBody>
          <a:bodyPr wrap="square" lIns="91387" tIns="45693" rIns="91387" bIns="45693">
            <a:spAutoFit/>
          </a:bodyPr>
          <a:lstStyle/>
          <a:p>
            <a:pPr defTabSz="820738"/>
            <a:r>
              <a:rPr lang="en-US" sz="800" dirty="0">
                <a:latin typeface="Georgia" pitchFamily="18" charset="0"/>
                <a:ea typeface="MS PGothic" pitchFamily="34" charset="-128"/>
              </a:rPr>
              <a:t>Wells Fargo (c) 2015 Wells Fargo Bank, N.A. Member FDIC. Deposits held in non-U.S. branches are not FDIC insured.</a:t>
            </a:r>
            <a:endParaRPr lang="en-US" sz="800" b="0" dirty="0">
              <a:latin typeface="Georgia" pitchFamily="18" charset="0"/>
              <a:ea typeface="MS PGothic" pitchFamily="34" charset="-128"/>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endParaRPr lang="en-US" dirty="0"/>
          </a:p>
          <a:p>
            <a:r>
              <a:rPr lang="en-US" b="1" dirty="0"/>
              <a:t>17 July 2015 </a:t>
            </a:r>
            <a:r>
              <a:rPr lang="en-US" b="1" dirty="0" smtClean="0"/>
              <a:t>: </a:t>
            </a:r>
            <a:r>
              <a:rPr lang="en-US" dirty="0" smtClean="0"/>
              <a:t>High-Level </a:t>
            </a:r>
            <a:r>
              <a:rPr lang="en-US" dirty="0"/>
              <a:t>Information on Standards MT Release </a:t>
            </a:r>
            <a:r>
              <a:rPr lang="en-US" dirty="0" smtClean="0"/>
              <a:t>2016  </a:t>
            </a:r>
            <a:r>
              <a:rPr lang="en-US" dirty="0"/>
              <a:t>Summary of (not yet approved</a:t>
            </a:r>
            <a:r>
              <a:rPr lang="en-US" dirty="0" smtClean="0"/>
              <a:t>). </a:t>
            </a:r>
            <a:endParaRPr lang="en-US" dirty="0"/>
          </a:p>
          <a:p>
            <a:endParaRPr lang="en-US" dirty="0"/>
          </a:p>
          <a:p>
            <a:r>
              <a:rPr lang="en-US" b="1" dirty="0"/>
              <a:t>20 November 2015 </a:t>
            </a:r>
            <a:r>
              <a:rPr lang="en-US" b="1" dirty="0" smtClean="0"/>
              <a:t>: </a:t>
            </a:r>
            <a:r>
              <a:rPr lang="en-US" dirty="0" smtClean="0"/>
              <a:t>Updated </a:t>
            </a:r>
            <a:r>
              <a:rPr lang="en-US" dirty="0"/>
              <a:t>High-Level Information on Standards MT Release 2016 </a:t>
            </a:r>
            <a:r>
              <a:rPr lang="en-US" dirty="0" smtClean="0"/>
              <a:t>.  </a:t>
            </a:r>
            <a:r>
              <a:rPr lang="en-US" dirty="0"/>
              <a:t>Summary of approved change requests received for SR 2016 </a:t>
            </a:r>
          </a:p>
          <a:p>
            <a:pPr marL="0" indent="0">
              <a:buNone/>
            </a:pPr>
            <a:r>
              <a:rPr lang="en-US" dirty="0"/>
              <a:t> </a:t>
            </a:r>
            <a:endParaRPr lang="en-US" dirty="0" smtClean="0"/>
          </a:p>
          <a:p>
            <a:r>
              <a:rPr lang="en-US" b="1" dirty="0" smtClean="0"/>
              <a:t>18 </a:t>
            </a:r>
            <a:r>
              <a:rPr lang="en-US" b="1" dirty="0"/>
              <a:t>December 2015 </a:t>
            </a:r>
            <a:r>
              <a:rPr lang="en-US" b="1" dirty="0" smtClean="0"/>
              <a:t>: </a:t>
            </a:r>
            <a:r>
              <a:rPr lang="en-US" dirty="0" smtClean="0"/>
              <a:t>Standards </a:t>
            </a:r>
            <a:r>
              <a:rPr lang="en-US" dirty="0"/>
              <a:t>MT Release Guide </a:t>
            </a:r>
            <a:r>
              <a:rPr lang="en-US" dirty="0" smtClean="0"/>
              <a:t>2016 Message </a:t>
            </a:r>
            <a:r>
              <a:rPr lang="en-US" dirty="0"/>
              <a:t>Format Validation Rules </a:t>
            </a:r>
            <a:r>
              <a:rPr lang="en-US" dirty="0" smtClean="0"/>
              <a:t>2016 Describes </a:t>
            </a:r>
            <a:r>
              <a:rPr lang="en-US" dirty="0"/>
              <a:t>the changes to Standards messages effective as of 20 November 2016 </a:t>
            </a:r>
          </a:p>
          <a:p>
            <a:endParaRPr lang="en-US" dirty="0"/>
          </a:p>
          <a:p>
            <a:r>
              <a:rPr lang="en-US" b="1" dirty="0"/>
              <a:t>26 February 2016 </a:t>
            </a:r>
            <a:r>
              <a:rPr lang="en-US" b="1" dirty="0" smtClean="0"/>
              <a:t>: </a:t>
            </a:r>
            <a:r>
              <a:rPr lang="en-US" dirty="0" smtClean="0"/>
              <a:t>Update </a:t>
            </a:r>
            <a:r>
              <a:rPr lang="en-US" dirty="0"/>
              <a:t>to Standards MT Release Guide </a:t>
            </a:r>
            <a:r>
              <a:rPr lang="en-US" dirty="0" smtClean="0"/>
              <a:t>2016, Update </a:t>
            </a:r>
            <a:r>
              <a:rPr lang="en-US" dirty="0"/>
              <a:t>to Message Format Validation Rules 2016 </a:t>
            </a:r>
            <a:r>
              <a:rPr lang="en-US" dirty="0" smtClean="0"/>
              <a:t>,  </a:t>
            </a:r>
            <a:r>
              <a:rPr lang="en-US" dirty="0"/>
              <a:t>Updates to documents published on 18 December 2015 </a:t>
            </a:r>
          </a:p>
          <a:p>
            <a:endParaRPr lang="en-US" dirty="0"/>
          </a:p>
          <a:p>
            <a:r>
              <a:rPr lang="en-US" b="1" dirty="0"/>
              <a:t>1 May 2016 </a:t>
            </a:r>
            <a:r>
              <a:rPr lang="en-US" b="1" dirty="0" smtClean="0"/>
              <a:t>: </a:t>
            </a:r>
            <a:r>
              <a:rPr lang="en-US" dirty="0" smtClean="0"/>
              <a:t>Vendor </a:t>
            </a:r>
            <a:r>
              <a:rPr lang="en-US" dirty="0"/>
              <a:t>Test System </a:t>
            </a:r>
            <a:endParaRPr lang="en-US" dirty="0" smtClean="0"/>
          </a:p>
          <a:p>
            <a:endParaRPr lang="en-US" dirty="0"/>
          </a:p>
          <a:p>
            <a:r>
              <a:rPr lang="en-US" b="1" dirty="0" smtClean="0"/>
              <a:t>22 </a:t>
            </a:r>
            <a:r>
              <a:rPr lang="en-US" b="1" dirty="0"/>
              <a:t>July 2016 </a:t>
            </a:r>
            <a:r>
              <a:rPr lang="en-US" b="1" dirty="0" smtClean="0"/>
              <a:t>: </a:t>
            </a:r>
            <a:r>
              <a:rPr lang="en-US" dirty="0" smtClean="0"/>
              <a:t>Standards </a:t>
            </a:r>
            <a:r>
              <a:rPr lang="en-US" dirty="0"/>
              <a:t>User Handbook</a:t>
            </a:r>
          </a:p>
          <a:p>
            <a:endParaRPr lang="en-US" dirty="0"/>
          </a:p>
          <a:p>
            <a:r>
              <a:rPr lang="en-US" b="1" dirty="0"/>
              <a:t>24 July </a:t>
            </a:r>
            <a:r>
              <a:rPr lang="en-US" b="1" dirty="0" smtClean="0"/>
              <a:t>2016: </a:t>
            </a:r>
            <a:r>
              <a:rPr lang="en-US" dirty="0" smtClean="0"/>
              <a:t>Test </a:t>
            </a:r>
            <a:r>
              <a:rPr lang="en-US" dirty="0"/>
              <a:t>&amp; Training System </a:t>
            </a:r>
          </a:p>
          <a:p>
            <a:endParaRPr lang="en-US" dirty="0"/>
          </a:p>
          <a:p>
            <a:r>
              <a:rPr lang="en-US" b="1" dirty="0"/>
              <a:t>20 November 2016 </a:t>
            </a:r>
            <a:r>
              <a:rPr lang="en-US" b="1" dirty="0" smtClean="0"/>
              <a:t>:</a:t>
            </a:r>
            <a:r>
              <a:rPr lang="en-US" dirty="0" smtClean="0"/>
              <a:t> Standards </a:t>
            </a:r>
            <a:r>
              <a:rPr lang="en-US" dirty="0"/>
              <a:t>Release 2016 Live </a:t>
            </a:r>
            <a:r>
              <a:rPr lang="en-US" dirty="0" smtClean="0"/>
              <a:t> </a:t>
            </a:r>
            <a:endParaRPr lang="en-US" dirty="0"/>
          </a:p>
        </p:txBody>
      </p:sp>
      <p:sp>
        <p:nvSpPr>
          <p:cNvPr id="3" name="Slide Number Placeholder 2"/>
          <p:cNvSpPr>
            <a:spLocks noGrp="1"/>
          </p:cNvSpPr>
          <p:nvPr>
            <p:ph type="sldNum" sz="quarter" idx="4"/>
          </p:nvPr>
        </p:nvSpPr>
        <p:spPr/>
        <p:txBody>
          <a:bodyPr/>
          <a:lstStyle/>
          <a:p>
            <a:fld id="{EC4AE7D8-4BBC-4623-B2B6-CC396522CE5B}" type="slidenum">
              <a:rPr lang="en-US" smtClean="0"/>
              <a:pPr/>
              <a:t>22</a:t>
            </a:fld>
            <a:endParaRPr lang="en-US" dirty="0"/>
          </a:p>
        </p:txBody>
      </p:sp>
      <p:sp>
        <p:nvSpPr>
          <p:cNvPr id="4" name="Title 3"/>
          <p:cNvSpPr>
            <a:spLocks noGrp="1"/>
          </p:cNvSpPr>
          <p:nvPr>
            <p:ph type="title"/>
          </p:nvPr>
        </p:nvSpPr>
        <p:spPr/>
        <p:txBody>
          <a:bodyPr/>
          <a:lstStyle/>
          <a:p>
            <a:r>
              <a:rPr lang="en-US" dirty="0" smtClean="0"/>
              <a:t>SWIFT Standards Release 2016</a:t>
            </a:r>
            <a:endParaRPr lang="en-US" dirty="0"/>
          </a:p>
        </p:txBody>
      </p:sp>
      <p:sp>
        <p:nvSpPr>
          <p:cNvPr id="5" name="Text Placeholder 4"/>
          <p:cNvSpPr>
            <a:spLocks noGrp="1"/>
          </p:cNvSpPr>
          <p:nvPr>
            <p:ph type="body" sz="quarter" idx="16"/>
          </p:nvPr>
        </p:nvSpPr>
        <p:spPr/>
        <p:txBody>
          <a:bodyPr/>
          <a:lstStyle/>
          <a:p>
            <a:r>
              <a:rPr lang="en-US" dirty="0" smtClean="0"/>
              <a:t>Change Request Timeline</a:t>
            </a:r>
            <a:endParaRPr lang="en-US" dirty="0"/>
          </a:p>
        </p:txBody>
      </p:sp>
    </p:spTree>
    <p:extLst>
      <p:ext uri="{BB962C8B-B14F-4D97-AF65-F5344CB8AC3E}">
        <p14:creationId xmlns:p14="http://schemas.microsoft.com/office/powerpoint/2010/main" val="1449536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 000999: Add functionality to reporting messages to be able to identify a corporate account owner through its </a:t>
            </a:r>
            <a:r>
              <a:rPr lang="en-US" dirty="0" smtClean="0"/>
              <a:t>BIC</a:t>
            </a:r>
            <a:endParaRPr lang="en-US" dirty="0"/>
          </a:p>
          <a:p>
            <a:r>
              <a:rPr lang="en-US" dirty="0" smtClean="0"/>
              <a:t>CR </a:t>
            </a:r>
            <a:r>
              <a:rPr lang="en-US" dirty="0"/>
              <a:t>001000: Adapt current MT 910 validation rules to allow use of both fields 50a and </a:t>
            </a:r>
            <a:r>
              <a:rPr lang="en-US" dirty="0" smtClean="0"/>
              <a:t>52a</a:t>
            </a:r>
            <a:endParaRPr lang="en-US" dirty="0"/>
          </a:p>
          <a:p>
            <a:r>
              <a:rPr lang="en-US" dirty="0" smtClean="0"/>
              <a:t>CR </a:t>
            </a:r>
            <a:r>
              <a:rPr lang="en-US" dirty="0"/>
              <a:t>001001: Allow negative amounts in field 37H of MT </a:t>
            </a:r>
            <a:r>
              <a:rPr lang="en-US" dirty="0" smtClean="0"/>
              <a:t>935</a:t>
            </a:r>
            <a:endParaRPr lang="en-US" dirty="0"/>
          </a:p>
          <a:p>
            <a:r>
              <a:rPr lang="en-US" dirty="0" smtClean="0"/>
              <a:t>CR </a:t>
            </a:r>
            <a:r>
              <a:rPr lang="en-US" dirty="0"/>
              <a:t>001002: Add option C to field 57a in MT 202	</a:t>
            </a:r>
          </a:p>
          <a:p>
            <a:r>
              <a:rPr lang="en-US" dirty="0" smtClean="0"/>
              <a:t>CR </a:t>
            </a:r>
            <a:r>
              <a:rPr lang="en-US" dirty="0"/>
              <a:t>001003: Increase validation on fields 58 and field 59	</a:t>
            </a:r>
          </a:p>
          <a:p>
            <a:r>
              <a:rPr lang="en-US" dirty="0" smtClean="0"/>
              <a:t>CR </a:t>
            </a:r>
            <a:r>
              <a:rPr lang="en-US" dirty="0"/>
              <a:t>001004: Add new fields to identify ultimate creditor and ultimate debtor in Payments </a:t>
            </a:r>
            <a:r>
              <a:rPr lang="en-US" dirty="0" smtClean="0"/>
              <a:t>messages</a:t>
            </a:r>
            <a:endParaRPr lang="en-US" dirty="0"/>
          </a:p>
          <a:p>
            <a:r>
              <a:rPr lang="en-US" dirty="0" smtClean="0"/>
              <a:t>CR </a:t>
            </a:r>
            <a:r>
              <a:rPr lang="en-US" dirty="0"/>
              <a:t>001009: Introduce a payment purpose code field in all the Payments </a:t>
            </a:r>
            <a:r>
              <a:rPr lang="en-US" dirty="0" smtClean="0"/>
              <a:t>messages</a:t>
            </a:r>
            <a:endParaRPr lang="en-US" dirty="0"/>
          </a:p>
          <a:p>
            <a:r>
              <a:rPr lang="en-US" dirty="0" smtClean="0"/>
              <a:t>CR </a:t>
            </a:r>
            <a:r>
              <a:rPr lang="en-US" dirty="0"/>
              <a:t>001005: Add a category purpose field in Payments </a:t>
            </a:r>
            <a:r>
              <a:rPr lang="en-US" dirty="0" smtClean="0"/>
              <a:t>messages</a:t>
            </a:r>
            <a:endParaRPr lang="en-US" dirty="0"/>
          </a:p>
          <a:p>
            <a:r>
              <a:rPr lang="en-US" dirty="0" smtClean="0"/>
              <a:t>CR </a:t>
            </a:r>
            <a:r>
              <a:rPr lang="en-US" dirty="0"/>
              <a:t>001011: Change field 26T from optional to mandatory field and create common universal </a:t>
            </a:r>
            <a:r>
              <a:rPr lang="en-US" dirty="0" smtClean="0"/>
              <a:t>codes</a:t>
            </a:r>
            <a:endParaRPr lang="en-US" dirty="0"/>
          </a:p>
          <a:p>
            <a:r>
              <a:rPr lang="en-US" dirty="0" smtClean="0"/>
              <a:t>CR </a:t>
            </a:r>
            <a:r>
              <a:rPr lang="en-US" dirty="0"/>
              <a:t>001006: Add a usage rule to ensure correct use of field </a:t>
            </a:r>
            <a:r>
              <a:rPr lang="en-US" dirty="0" smtClean="0"/>
              <a:t>71F</a:t>
            </a:r>
            <a:endParaRPr lang="en-US" dirty="0"/>
          </a:p>
          <a:p>
            <a:r>
              <a:rPr lang="en-US" dirty="0" smtClean="0"/>
              <a:t>CR </a:t>
            </a:r>
            <a:r>
              <a:rPr lang="en-US" dirty="0"/>
              <a:t>001007: Delay the removal of free format options from fields 50a and 59a until required by </a:t>
            </a:r>
            <a:r>
              <a:rPr lang="en-US" dirty="0" smtClean="0"/>
              <a:t>regulation</a:t>
            </a:r>
            <a:endParaRPr lang="en-US" dirty="0"/>
          </a:p>
          <a:p>
            <a:r>
              <a:rPr lang="en-US" dirty="0" smtClean="0"/>
              <a:t>CR </a:t>
            </a:r>
            <a:r>
              <a:rPr lang="en-US" dirty="0"/>
              <a:t>001008: Introduce </a:t>
            </a:r>
            <a:r>
              <a:rPr lang="en-US" dirty="0" smtClean="0"/>
              <a:t>prioritization </a:t>
            </a:r>
            <a:r>
              <a:rPr lang="en-US" dirty="0"/>
              <a:t>codes to easily identify queries and answers related to sanctions screening, compliance issues and suspicion of </a:t>
            </a:r>
            <a:r>
              <a:rPr lang="en-US" dirty="0" smtClean="0"/>
              <a:t>fraud</a:t>
            </a:r>
            <a:endParaRPr lang="en-US" dirty="0"/>
          </a:p>
          <a:p>
            <a:r>
              <a:rPr lang="en-US" dirty="0" smtClean="0"/>
              <a:t>CR </a:t>
            </a:r>
            <a:r>
              <a:rPr lang="en-US" dirty="0"/>
              <a:t>001010: Change presence of field 77B from optional to </a:t>
            </a:r>
            <a:r>
              <a:rPr lang="en-US" dirty="0" smtClean="0"/>
              <a:t>mandatory</a:t>
            </a:r>
            <a:endParaRPr lang="en-US" dirty="0"/>
          </a:p>
          <a:p>
            <a:r>
              <a:rPr lang="en-US" dirty="0" smtClean="0"/>
              <a:t>CR </a:t>
            </a:r>
            <a:r>
              <a:rPr lang="en-US" dirty="0"/>
              <a:t>000996: Increase validation on MT 670 and MT 671 and add an example for commercial payments</a:t>
            </a:r>
          </a:p>
          <a:p>
            <a:endParaRPr lang="en-US" dirty="0"/>
          </a:p>
        </p:txBody>
      </p:sp>
      <p:sp>
        <p:nvSpPr>
          <p:cNvPr id="3" name="Slide Number Placeholder 2"/>
          <p:cNvSpPr>
            <a:spLocks noGrp="1"/>
          </p:cNvSpPr>
          <p:nvPr>
            <p:ph type="sldNum" sz="quarter" idx="4"/>
          </p:nvPr>
        </p:nvSpPr>
        <p:spPr/>
        <p:txBody>
          <a:bodyPr/>
          <a:lstStyle/>
          <a:p>
            <a:fld id="{EC4AE7D8-4BBC-4623-B2B6-CC396522CE5B}" type="slidenum">
              <a:rPr lang="en-US" smtClean="0"/>
              <a:pPr/>
              <a:t>23</a:t>
            </a:fld>
            <a:endParaRPr lang="en-US" dirty="0"/>
          </a:p>
        </p:txBody>
      </p:sp>
      <p:sp>
        <p:nvSpPr>
          <p:cNvPr id="4" name="Title 3"/>
          <p:cNvSpPr>
            <a:spLocks noGrp="1"/>
          </p:cNvSpPr>
          <p:nvPr>
            <p:ph type="title"/>
          </p:nvPr>
        </p:nvSpPr>
        <p:spPr/>
        <p:txBody>
          <a:bodyPr/>
          <a:lstStyle/>
          <a:p>
            <a:r>
              <a:rPr lang="en-US" dirty="0"/>
              <a:t>SWIFT Standards </a:t>
            </a:r>
            <a:r>
              <a:rPr lang="en-US" dirty="0" smtClean="0"/>
              <a:t>Release 2016 (Summary)</a:t>
            </a:r>
            <a:endParaRPr lang="en-US" dirty="0"/>
          </a:p>
        </p:txBody>
      </p:sp>
      <p:sp>
        <p:nvSpPr>
          <p:cNvPr id="5" name="Text Placeholder 4"/>
          <p:cNvSpPr>
            <a:spLocks noGrp="1"/>
          </p:cNvSpPr>
          <p:nvPr>
            <p:ph type="body" sz="quarter" idx="16"/>
          </p:nvPr>
        </p:nvSpPr>
        <p:spPr/>
        <p:txBody>
          <a:bodyPr/>
          <a:lstStyle/>
          <a:p>
            <a:r>
              <a:rPr lang="en-US" dirty="0" smtClean="0"/>
              <a:t>15 CRs have been submitted for Payments</a:t>
            </a:r>
            <a:endParaRPr lang="en-US" dirty="0"/>
          </a:p>
        </p:txBody>
      </p:sp>
      <p:sp>
        <p:nvSpPr>
          <p:cNvPr id="6" name="Rectangle 5"/>
          <p:cNvSpPr/>
          <p:nvPr/>
        </p:nvSpPr>
        <p:spPr>
          <a:xfrm>
            <a:off x="152400" y="2362200"/>
            <a:ext cx="8686800" cy="6096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3352800"/>
            <a:ext cx="86868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3124200"/>
            <a:ext cx="8686800" cy="2286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869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1447800"/>
            <a:ext cx="8686800" cy="4495800"/>
          </a:xfrm>
        </p:spPr>
        <p:txBody>
          <a:bodyPr/>
          <a:lstStyle/>
          <a:p>
            <a:r>
              <a:rPr lang="en-US" dirty="0"/>
              <a:t>Creation of unique identification /</a:t>
            </a:r>
            <a:r>
              <a:rPr lang="en-US" dirty="0" smtClean="0"/>
              <a:t>prioritization codes </a:t>
            </a:r>
            <a:r>
              <a:rPr lang="en-US" dirty="0"/>
              <a:t>in the FIN service messages category 1 and 2 n95, n96, and n99. These unique prioritization / identification codes will allow for the identification of priority messages that are initiated because of sanctions screening results, compliance-related matters, and suspicion of fraud. </a:t>
            </a:r>
            <a:endParaRPr lang="en-US" dirty="0" smtClean="0"/>
          </a:p>
          <a:p>
            <a:endParaRPr lang="en-US" dirty="0"/>
          </a:p>
        </p:txBody>
      </p:sp>
      <p:sp>
        <p:nvSpPr>
          <p:cNvPr id="3" name="Slide Number Placeholder 2"/>
          <p:cNvSpPr>
            <a:spLocks noGrp="1"/>
          </p:cNvSpPr>
          <p:nvPr>
            <p:ph type="sldNum" sz="quarter" idx="4"/>
          </p:nvPr>
        </p:nvSpPr>
        <p:spPr/>
        <p:txBody>
          <a:bodyPr/>
          <a:lstStyle/>
          <a:p>
            <a:fld id="{EC4AE7D8-4BBC-4623-B2B6-CC396522CE5B}" type="slidenum">
              <a:rPr lang="en-US" smtClean="0"/>
              <a:pPr/>
              <a:t>24</a:t>
            </a:fld>
            <a:endParaRPr lang="en-US" dirty="0"/>
          </a:p>
        </p:txBody>
      </p:sp>
      <p:sp>
        <p:nvSpPr>
          <p:cNvPr id="4" name="Title 3"/>
          <p:cNvSpPr>
            <a:spLocks noGrp="1"/>
          </p:cNvSpPr>
          <p:nvPr>
            <p:ph type="title"/>
          </p:nvPr>
        </p:nvSpPr>
        <p:spPr/>
        <p:txBody>
          <a:bodyPr/>
          <a:lstStyle/>
          <a:p>
            <a:r>
              <a:rPr lang="en-US" dirty="0"/>
              <a:t>CR </a:t>
            </a:r>
            <a:r>
              <a:rPr lang="en-US" dirty="0" smtClean="0"/>
              <a:t>001008 </a:t>
            </a:r>
            <a:endParaRPr lang="en-US" dirty="0"/>
          </a:p>
        </p:txBody>
      </p:sp>
      <p:sp>
        <p:nvSpPr>
          <p:cNvPr id="5" name="Text Placeholder 4"/>
          <p:cNvSpPr>
            <a:spLocks noGrp="1"/>
          </p:cNvSpPr>
          <p:nvPr>
            <p:ph type="body" sz="quarter" idx="16"/>
          </p:nvPr>
        </p:nvSpPr>
        <p:spPr>
          <a:xfrm>
            <a:off x="228600" y="533400"/>
            <a:ext cx="8686800" cy="609600"/>
          </a:xfrm>
        </p:spPr>
        <p:txBody>
          <a:bodyPr/>
          <a:lstStyle/>
          <a:p>
            <a:r>
              <a:rPr lang="en-US" dirty="0" smtClean="0"/>
              <a:t>Introduce prioritization </a:t>
            </a:r>
            <a:r>
              <a:rPr lang="en-US" dirty="0"/>
              <a:t>codes to easily identify queries and answers related to sanctions screening, compliance issues and suspicion of fraud </a:t>
            </a:r>
          </a:p>
        </p:txBody>
      </p:sp>
    </p:spTree>
    <p:extLst>
      <p:ext uri="{BB962C8B-B14F-4D97-AF65-F5344CB8AC3E}">
        <p14:creationId xmlns:p14="http://schemas.microsoft.com/office/powerpoint/2010/main" val="114598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Enhance STP capability by defining mandatory field to be the standard reference field that indicates purpose of the transfer.</a:t>
            </a:r>
          </a:p>
          <a:p>
            <a:r>
              <a:rPr lang="en-US" dirty="0"/>
              <a:t>Tightening compliance related controls </a:t>
            </a:r>
          </a:p>
          <a:p>
            <a:r>
              <a:rPr lang="en-US" dirty="0"/>
              <a:t>Facilitating data extraction, statistics and reporting</a:t>
            </a:r>
          </a:p>
          <a:p>
            <a:r>
              <a:rPr lang="en-US" dirty="0"/>
              <a:t>Speed-up report generation and minimize manual </a:t>
            </a:r>
            <a:r>
              <a:rPr lang="en-US" dirty="0" smtClean="0"/>
              <a:t>intervention</a:t>
            </a:r>
          </a:p>
          <a:p>
            <a:endParaRPr lang="en-US" dirty="0"/>
          </a:p>
          <a:p>
            <a:r>
              <a:rPr lang="en-US" dirty="0" smtClean="0"/>
              <a:t>SWIFT Response:</a:t>
            </a:r>
          </a:p>
          <a:p>
            <a:endParaRPr lang="en-US" dirty="0"/>
          </a:p>
          <a:p>
            <a:endParaRPr lang="en-US" dirty="0" smtClean="0"/>
          </a:p>
          <a:p>
            <a:endParaRPr lang="en-US" dirty="0"/>
          </a:p>
          <a:p>
            <a:endParaRPr lang="en-US" dirty="0"/>
          </a:p>
          <a:p>
            <a:endParaRPr lang="en-US" dirty="0"/>
          </a:p>
        </p:txBody>
      </p:sp>
      <p:sp>
        <p:nvSpPr>
          <p:cNvPr id="3" name="Slide Number Placeholder 2"/>
          <p:cNvSpPr>
            <a:spLocks noGrp="1"/>
          </p:cNvSpPr>
          <p:nvPr>
            <p:ph type="sldNum" sz="quarter" idx="4"/>
          </p:nvPr>
        </p:nvSpPr>
        <p:spPr/>
        <p:txBody>
          <a:bodyPr/>
          <a:lstStyle/>
          <a:p>
            <a:fld id="{EC4AE7D8-4BBC-4623-B2B6-CC396522CE5B}" type="slidenum">
              <a:rPr lang="en-US" smtClean="0"/>
              <a:pPr/>
              <a:t>25</a:t>
            </a:fld>
            <a:endParaRPr lang="en-US" dirty="0"/>
          </a:p>
        </p:txBody>
      </p:sp>
      <p:sp>
        <p:nvSpPr>
          <p:cNvPr id="4" name="Title 3"/>
          <p:cNvSpPr>
            <a:spLocks noGrp="1"/>
          </p:cNvSpPr>
          <p:nvPr>
            <p:ph type="title"/>
          </p:nvPr>
        </p:nvSpPr>
        <p:spPr/>
        <p:txBody>
          <a:bodyPr/>
          <a:lstStyle/>
          <a:p>
            <a:r>
              <a:rPr lang="en-US" dirty="0" smtClean="0"/>
              <a:t>CR </a:t>
            </a:r>
            <a:r>
              <a:rPr lang="en-US" dirty="0"/>
              <a:t>001011</a:t>
            </a:r>
          </a:p>
        </p:txBody>
      </p:sp>
      <p:sp>
        <p:nvSpPr>
          <p:cNvPr id="5" name="Text Placeholder 4"/>
          <p:cNvSpPr>
            <a:spLocks noGrp="1"/>
          </p:cNvSpPr>
          <p:nvPr>
            <p:ph type="body" sz="quarter" idx="16"/>
          </p:nvPr>
        </p:nvSpPr>
        <p:spPr/>
        <p:txBody>
          <a:bodyPr/>
          <a:lstStyle/>
          <a:p>
            <a:r>
              <a:rPr lang="en-US" dirty="0"/>
              <a:t>Change field 26T from optional to mandatory field and create common universal codes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743200"/>
            <a:ext cx="5749925"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699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Delay the current proposal to remove the free format fields 50K and 59 (no letter option) until there is an approved regulation that imposes a need for structured ordering and beneficiary customer information in order to comply with the regulation</a:t>
            </a:r>
            <a:r>
              <a:rPr lang="en-US" dirty="0" smtClean="0"/>
              <a:t>.</a:t>
            </a:r>
          </a:p>
          <a:p>
            <a:endParaRPr lang="en-US" dirty="0"/>
          </a:p>
          <a:p>
            <a:endParaRPr lang="en-US" dirty="0"/>
          </a:p>
        </p:txBody>
      </p:sp>
      <p:sp>
        <p:nvSpPr>
          <p:cNvPr id="3" name="Slide Number Placeholder 2"/>
          <p:cNvSpPr>
            <a:spLocks noGrp="1"/>
          </p:cNvSpPr>
          <p:nvPr>
            <p:ph type="sldNum" sz="quarter" idx="4"/>
          </p:nvPr>
        </p:nvSpPr>
        <p:spPr/>
        <p:txBody>
          <a:bodyPr/>
          <a:lstStyle/>
          <a:p>
            <a:fld id="{EC4AE7D8-4BBC-4623-B2B6-CC396522CE5B}" type="slidenum">
              <a:rPr lang="en-US" smtClean="0"/>
              <a:pPr/>
              <a:t>26</a:t>
            </a:fld>
            <a:endParaRPr lang="en-US" dirty="0"/>
          </a:p>
        </p:txBody>
      </p:sp>
      <p:sp>
        <p:nvSpPr>
          <p:cNvPr id="4" name="Title 3"/>
          <p:cNvSpPr>
            <a:spLocks noGrp="1"/>
          </p:cNvSpPr>
          <p:nvPr>
            <p:ph type="title"/>
          </p:nvPr>
        </p:nvSpPr>
        <p:spPr/>
        <p:txBody>
          <a:bodyPr/>
          <a:lstStyle/>
          <a:p>
            <a:r>
              <a:rPr lang="en-US" dirty="0"/>
              <a:t>CR 001007</a:t>
            </a:r>
          </a:p>
        </p:txBody>
      </p:sp>
      <p:sp>
        <p:nvSpPr>
          <p:cNvPr id="5" name="Text Placeholder 4"/>
          <p:cNvSpPr>
            <a:spLocks noGrp="1"/>
          </p:cNvSpPr>
          <p:nvPr>
            <p:ph type="body" sz="quarter" idx="16"/>
          </p:nvPr>
        </p:nvSpPr>
        <p:spPr/>
        <p:txBody>
          <a:bodyPr/>
          <a:lstStyle/>
          <a:p>
            <a:r>
              <a:rPr lang="en-US" dirty="0" smtClean="0"/>
              <a:t>Delay </a:t>
            </a:r>
            <a:r>
              <a:rPr lang="en-US" dirty="0"/>
              <a:t>the removal of free format options from fields 50a and 59a until required by regulation</a:t>
            </a:r>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573" y="2057400"/>
            <a:ext cx="4391618"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081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546099" y="1817914"/>
            <a:ext cx="8260443" cy="1447574"/>
          </a:xfrm>
          <a:ln/>
        </p:spPr>
        <p:txBody>
          <a:bodyPr/>
          <a:lstStyle/>
          <a:p>
            <a:r>
              <a:rPr altLang="en-US" sz="3600" dirty="0" smtClean="0"/>
              <a:t/>
            </a:r>
            <a:br>
              <a:rPr altLang="en-US" sz="3600" dirty="0" smtClean="0"/>
            </a:br>
            <a:r>
              <a:rPr altLang="en-US" sz="3600" dirty="0" smtClean="0"/>
              <a:t/>
            </a:r>
            <a:br>
              <a:rPr altLang="en-US" sz="3600" dirty="0" smtClean="0"/>
            </a:br>
            <a:r>
              <a:rPr altLang="en-US" sz="3600" dirty="0" smtClean="0"/>
              <a:t/>
            </a:r>
            <a:br>
              <a:rPr altLang="en-US" sz="3600" dirty="0" smtClean="0"/>
            </a:br>
            <a:r>
              <a:rPr altLang="en-US" sz="3200" dirty="0" smtClean="0"/>
              <a:t>Recent Changes to US Sanctions Programs</a:t>
            </a:r>
          </a:p>
        </p:txBody>
      </p:sp>
      <p:sp>
        <p:nvSpPr>
          <p:cNvPr id="1487875" name="Rectangle 3"/>
          <p:cNvSpPr>
            <a:spLocks noGrp="1" noChangeArrowheads="1"/>
          </p:cNvSpPr>
          <p:nvPr>
            <p:ph type="subTitle" idx="1"/>
          </p:nvPr>
        </p:nvSpPr>
        <p:spPr>
          <a:xfrm>
            <a:off x="546100" y="3657600"/>
            <a:ext cx="6400800" cy="914400"/>
          </a:xfrm>
        </p:spPr>
        <p:txBody>
          <a:bodyPr/>
          <a:lstStyle/>
          <a:p>
            <a:pPr>
              <a:defRPr/>
            </a:pPr>
            <a:r>
              <a:rPr b="0" dirty="0" smtClean="0"/>
              <a:t>Lorraine Lawlor</a:t>
            </a:r>
            <a:br>
              <a:rPr b="0" dirty="0" smtClean="0"/>
            </a:br>
            <a:endParaRPr b="0" dirty="0"/>
          </a:p>
        </p:txBody>
      </p:sp>
      <p:sp>
        <p:nvSpPr>
          <p:cNvPr id="19460" name="Text Placeholder 4"/>
          <p:cNvSpPr>
            <a:spLocks noGrp="1"/>
          </p:cNvSpPr>
          <p:nvPr>
            <p:ph type="body" sz="quarter" idx="15"/>
          </p:nvPr>
        </p:nvSpPr>
        <p:spPr>
          <a:xfrm>
            <a:off x="546100" y="5275263"/>
            <a:ext cx="2819400" cy="762000"/>
          </a:xfrm>
        </p:spPr>
        <p:txBody>
          <a:bodyPr/>
          <a:lstStyle/>
          <a:p>
            <a:r>
              <a:rPr lang="en-US" altLang="en-US" dirty="0" smtClean="0"/>
              <a:t>September 16, 2015</a:t>
            </a:r>
          </a:p>
        </p:txBody>
      </p:sp>
      <p:sp>
        <p:nvSpPr>
          <p:cNvPr id="9" name="Rectangle 6"/>
          <p:cNvSpPr>
            <a:spLocks noChangeArrowheads="1"/>
          </p:cNvSpPr>
          <p:nvPr/>
        </p:nvSpPr>
        <p:spPr bwMode="auto">
          <a:xfrm>
            <a:off x="500063" y="6531202"/>
            <a:ext cx="5172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Aft>
                <a:spcPts val="1200"/>
              </a:spcAft>
              <a:buFont typeface="Wingdings" pitchFamily="2" charset="2"/>
              <a:buChar char="§"/>
              <a:defRPr sz="2200">
                <a:solidFill>
                  <a:schemeClr val="tx1"/>
                </a:solidFill>
                <a:latin typeface="Verdana" pitchFamily="34" charset="0"/>
              </a:defRPr>
            </a:lvl1pPr>
            <a:lvl2pPr marL="742950" indent="-285750">
              <a:spcAft>
                <a:spcPts val="1200"/>
              </a:spcAft>
              <a:buFont typeface="Verdana" pitchFamily="34" charset="0"/>
              <a:buChar char="–"/>
              <a:defRPr sz="2000">
                <a:solidFill>
                  <a:schemeClr val="tx1"/>
                </a:solidFill>
                <a:latin typeface="Verdana" pitchFamily="34" charset="0"/>
              </a:defRPr>
            </a:lvl2pPr>
            <a:lvl3pPr marL="1143000" indent="-228600">
              <a:spcAft>
                <a:spcPts val="1200"/>
              </a:spcAft>
              <a:buFont typeface="Arial" charset="0"/>
              <a:buChar char="•"/>
              <a:defRPr>
                <a:solidFill>
                  <a:schemeClr val="tx1"/>
                </a:solidFill>
                <a:latin typeface="Verdana" pitchFamily="34" charset="0"/>
              </a:defRPr>
            </a:lvl3pPr>
            <a:lvl4pPr marL="1600200" indent="-228600">
              <a:spcAft>
                <a:spcPts val="1200"/>
              </a:spcAft>
              <a:buFont typeface="Wingdings" pitchFamily="2" charset="2"/>
              <a:buChar char="§"/>
              <a:defRPr sz="1600">
                <a:solidFill>
                  <a:schemeClr val="tx1"/>
                </a:solidFill>
                <a:latin typeface="Verdana" pitchFamily="34" charset="0"/>
              </a:defRPr>
            </a:lvl4pPr>
            <a:lvl5pPr marL="2057400" indent="-228600">
              <a:spcAft>
                <a:spcPts val="1200"/>
              </a:spcAft>
              <a:buFont typeface="Wingdings" pitchFamily="2" charset="2"/>
              <a:buChar char="§"/>
              <a:defRPr sz="1600">
                <a:solidFill>
                  <a:schemeClr val="tx1"/>
                </a:solidFill>
                <a:latin typeface="Verdana" pitchFamily="34" charset="0"/>
              </a:defRPr>
            </a:lvl5pPr>
            <a:lvl6pPr marL="2514600" indent="-228600" fontAlgn="base">
              <a:spcBef>
                <a:spcPct val="0"/>
              </a:spcBef>
              <a:spcAft>
                <a:spcPts val="1200"/>
              </a:spcAft>
              <a:buFont typeface="Wingdings" pitchFamily="2" charset="2"/>
              <a:buChar char="§"/>
              <a:defRPr sz="1600">
                <a:solidFill>
                  <a:schemeClr val="tx1"/>
                </a:solidFill>
                <a:latin typeface="Verdana" pitchFamily="34" charset="0"/>
              </a:defRPr>
            </a:lvl6pPr>
            <a:lvl7pPr marL="2971800" indent="-228600" fontAlgn="base">
              <a:spcBef>
                <a:spcPct val="0"/>
              </a:spcBef>
              <a:spcAft>
                <a:spcPts val="1200"/>
              </a:spcAft>
              <a:buFont typeface="Wingdings" pitchFamily="2" charset="2"/>
              <a:buChar char="§"/>
              <a:defRPr sz="1600">
                <a:solidFill>
                  <a:schemeClr val="tx1"/>
                </a:solidFill>
                <a:latin typeface="Verdana" pitchFamily="34" charset="0"/>
              </a:defRPr>
            </a:lvl7pPr>
            <a:lvl8pPr marL="3429000" indent="-228600" fontAlgn="base">
              <a:spcBef>
                <a:spcPct val="0"/>
              </a:spcBef>
              <a:spcAft>
                <a:spcPts val="1200"/>
              </a:spcAft>
              <a:buFont typeface="Wingdings" pitchFamily="2" charset="2"/>
              <a:buChar char="§"/>
              <a:defRPr sz="1600">
                <a:solidFill>
                  <a:schemeClr val="tx1"/>
                </a:solidFill>
                <a:latin typeface="Verdana" pitchFamily="34" charset="0"/>
              </a:defRPr>
            </a:lvl8pPr>
            <a:lvl9pPr marL="3886200" indent="-228600" fontAlgn="base">
              <a:spcBef>
                <a:spcPct val="0"/>
              </a:spcBef>
              <a:spcAft>
                <a:spcPts val="1200"/>
              </a:spcAft>
              <a:buFont typeface="Wingdings" pitchFamily="2" charset="2"/>
              <a:buChar char="§"/>
              <a:defRPr sz="1600">
                <a:solidFill>
                  <a:schemeClr val="tx1"/>
                </a:solidFill>
                <a:latin typeface="Verdana" pitchFamily="34" charset="0"/>
              </a:defRPr>
            </a:lvl9pPr>
          </a:lstStyle>
          <a:p>
            <a:pPr fontAlgn="base">
              <a:spcBef>
                <a:spcPct val="0"/>
              </a:spcBef>
              <a:spcAft>
                <a:spcPct val="0"/>
              </a:spcAft>
              <a:buFontTx/>
              <a:buNone/>
            </a:pPr>
            <a:r>
              <a:rPr lang="en-US" altLang="en-US" sz="1000" dirty="0">
                <a:solidFill>
                  <a:srgbClr val="000000"/>
                </a:solidFill>
                <a:cs typeface="Arial" charset="0"/>
              </a:rPr>
              <a:t>© </a:t>
            </a:r>
            <a:r>
              <a:rPr lang="en-US" altLang="en-US" sz="1000" dirty="0" smtClean="0">
                <a:solidFill>
                  <a:srgbClr val="000000"/>
                </a:solidFill>
                <a:cs typeface="Arial" charset="0"/>
              </a:rPr>
              <a:t>2015 </a:t>
            </a:r>
            <a:r>
              <a:rPr lang="en-US" altLang="en-US" sz="1000" dirty="0">
                <a:solidFill>
                  <a:srgbClr val="000000"/>
                </a:solidFill>
                <a:cs typeface="Arial" charset="0"/>
              </a:rPr>
              <a:t>Wells Fargo Bank, N.A. All rights reserved. Confidential.</a:t>
            </a:r>
          </a:p>
        </p:txBody>
      </p:sp>
    </p:spTree>
    <p:extLst>
      <p:ext uri="{BB962C8B-B14F-4D97-AF65-F5344CB8AC3E}">
        <p14:creationId xmlns:p14="http://schemas.microsoft.com/office/powerpoint/2010/main" val="2369707619"/>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CUBA</a:t>
            </a:r>
            <a:endParaRPr lang="en-US" dirty="0"/>
          </a:p>
        </p:txBody>
      </p:sp>
      <p:sp>
        <p:nvSpPr>
          <p:cNvPr id="3" name="Content Placeholder 2"/>
          <p:cNvSpPr>
            <a:spLocks noGrp="1"/>
          </p:cNvSpPr>
          <p:nvPr>
            <p:ph idx="1"/>
          </p:nvPr>
        </p:nvSpPr>
        <p:spPr>
          <a:xfrm>
            <a:off x="460644" y="1247686"/>
            <a:ext cx="8229600" cy="5153113"/>
          </a:xfrm>
        </p:spPr>
        <p:txBody>
          <a:bodyPr/>
          <a:lstStyle/>
          <a:p>
            <a:r>
              <a:rPr lang="en-US" sz="1600" dirty="0" smtClean="0"/>
              <a:t>Change in US policy toward Cuba announced December 2014</a:t>
            </a:r>
          </a:p>
          <a:p>
            <a:r>
              <a:rPr lang="en-US" sz="1600" dirty="0" smtClean="0"/>
              <a:t>Changes to US Regulations published January 2015</a:t>
            </a:r>
          </a:p>
          <a:p>
            <a:r>
              <a:rPr lang="en-US" sz="1600" dirty="0" smtClean="0"/>
              <a:t>Major changes affecting banking:</a:t>
            </a:r>
          </a:p>
          <a:p>
            <a:pPr lvl="1"/>
            <a:r>
              <a:rPr lang="en-US" sz="1600" dirty="0" smtClean="0"/>
              <a:t>US banks are authorized to open correspondent accounts at Cuban banks</a:t>
            </a:r>
          </a:p>
          <a:p>
            <a:pPr lvl="1"/>
            <a:r>
              <a:rPr lang="en-US" sz="1600" dirty="0" smtClean="0"/>
              <a:t>US-issued credit cards authorized to be used in Cuba</a:t>
            </a:r>
          </a:p>
          <a:p>
            <a:pPr lvl="1"/>
            <a:r>
              <a:rPr lang="en-US" sz="1600" dirty="0" smtClean="0"/>
              <a:t>US banks authorized to reject, rather than block, certain transactions involving Cuba and non-US parties</a:t>
            </a:r>
          </a:p>
          <a:p>
            <a:pPr lvl="1"/>
            <a:r>
              <a:rPr lang="en-US" sz="1600" dirty="0" smtClean="0"/>
              <a:t>US banks can process transactions for third country parties if those transactions would have been authorized if conducted by a US Person</a:t>
            </a:r>
          </a:p>
        </p:txBody>
      </p:sp>
    </p:spTree>
    <p:extLst>
      <p:ext uri="{BB962C8B-B14F-4D97-AF65-F5344CB8AC3E}">
        <p14:creationId xmlns:p14="http://schemas.microsoft.com/office/powerpoint/2010/main" val="3706639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IRAN</a:t>
            </a:r>
            <a:endParaRPr lang="en-US" dirty="0"/>
          </a:p>
        </p:txBody>
      </p:sp>
      <p:sp>
        <p:nvSpPr>
          <p:cNvPr id="3" name="Content Placeholder 2"/>
          <p:cNvSpPr>
            <a:spLocks noGrp="1"/>
          </p:cNvSpPr>
          <p:nvPr>
            <p:ph idx="1"/>
          </p:nvPr>
        </p:nvSpPr>
        <p:spPr>
          <a:xfrm>
            <a:off x="564822" y="1296222"/>
            <a:ext cx="8229600" cy="5047672"/>
          </a:xfrm>
        </p:spPr>
        <p:txBody>
          <a:bodyPr/>
          <a:lstStyle/>
          <a:p>
            <a:r>
              <a:rPr lang="en-US" dirty="0" smtClean="0"/>
              <a:t>Joint Comprehensive Plan of Action agreed upon July 2015</a:t>
            </a:r>
          </a:p>
          <a:p>
            <a:r>
              <a:rPr lang="en-US" dirty="0" smtClean="0"/>
              <a:t>In exchange for certain actions by Iran, certain sanctions relief will be granted</a:t>
            </a:r>
          </a:p>
          <a:p>
            <a:pPr lvl="1"/>
            <a:r>
              <a:rPr lang="en-US" dirty="0" smtClean="0"/>
              <a:t>Most EU and UN sanctions lifted, with “snapback” provision</a:t>
            </a:r>
          </a:p>
          <a:p>
            <a:pPr lvl="1"/>
            <a:r>
              <a:rPr lang="en-US" dirty="0" smtClean="0"/>
              <a:t>“Nuclear-related” US sanctions will be lifted or suspended</a:t>
            </a:r>
          </a:p>
          <a:p>
            <a:r>
              <a:rPr lang="en-US" dirty="0" smtClean="0"/>
              <a:t>US Sanctions:</a:t>
            </a:r>
          </a:p>
          <a:p>
            <a:pPr lvl="1"/>
            <a:r>
              <a:rPr lang="en-US" dirty="0" smtClean="0"/>
              <a:t>Relief is mostly with regard to “secondary” sanctions</a:t>
            </a:r>
          </a:p>
          <a:p>
            <a:pPr lvl="1"/>
            <a:r>
              <a:rPr lang="en-US" dirty="0" smtClean="0"/>
              <a:t>Core trade embargo and asset freeze will remain in effect</a:t>
            </a:r>
          </a:p>
          <a:p>
            <a:pPr lvl="1"/>
            <a:r>
              <a:rPr lang="en-US" dirty="0" smtClean="0"/>
              <a:t>US banks still cannot facilitate most Iranian transactions and USD payments will continue to be blocked/rejected </a:t>
            </a:r>
            <a:endParaRPr lang="en-US" dirty="0"/>
          </a:p>
        </p:txBody>
      </p:sp>
    </p:spTree>
    <p:extLst>
      <p:ext uri="{BB962C8B-B14F-4D97-AF65-F5344CB8AC3E}">
        <p14:creationId xmlns:p14="http://schemas.microsoft.com/office/powerpoint/2010/main" val="374399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9" descr="stagecoach_icon_english_rgb_med.jpg"/>
          <p:cNvPicPr>
            <a:picLocks noChangeAspect="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5749925" y="5629275"/>
            <a:ext cx="31607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5"/>
          <p:cNvSpPr>
            <a:spLocks noGrp="1" noChangeArrowheads="1"/>
          </p:cNvSpPr>
          <p:nvPr>
            <p:ph type="ctrTitle"/>
            <p:custDataLst>
              <p:tags r:id="rId2"/>
            </p:custDataLst>
          </p:nvPr>
        </p:nvSpPr>
        <p:spPr>
          <a:xfrm>
            <a:off x="322263" y="1360488"/>
            <a:ext cx="7443787" cy="1236662"/>
          </a:xfrm>
        </p:spPr>
        <p:txBody>
          <a:bodyPr/>
          <a:lstStyle/>
          <a:p>
            <a:r>
              <a:rPr lang="en-US" altLang="en-US" b="1" smtClean="0"/>
              <a:t>Global Economic Update &amp; Outlook</a:t>
            </a:r>
          </a:p>
        </p:txBody>
      </p:sp>
      <p:sp>
        <p:nvSpPr>
          <p:cNvPr id="26628" name="Rectangle 6"/>
          <p:cNvSpPr>
            <a:spLocks noGrp="1" noChangeArrowheads="1"/>
          </p:cNvSpPr>
          <p:nvPr>
            <p:ph type="subTitle" idx="1"/>
            <p:custDataLst>
              <p:tags r:id="rId3"/>
            </p:custDataLst>
          </p:nvPr>
        </p:nvSpPr>
        <p:spPr>
          <a:xfrm>
            <a:off x="304800" y="2881313"/>
            <a:ext cx="4570413" cy="928687"/>
          </a:xfrm>
        </p:spPr>
        <p:txBody>
          <a:bodyPr/>
          <a:lstStyle/>
          <a:p>
            <a:pPr eaLnBrk="1" hangingPunct="1"/>
            <a:r>
              <a:rPr lang="en-US" altLang="en-US" sz="1400" b="1" smtClean="0"/>
              <a:t>Tim Quinlan, Economist</a:t>
            </a:r>
          </a:p>
          <a:p>
            <a:pPr eaLnBrk="1" hangingPunct="1"/>
            <a:r>
              <a:rPr lang="en-US" altLang="en-US" b="1" smtClean="0"/>
              <a:t>September 16, 2015</a:t>
            </a:r>
          </a:p>
          <a:p>
            <a:pPr eaLnBrk="1" hangingPunct="1"/>
            <a:endParaRPr lang="en-US" altLang="en-US" smtClean="0"/>
          </a:p>
        </p:txBody>
      </p:sp>
      <p:sp>
        <p:nvSpPr>
          <p:cNvPr id="8" name="Rectangle 7"/>
          <p:cNvSpPr>
            <a:spLocks noChangeArrowheads="1"/>
          </p:cNvSpPr>
          <p:nvPr>
            <p:custDataLst>
              <p:tags r:id="rId4"/>
            </p:custDataLst>
          </p:nvPr>
        </p:nvSpPr>
        <p:spPr bwMode="auto">
          <a:xfrm>
            <a:off x="339725" y="2640013"/>
            <a:ext cx="8629650" cy="52387"/>
          </a:xfrm>
          <a:prstGeom prst="rect">
            <a:avLst/>
          </a:prstGeom>
          <a:solidFill>
            <a:srgbClr val="A9B0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nchor="ctr"/>
          <a:lstStyle/>
          <a:p>
            <a:pPr algn="ctr" fontAlgn="base">
              <a:spcBef>
                <a:spcPct val="0"/>
              </a:spcBef>
              <a:spcAft>
                <a:spcPct val="0"/>
              </a:spcAft>
              <a:defRPr/>
            </a:pPr>
            <a:endParaRPr lang="en-US">
              <a:solidFill>
                <a:srgbClr val="FFFFFF"/>
              </a:solidFill>
              <a:cs typeface="Arial" charset="0"/>
            </a:endParaRPr>
          </a:p>
        </p:txBody>
      </p:sp>
      <p:pic>
        <p:nvPicPr>
          <p:cNvPr id="26630" name="Picture 17" descr="WF_Securities_rgb"/>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635750" y="384175"/>
            <a:ext cx="207486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AutoShape 30" descr="2Q=="/>
          <p:cNvSpPr>
            <a:spLocks noChangeAspect="1" noChangeArrowheads="1"/>
          </p:cNvSpPr>
          <p:nvPr/>
        </p:nvSpPr>
        <p:spPr bwMode="auto">
          <a:xfrm>
            <a:off x="4024313" y="2941638"/>
            <a:ext cx="1095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32" name="AutoShape 32" descr="2Q=="/>
          <p:cNvSpPr>
            <a:spLocks noChangeAspect="1" noChangeArrowheads="1"/>
          </p:cNvSpPr>
          <p:nvPr/>
        </p:nvSpPr>
        <p:spPr bwMode="auto">
          <a:xfrm>
            <a:off x="4024313" y="2881313"/>
            <a:ext cx="1095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33" name="AutoShape 12" descr="data:image/jpeg;base64,/9j/4AAQSkZJRgABAQAAAQABAAD/2wCEAAkGBhQSEBUUEhQVFRUWGR0YGRgYGRoeHxweHRgYHBwcGxwcHSYeHB4jHRocHzQgIycpLCwsGh4xNTAqNSYsLCkBCQoKDgwOGg8PGiwiHCQpKSwpLC4vLC0pNSwsKSksLCwsKSwpLSwsLCwsLCksLCkpKSksLCksKSkpKSwsKSwpLP/AABEIAKUAoAMBIgACEQEDEQH/xAAcAAABBQEBAQAAAAAAAAAAAAAGAAMEBQcCAQj/xABBEAACAQMCAwUFBQUGBgMAAAABAgMABBEFIQYSMRMiQVFhBxQycYFCUpGhwSMkYnKxFTNDgpLhNERz0fDxU1Rj/8QAGQEBAAMBAQAAAAAAAAAAAAAAAAECBAMF/8QAIxEBAAICAgEEAwEAAAAAAAAAAAECAxESITETMkFRBJHBIv/aAAwDAQACEQMRAD8A3GlSpUCpUq8zQI15mqnVuJI4W5AGklPSNBlvmR4D1ob1O+kYgXk3ZE7i1tzmQjw7wwfpQE2ocTW8PxSAn7qZc/6VyagtxLM+8No7IftuwQD5g71W6dpk5/4eCO0B/wAVwHkP8wPSpKaJE8xjmupJJwOZkEhAx/IOgoOJNWut/wB4sY/JWOSPwNRm1m5/+7Z/RH/71VXPFumxuI47GSSY55V7HvNg4JGeoq8uNWtop7SBrVVa6BIBUd3Azg7daDiPWbo/85ZH+ZWH9TUuDW7sdI4bn/oyKP6k1za3FnPez2nuyFoApYlBjvDIxtXetaJYwR88mLdfvRtyf0oHo+Mo1PLPHJC/iGUkD/MBy1d214kgzG6uPNSCPyoWtrBmX9zvBLF4xyYk5vTmJyKrJ4BEcyxPZOOkkJLQ+hcbD6UGhA11Qna8TSQqpuQJYj0uIt1Pq6j4BRNbXaSIHRgynoQdjQPUqVKgVKlSoFSpV41AmahbUdfecvHasERNpbg/CvmE8C35U1repe8s8SP2dvH/AH82cZ/gQ+vifpTFpp4njDuhjsohmODG7435nHX1C0DOk2jSAizBSI/HdPvJIfEpn/zypqbV4bSZraxhNzeDBck5Kkj4mZjsPQVWpxrLNqNujB7Ozb+6LDBlYYwrZHdHoa99qugFJEvY+1VD+zuRDsxQn4h5nbH1oCfU9Ne/tABOIrhDnnibKq46g+Y86A/Z1xWnv9w98wFxJ+xWQ5Ct2fdIU9N+tEnD14zRlIrf3SzZGAaTaSRiMFgp3z4+tTdP4Yh91jt/d+3jQ8/PLgHnznmwd6CHx6exvdNnRcgzchwPAqTnb1p/jG0ZtW0tlUkK8uSASB3BjJ6edES2Vx054go+EBOn1zTh0lj1mk/ynFAA6Dxdb2uoXjXPPEZZMKSjHIXbqBXntLuTeXVlaQsmT+8HtCQrLggA/ntR++lvjuyc384Bqn1jhYTnnnginfHKrL3HUddm+dBH4O4eCTvM9otvKAF5kclHB8hnAotuAvKefHL482MY9c7VQcOrFaqYeeYb5/bHIHoGOxoT4qTUriQvNAVs4ieaGNxzyAZw2R1H8NBe2tnFMGn0uZMk4dOsTkHBBHh9Kh2U7RSuLZTFcL35LVz3ZAerRH18B0rn2TyRrp8twEEKO7PyDoiqPD6DNSYOKrHU2WNS8chy0MhUqT6xsevqBQFOi64lynMuVYbMjfEp8QRVlQERMk++Fu0HdI2S5QeBHg/9aKtC1xLmPmXZgeV0PVG8VIoLOlSpUHJah/iXUmJW1hOJps7/AHE+03zHhV1eXKxxs7dFBJ+QGfxoFQySLkH94vjsR1jgB2PowU/jQSNPsFmPIo/c7cnP/wC8g3Y+RGQdvOiHQeJ7e8UmBgSp5WQ7MuPMVQcZLe2lqn9nKpWMd5cd4+o8/EmgbTdJvr94720lto5xs/IGUnzWRfT5UGrcUcNx3tuYpNj1R/FGHQioWjiZYEty4nkQcrysNhjp829KfjnlmCw5AYKO3demcbqvrVzbWixqFUYAoI9tpKqeZyZH8WbffzUfZ+lTCa9oT4141FoBHEO0uJNkQb/U0VtaKxs9xjxolkijHPK5wiDqapbPX9WkHMLZFB8HODQlxNwneQqL6WQSOCGYAHKZ6YHlmtB9n3FhvoCXAEibNjofWo8stL2tbUzpRS+1h4JjFdWzRsOuDn6/KiPSPaHZz9JAh8A+2flUP2i8HvexL2JUSI2e8Oq75GfOhvh32ScyObskN0QA9NutROzeWttR3DUHiSRRkB1O/gR8xVXPYSQqeyJkjOcxsd8Hryt1+lBfs04ikW6lsZH5xESqE+S1p2NqmGml4vG2a6qy2aWywq4sBzxzKMkpzA5L+O+aq/ZzpiXQPfPY2Ux92cjHcJ3XJrS7/TjkyRgc32lxs48j+lCXFGqlLm03MVnIJEn5QMBsd0PgbfOpXW76xZ6kGjhnUyoTykdVYeX1qrtrySJ2nMfLPGQl0i9JF2xKvn16+lDHAOjSXUUUsDKnYXTgtj44uZtvU9N60DiqxKFbqNSWjHLIv34zswPoASaAht7gOoZTlSMg+lOg0K8L3IilNuDzRMO1gY+KtuVHotFK0A1xU/avDag4WRuaQ/dVO8M+hIxVRLrQhhutQYDOeyhQ9O7kLg/x/pXupXvfvbg/ZxaAfMjJHr3qmXMdm0Y024HMI4Q752ACj4ifA+NAKwcUXen3KC6ke894i7Xsoo8mM5GAMdRv/Wr7RkRybqK2e2uLglBG/dzjrIR97G/0qtg4LltrhJ9OukZZMDs5znEf8DdTRxYDtJnlO/L3F8turD50Qm2FkIkCr8yfM+JPzqSTXAamri/RBl3VR6mhMwgcT6z7rayTAZKjYevh9KFPZxoQkT36f9pPKSQT9kDwFFGpiK8t5IVdG5lIGD0PgfxrHYuJ7zTo5LM5XlyASNxnxHmD4VWWTJeK25W7j+tw1G254nUbkqQPmQf1oI9lHDM9qsxnXl5sADOehNWnBuotFBFFdzAzyLzqrdeWirmqep7doiLzFndcvjoaFOLfaJDZN2eDJLjPIvh86HeOfaMrWsfuj4eQ97HVBjx+u1TuEXzUjrfakvtNNhrcfZnKyNzevePStqSsd4bsDCy6jqUndx+zVviJ88UcaR7SbOduVZOU/wAe1ViXLDaKxMz0KzVLqlmqtllDQyELIhGRv0arZJQdxuKVzAHQqejDFWbABNZST3r2dnILSC3UF1jXBZmGRgjoMVI0hpLfUPcpJzcJJEXw/wAS+B+n/enLnht5n7aKdra4jHZuQAQy/Z5s+lVPDetafaXL9reG4umHK0zLgAZ+EEbAZoJs0Jg5lHx2jiRTjrC53QfICjy1nDorDowDD6jNDmvIvbwTZBjkBhbHRu0wBvUng6c+7mN/iiZkPyyeX8qAc0xe0j08HpcSNLJ6kLkH8RVVxjouoie7aG3WZLpFjLcwBRBkEb+Yok0aACe1Qf4UHMPTmJFU3ED6ja3EfLeJIs8vIqlVHIGP54oI+iXhmu0fsZYo7G37PlcEAucDY/a/3rRtOg7KFVP2RufzqkWK5Fu6XbpIWYBSoA2674ql9q+uyQwxwxHDTHlJHUDH61EqZL8K7Q+IOLrq8na200bJ8cn6ZoE1/RL2F/3gTNzHYglgfw+Gte9nfC3udqA2DI/eYj8vnRRJEGGCAR61XW2acE5I3MsT1HhCawtI72OVw45S6ZOBnoMVY8YagL7SorpVHaJIokI8APiz6Vp2t2ayW8iMMgoR+X6Vl3s5162hjntblgAx25ujDoc013pzvjik8fiUjU4LPUewlW5MM6x8ignA89/Wvbr+2rZO66XCAfGpGFA8ceNQNV0nRVZsTupPTBzg+YqLaWrtGyW2r8yY2RlC5HlzVVHL7n9BC6nZ2Z3Ylm3LHqTRtoHCMNvCL2/YcnxLEPE+vn54oV0fSXuLlIQMktuRvsDuc+XrRJ7T9VV5kt425kgTlIHg/j89qiJ62y4o1E3lMTQLnWbjtj+ythsmfBfJVHQ48ap9c4UU33u1iWndFzJlh3T4b1oXskvC1iEP2CQPl60T2WhQxSySxoqySfEwG5q8V22xgrkrFp8skttQ1DSZIveObsGOMMwbPnjyxWz2d0JI1cdGAI+RoD9tFgWslm8IX5iP5u6Kn+zriyO4t1hJAmiGGX0HiKmPpfH/AIvxnwd4vs5HjuYYCVkmhLAjrzKQP6AiqzhmC3n0h4obbvJGylHQqS+Dvlhn4t/rRZqp5ZoWGzFin4jp+NDFnd6tK5x7oiZOSjBiDk4BHyxVmt7pmjyQ6JGtxtLCBJjrgjcD6Va8Oy4u5wf8VY5R/oGfzrr3C4FlcLcyrKzK2MKBgeW1RdDf97g9bU/kwFBzpYzdITsGtQv4E1WS+zWG7xJHez4DEqVIPKQd8Z8ae0SU40wtnLq8bfRSd6qOFOGLyRrlVuXggE8nLGEKnduoOdwaAq0/QmsoeR55bjMgbmkxlRjpt4UD+19299h5ck8qlfnzf7Ub2vDPudrLiaaZmIbMrc2CD4eVBvtNn7LUbaVt0VVJ+jb/AJVE+GX8r2dtGOqi3s1ln25UXm+eKm6fqKTxrJG3MjjINVmr2639i6xMP2id1vI+GayfRuJb3SuaF4iVB+FvhHqreR61HLSbZuExvw1XjS+uIrYm2iMrnbA8PWvn+cNztzjDcxLAjoc1q3CXFV9f3iEqI7dMlsbhvLeqP2n8HTJNJdIA0TgZx1QjqSP1qtu42yfkU9WOdUXg/wBmzXqdq8nZRn4eUAsf9W2KrONOEDYSqpPOj55G6HbrnFa/7PplbTYCCNlwazT2pa+Li7Ea4KQ5AP8AEev0qsxqE5cdaYokIWdw6MDEzK52yuSfltXEyFWIkyG8ebY775NGPD3GdtZRKIrfnlP947DwHlU2wvotV1eJjBiNYyGDDqck71GumaMUWiIrbyd9kMNx2zsn/D9GB8W81q34x4wvLC9DMoa0bHKFBJ9c46HNH1nYRxIFjQIvkBXc8akHnAI8c9K7RGoenXFNKcdsl1r2iR6kq2igxRyEc8jggKAc9elQeEYI01kLAxZBsG8/Pp4VpXE9ja+4yrIIlTkOOnUDI/PFBnsa0A8z3MisDjlXIwPUiqfLhNLTkr3toGtR5e39Jc/kayfX3t49XkFtPNCrxBs2+WDTc5yDnKjatW1O4VZg0hwkcZc/TY1B4bv9NCMLNoABuwUj5nNdHoIXDeoXj2E5v4+RlDchOMsuNiceNdaGn75AfAWrfm4NT9Q1pbjT53j6YdBnxxtkelMaFHm826RQIh+bANQU9wGjjmAHetrkMg8o25QT8utXGvf2jNIUtDDHAyj9sTl9x1UYxtS1y1C3ilvhuozbsfBSASpP41EtdKe8s1t/eJbdoHMbmPZmCHAO/gaChjNxZahbwvfG8E+UeNgBy7dRjpRDqXCyX9qI2OJYSV5/4v1FUenNYWl2wt4Jbq6Qd+Xc/PvdM+goi0niKOSXtYyRG57ORTtySDxYebdKItWLxqWYQXt5pF12ZZuRTkr1Vx4kevpWwQ6vaXSplonLAEKcE5+RoX9r+hNJbpMiFmiO+BkhT1OPHFC/BH9mwILu4lUzruELbr5YXPlVInTBSbY7zSfa2K3s1jHKiqg8gMCgLjT2lQos1sqM74KnI2GR1PpXFv7aYDIQ0bCPOzDcn5jwof1iaLVdTiFsuFAzK/oN96mbddOmTLE1mKO4NYfTtKEWcT3OWUD7CHbmNBunaRPcHEMUkm+7AbKf4jRS1n/amrFAT2SELkeCKMY+RI/OtlsNNSFAkShVUYAAqsRylwpinLO58Qzngr2XPGwmvOTmX4Y1OV+Zz1+VVvDF6bTWpY5V5BISMn8QV9PCtgoU464O99jDRFUuIzlGI/I/1q3F3tgisbp5hc6nxFDbPGszhDKSF9cdajcVaelzaODKYxjmDq2PlWW69a6rcqtvLbNIIzs4IGfXNWeh+zO7mCi7nkSHxi5tyPuk+VNp9S1utA/R7aS6u47dpGkHPuCT8IPXy3r6GtbVY0VFGFUYAqHpPDkFsP2MSptjIG/49ae1GcgBF+Jzgeg8T9KmIXw4pxx2otV1yK3R7i4VmidhHkDOF8Sw8s1T3Wk6ZqEDm2EYkZTyhD2ZJIIGQMV7a65eXav7hFCIInKZlGTKV+PA8O94mueG7K01CV2mtBBd2z4cDIwfAjGxBqWhJh0g29jZ2Wf2hZefxyB8dXHCQ5zPOBtLJgfJO5+lVetX/NLLIv8AhL2EJHjJJsR9CKKdFseygROhAGfmd2/OgY4i0vt7Z0GeYd5d/tLuoz6kUM6fq3LLHckgLPiC5wc8ky7AD65GaOjQZr+mrDKxfHul13JR9xzsrj5k7mgqdH106VE9vNa3EjiR2DxIXDhmLAk/WveG4kX3me9K24vZOaOJzuPukjwaiTQNUdVe3lx2sSkoRuJEA7rDz8BWaz6ot1eWd1dRg9qXtZISTlOuGK+HXqKDVtJvj/cybsvQ+Dr4EHxPmKjS8AWDNzG1h5vPlH/maqOCOHZktpI5+ZOzmcW5Y5ZUDd3fxU0SafquW7KQr2i+R2Pr6URMRKqvPZvZP0hEZ802J+dNarw9FZ6fc+7IEcxnvD4jt59aLc1xcQB1KncEYNV052xxMTEQxT2T6okV64kIBkXAPhnqa2zn/wDdYDxRwNcWc7YR5Ij3llXwBOcN4hh6VDGv3bDsxcTHO2OU/h0qu5qx0y2wxxtDRuOfaX7vJ2Ntys4+Nidh5AeZq59nnE0t7AzzIqsG5cr0P+9Zrw37Nbm6bmkVoI/Etu5/l8Dmto0XR47WFYohhVH4+ZNWiZl1xepa3K3Sfy0sUs1FvtRWJcsfkB1PyFWbDl3drGpZjsPzPkKHtS1wWoW5uEblY4JAyIlPi3l60/p84uJyZHXmQd2IH4c/aPm39Kz7UYtQtb4i6uj7tKzcrMoMfe+FX22oCDSrC7syx08RXdrMxlXmcKULHJHN9oEnI8qmW8ElnHPdTkG4uCAI0+yTsFH3sHfNROAOFruyeQyzRtatllVSTjO+x+7Tt5qpmcXCrkAmO0U/aY7NLjyA8/Kgf0fTuedIzuLfMkp8GmfyP8J/rRqlVug6QLeEJ1Y9528WY9TVmKBYqPf2KTRtHIoZHBDA+IPWpNeEUABc6e8TJBz8ksf/AAs56ED/AApPTwFStAsbO6nM0lssd7EcSKw7ynzXzU+BFE+raSlxGY5BsehHUHzBoQv7VonT3hikiECK6A2I+5JQE3E4kNnOIcmXkPIAcEnHgfCs/udQggEcqROBGo7csDlmwAV36nm3yPKjbTeJO+Ybleyk8G+xIPNW86nanokU/J2i55GLqPDJBGSPHrQUGhcSyd5ZgoKIJMAjHI3Qqf0q/s9dikAKsN+n/uga94XezEHdaaFZHMgXdjkfs8+ahuoqBNrXYWjIsTJNM7MwI/u0B3f0ohqgdW8Q3psa8Fmn3F/0isyn4mCTWykFIZLczSSKTsQxUfQ4H406Nfd0ldDMOziSXLbDDE90fxbdKJ1EtMJAG5xTE2ooi8xYYzjbf+lZvHrszyW6Fpo+1QyYdQTgEYBB6U/JPLFLdTcyIYHUJGx2dCBkkeBJJG1DQs1DiAhSUGAAW5m8QoycChC44mVpohHIyNJu0j97u+g+yOlXnEnDhuOwuolYyoVxGzEJyE98FehOKk2nBUa3TTty8hQoI8DA5utALcMaJLLM0yYBL7yA5wwO+PvAjH41o+oWccsbRzKrowwwbpj9KbdobWLfliQfShXVtbMyEyB4rcnCoP72c+SjwU+dBxe3sbIIYQY7KHAZh/iEdIo/E586t+GdIct7zcKFcjEcXhEngP5j51zoOgMxSadQoUfsYANoh5nzc+J8KJsUHQWvaVKgVKlSoFUa6s0kUo6hlPUGpNeYoA/UuH3iQqq+8W2N4WPeX/pt/wBzUfTNQkQYt5O1UAZgl2kXbopOAcdKNytV+paDFPguveHRhsR8jQQ7TimJjyyc0L+KuP16VY+7ROScI3MME7HI8vlVFc6BcKMK63Ef3Zhk/RjVU9r2e7Q3EBHjExZfwAoLq54EtXiaMx4Vo+yx5Lzc+B/m3qu1D2bRSDHauowi4B2/ZnK02mquN0vMDyliOfxJp48RSDrdW31AH60EubglXeOSSaQyxo0YcYzysRkeXhU5eFrftVlZOaQJ2fM2dwDncdOtUr67K3/NwD1VOb9ajSXvN3WnuZSf/jRlH40BhdapFEMvIq+md/wFUs/FDyD92j7u/wC1l7qjHocE1X2+jSM2Y7ZUI6SzHnb54NWsHCYY81zI0x+6dkB9FoKOBGmlBQG5lB/vHBESfJepxRHpPDgjYySsZpj9tvDyCjwAq3hgCjCgADwFOctB4BXVKlQKlSpUCpUqVAqVKlQKvDSpUHhpYpUqBprRG6qp+YFR5dEgO5hjP+UUqVB3FpsS/DGg+SipCxgdAB8hSpUHXLSFKlQdUqVKgVKlSoFSpUqD/9k="/>
          <p:cNvSpPr>
            <a:spLocks noChangeAspect="1" noChangeArrowheads="1"/>
          </p:cNvSpPr>
          <p:nvPr/>
        </p:nvSpPr>
        <p:spPr bwMode="auto">
          <a:xfrm>
            <a:off x="0" y="-681038"/>
            <a:ext cx="1352550" cy="140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34" name="AutoShape 14" descr="data:image/jpeg;base64,/9j/4AAQSkZJRgABAQAAAQABAAD/2wCEAAkGBhQSEBUUEhQVFRUWGR0YGRgYGRoeHxweHRgYHBwcGxwcHSYeHB4jHRocHzQgIycpLCwsGh4xNTAqNSYsLCkBCQoKDgwOGg8PGiwiHCQpKSwpLC4vLC0pNSwsKSksLCwsKSwpLSwsLCwsLCksLCkpKSksLCksKSkpKSwsKSwpLP/AABEIAKUAoAMBIgACEQEDEQH/xAAcAAABBQEBAQAAAAAAAAAAAAAGAAMEBQcCAQj/xABBEAACAQMCAwUFBQUGBgMAAAABAgMABBEFIQYSMRMiQVFhBxQycYFCUpGhwSMkYnKxFTNDgpLhNERz0fDxU1Rj/8QAGQEBAAMBAQAAAAAAAAAAAAAAAAECBAMF/8QAIxEBAAICAgEEAwEAAAAAAAAAAAECAxESITETMkFRBJHBIv/aAAwDAQACEQMRAD8A3GlSpUCpUq8zQI15mqnVuJI4W5AGklPSNBlvmR4D1ob1O+kYgXk3ZE7i1tzmQjw7wwfpQE2ocTW8PxSAn7qZc/6VyagtxLM+8No7IftuwQD5g71W6dpk5/4eCO0B/wAVwHkP8wPSpKaJE8xjmupJJwOZkEhAx/IOgoOJNWut/wB4sY/JWOSPwNRm1m5/+7Z/RH/71VXPFumxuI47GSSY55V7HvNg4JGeoq8uNWtop7SBrVVa6BIBUd3Azg7daDiPWbo/85ZH+ZWH9TUuDW7sdI4bn/oyKP6k1za3FnPez2nuyFoApYlBjvDIxtXetaJYwR88mLdfvRtyf0oHo+Mo1PLPHJC/iGUkD/MBy1d214kgzG6uPNSCPyoWtrBmX9zvBLF4xyYk5vTmJyKrJ4BEcyxPZOOkkJLQ+hcbD6UGhA11Qna8TSQqpuQJYj0uIt1Pq6j4BRNbXaSIHRgynoQdjQPUqVKgVKlSoFSpV41AmahbUdfecvHasERNpbg/CvmE8C35U1repe8s8SP2dvH/AH82cZ/gQ+vifpTFpp4njDuhjsohmODG7435nHX1C0DOk2jSAizBSI/HdPvJIfEpn/zypqbV4bSZraxhNzeDBck5Kkj4mZjsPQVWpxrLNqNujB7Ozb+6LDBlYYwrZHdHoa99qugFJEvY+1VD+zuRDsxQn4h5nbH1oCfU9Ne/tABOIrhDnnibKq46g+Y86A/Z1xWnv9w98wFxJ+xWQ5Ct2fdIU9N+tEnD14zRlIrf3SzZGAaTaSRiMFgp3z4+tTdP4Yh91jt/d+3jQ8/PLgHnznmwd6CHx6exvdNnRcgzchwPAqTnb1p/jG0ZtW0tlUkK8uSASB3BjJ6edES2Vx054go+EBOn1zTh0lj1mk/ynFAA6Dxdb2uoXjXPPEZZMKSjHIXbqBXntLuTeXVlaQsmT+8HtCQrLggA/ntR++lvjuyc384Bqn1jhYTnnnginfHKrL3HUddm+dBH4O4eCTvM9otvKAF5kclHB8hnAotuAvKefHL482MY9c7VQcOrFaqYeeYb5/bHIHoGOxoT4qTUriQvNAVs4ieaGNxzyAZw2R1H8NBe2tnFMGn0uZMk4dOsTkHBBHh9Kh2U7RSuLZTFcL35LVz3ZAerRH18B0rn2TyRrp8twEEKO7PyDoiqPD6DNSYOKrHU2WNS8chy0MhUqT6xsevqBQFOi64lynMuVYbMjfEp8QRVlQERMk++Fu0HdI2S5QeBHg/9aKtC1xLmPmXZgeV0PVG8VIoLOlSpUHJah/iXUmJW1hOJps7/AHE+03zHhV1eXKxxs7dFBJ+QGfxoFQySLkH94vjsR1jgB2PowU/jQSNPsFmPIo/c7cnP/wC8g3Y+RGQdvOiHQeJ7e8UmBgSp5WQ7MuPMVQcZLe2lqn9nKpWMd5cd4+o8/EmgbTdJvr94720lto5xs/IGUnzWRfT5UGrcUcNx3tuYpNj1R/FGHQioWjiZYEty4nkQcrysNhjp829KfjnlmCw5AYKO3demcbqvrVzbWixqFUYAoI9tpKqeZyZH8WbffzUfZ+lTCa9oT4141FoBHEO0uJNkQb/U0VtaKxs9xjxolkijHPK5wiDqapbPX9WkHMLZFB8HODQlxNwneQqL6WQSOCGYAHKZ6YHlmtB9n3FhvoCXAEibNjofWo8stL2tbUzpRS+1h4JjFdWzRsOuDn6/KiPSPaHZz9JAh8A+2flUP2i8HvexL2JUSI2e8Oq75GfOhvh32ScyObskN0QA9NutROzeWttR3DUHiSRRkB1O/gR8xVXPYSQqeyJkjOcxsd8Hryt1+lBfs04ikW6lsZH5xESqE+S1p2NqmGml4vG2a6qy2aWywq4sBzxzKMkpzA5L+O+aq/ZzpiXQPfPY2Ux92cjHcJ3XJrS7/TjkyRgc32lxs48j+lCXFGqlLm03MVnIJEn5QMBsd0PgbfOpXW76xZ6kGjhnUyoTykdVYeX1qrtrySJ2nMfLPGQl0i9JF2xKvn16+lDHAOjSXUUUsDKnYXTgtj44uZtvU9N60DiqxKFbqNSWjHLIv34zswPoASaAht7gOoZTlSMg+lOg0K8L3IilNuDzRMO1gY+KtuVHotFK0A1xU/avDag4WRuaQ/dVO8M+hIxVRLrQhhutQYDOeyhQ9O7kLg/x/pXupXvfvbg/ZxaAfMjJHr3qmXMdm0Y024HMI4Q752ACj4ifA+NAKwcUXen3KC6ke894i7Xsoo8mM5GAMdRv/Wr7RkRybqK2e2uLglBG/dzjrIR97G/0qtg4LltrhJ9OukZZMDs5znEf8DdTRxYDtJnlO/L3F8turD50Qm2FkIkCr8yfM+JPzqSTXAamri/RBl3VR6mhMwgcT6z7rayTAZKjYevh9KFPZxoQkT36f9pPKSQT9kDwFFGpiK8t5IVdG5lIGD0PgfxrHYuJ7zTo5LM5XlyASNxnxHmD4VWWTJeK25W7j+tw1G254nUbkqQPmQf1oI9lHDM9qsxnXl5sADOehNWnBuotFBFFdzAzyLzqrdeWirmqep7doiLzFndcvjoaFOLfaJDZN2eDJLjPIvh86HeOfaMrWsfuj4eQ97HVBjx+u1TuEXzUjrfakvtNNhrcfZnKyNzevePStqSsd4bsDCy6jqUndx+zVviJ88UcaR7SbOduVZOU/wAe1ViXLDaKxMz0KzVLqlmqtllDQyELIhGRv0arZJQdxuKVzAHQqejDFWbABNZST3r2dnILSC3UF1jXBZmGRgjoMVI0hpLfUPcpJzcJJEXw/wAS+B+n/enLnht5n7aKdra4jHZuQAQy/Z5s+lVPDetafaXL9reG4umHK0zLgAZ+EEbAZoJs0Jg5lHx2jiRTjrC53QfICjy1nDorDowDD6jNDmvIvbwTZBjkBhbHRu0wBvUng6c+7mN/iiZkPyyeX8qAc0xe0j08HpcSNLJ6kLkH8RVVxjouoie7aG3WZLpFjLcwBRBkEb+Yok0aACe1Qf4UHMPTmJFU3ED6ja3EfLeJIs8vIqlVHIGP54oI+iXhmu0fsZYo7G37PlcEAucDY/a/3rRtOg7KFVP2RufzqkWK5Fu6XbpIWYBSoA2674ql9q+uyQwxwxHDTHlJHUDH61EqZL8K7Q+IOLrq8na200bJ8cn6ZoE1/RL2F/3gTNzHYglgfw+Gte9nfC3udqA2DI/eYj8vnRRJEGGCAR61XW2acE5I3MsT1HhCawtI72OVw45S6ZOBnoMVY8YagL7SorpVHaJIokI8APiz6Vp2t2ayW8iMMgoR+X6Vl3s5162hjntblgAx25ujDoc013pzvjik8fiUjU4LPUewlW5MM6x8ignA89/Wvbr+2rZO66XCAfGpGFA8ceNQNV0nRVZsTupPTBzg+YqLaWrtGyW2r8yY2RlC5HlzVVHL7n9BC6nZ2Z3Ylm3LHqTRtoHCMNvCL2/YcnxLEPE+vn54oV0fSXuLlIQMktuRvsDuc+XrRJ7T9VV5kt425kgTlIHg/j89qiJ62y4o1E3lMTQLnWbjtj+ythsmfBfJVHQ48ap9c4UU33u1iWndFzJlh3T4b1oXskvC1iEP2CQPl60T2WhQxSySxoqySfEwG5q8V22xgrkrFp8skttQ1DSZIveObsGOMMwbPnjyxWz2d0JI1cdGAI+RoD9tFgWslm8IX5iP5u6Kn+zriyO4t1hJAmiGGX0HiKmPpfH/AIvxnwd4vs5HjuYYCVkmhLAjrzKQP6AiqzhmC3n0h4obbvJGylHQqS+Dvlhn4t/rRZqp5ZoWGzFin4jp+NDFnd6tK5x7oiZOSjBiDk4BHyxVmt7pmjyQ6JGtxtLCBJjrgjcD6Va8Oy4u5wf8VY5R/oGfzrr3C4FlcLcyrKzK2MKBgeW1RdDf97g9bU/kwFBzpYzdITsGtQv4E1WS+zWG7xJHez4DEqVIPKQd8Z8ae0SU40wtnLq8bfRSd6qOFOGLyRrlVuXggE8nLGEKnduoOdwaAq0/QmsoeR55bjMgbmkxlRjpt4UD+19299h5ck8qlfnzf7Ub2vDPudrLiaaZmIbMrc2CD4eVBvtNn7LUbaVt0VVJ+jb/AJVE+GX8r2dtGOqi3s1ln25UXm+eKm6fqKTxrJG3MjjINVmr2639i6xMP2id1vI+GayfRuJb3SuaF4iVB+FvhHqreR61HLSbZuExvw1XjS+uIrYm2iMrnbA8PWvn+cNztzjDcxLAjoc1q3CXFV9f3iEqI7dMlsbhvLeqP2n8HTJNJdIA0TgZx1QjqSP1qtu42yfkU9WOdUXg/wBmzXqdq8nZRn4eUAsf9W2KrONOEDYSqpPOj55G6HbrnFa/7PplbTYCCNlwazT2pa+Li7Ea4KQ5AP8AEev0qsxqE5cdaYokIWdw6MDEzK52yuSfltXEyFWIkyG8ebY775NGPD3GdtZRKIrfnlP947DwHlU2wvotV1eJjBiNYyGDDqck71GumaMUWiIrbyd9kMNx2zsn/D9GB8W81q34x4wvLC9DMoa0bHKFBJ9c46HNH1nYRxIFjQIvkBXc8akHnAI8c9K7RGoenXFNKcdsl1r2iR6kq2igxRyEc8jggKAc9elQeEYI01kLAxZBsG8/Pp4VpXE9ja+4yrIIlTkOOnUDI/PFBnsa0A8z3MisDjlXIwPUiqfLhNLTkr3toGtR5e39Jc/kayfX3t49XkFtPNCrxBs2+WDTc5yDnKjatW1O4VZg0hwkcZc/TY1B4bv9NCMLNoABuwUj5nNdHoIXDeoXj2E5v4+RlDchOMsuNiceNdaGn75AfAWrfm4NT9Q1pbjT53j6YdBnxxtkelMaFHm826RQIh+bANQU9wGjjmAHetrkMg8o25QT8utXGvf2jNIUtDDHAyj9sTl9x1UYxtS1y1C3ilvhuozbsfBSASpP41EtdKe8s1t/eJbdoHMbmPZmCHAO/gaChjNxZahbwvfG8E+UeNgBy7dRjpRDqXCyX9qI2OJYSV5/4v1FUenNYWl2wt4Jbq6Qd+Xc/PvdM+goi0niKOSXtYyRG57ORTtySDxYebdKItWLxqWYQXt5pF12ZZuRTkr1Vx4kevpWwQ6vaXSplonLAEKcE5+RoX9r+hNJbpMiFmiO+BkhT1OPHFC/BH9mwILu4lUzruELbr5YXPlVInTBSbY7zSfa2K3s1jHKiqg8gMCgLjT2lQos1sqM74KnI2GR1PpXFv7aYDIQ0bCPOzDcn5jwof1iaLVdTiFsuFAzK/oN96mbddOmTLE1mKO4NYfTtKEWcT3OWUD7CHbmNBunaRPcHEMUkm+7AbKf4jRS1n/amrFAT2SELkeCKMY+RI/OtlsNNSFAkShVUYAAqsRylwpinLO58Qzngr2XPGwmvOTmX4Y1OV+Zz1+VVvDF6bTWpY5V5BISMn8QV9PCtgoU464O99jDRFUuIzlGI/I/1q3F3tgisbp5hc6nxFDbPGszhDKSF9cdajcVaelzaODKYxjmDq2PlWW69a6rcqtvLbNIIzs4IGfXNWeh+zO7mCi7nkSHxi5tyPuk+VNp9S1utA/R7aS6u47dpGkHPuCT8IPXy3r6GtbVY0VFGFUYAqHpPDkFsP2MSptjIG/49ae1GcgBF+Jzgeg8T9KmIXw4pxx2otV1yK3R7i4VmidhHkDOF8Sw8s1T3Wk6ZqEDm2EYkZTyhD2ZJIIGQMV7a65eXav7hFCIInKZlGTKV+PA8O94mueG7K01CV2mtBBd2z4cDIwfAjGxBqWhJh0g29jZ2Wf2hZefxyB8dXHCQ5zPOBtLJgfJO5+lVetX/NLLIv8AhL2EJHjJJsR9CKKdFseygROhAGfmd2/OgY4i0vt7Z0GeYd5d/tLuoz6kUM6fq3LLHckgLPiC5wc8ky7AD65GaOjQZr+mrDKxfHul13JR9xzsrj5k7mgqdH106VE9vNa3EjiR2DxIXDhmLAk/WveG4kX3me9K24vZOaOJzuPukjwaiTQNUdVe3lx2sSkoRuJEA7rDz8BWaz6ot1eWd1dRg9qXtZISTlOuGK+HXqKDVtJvj/cybsvQ+Dr4EHxPmKjS8AWDNzG1h5vPlH/maqOCOHZktpI5+ZOzmcW5Y5ZUDd3fxU0SafquW7KQr2i+R2Pr6URMRKqvPZvZP0hEZ802J+dNarw9FZ6fc+7IEcxnvD4jt59aLc1xcQB1KncEYNV052xxMTEQxT2T6okV64kIBkXAPhnqa2zn/wDdYDxRwNcWc7YR5Ij3llXwBOcN4hh6VDGv3bDsxcTHO2OU/h0qu5qx0y2wxxtDRuOfaX7vJ2Ntys4+Nidh5AeZq59nnE0t7AzzIqsG5cr0P+9Zrw37Nbm6bmkVoI/Etu5/l8Dmto0XR47WFYohhVH4+ZNWiZl1xepa3K3Sfy0sUs1FvtRWJcsfkB1PyFWbDl3drGpZjsPzPkKHtS1wWoW5uEblY4JAyIlPi3l60/p84uJyZHXmQd2IH4c/aPm39Kz7UYtQtb4i6uj7tKzcrMoMfe+FX22oCDSrC7syx08RXdrMxlXmcKULHJHN9oEnI8qmW8ElnHPdTkG4uCAI0+yTsFH3sHfNROAOFruyeQyzRtatllVSTjO+x+7Tt5qpmcXCrkAmO0U/aY7NLjyA8/Kgf0fTuedIzuLfMkp8GmfyP8J/rRqlVug6QLeEJ1Y9528WY9TVmKBYqPf2KTRtHIoZHBDA+IPWpNeEUABc6e8TJBz8ksf/AAs56ED/AApPTwFStAsbO6nM0lssd7EcSKw7ynzXzU+BFE+raSlxGY5BsehHUHzBoQv7VonT3hikiECK6A2I+5JQE3E4kNnOIcmXkPIAcEnHgfCs/udQggEcqROBGo7csDlmwAV36nm3yPKjbTeJO+Ybleyk8G+xIPNW86nanokU/J2i55GLqPDJBGSPHrQUGhcSyd5ZgoKIJMAjHI3Qqf0q/s9dikAKsN+n/uga94XezEHdaaFZHMgXdjkfs8+ahuoqBNrXYWjIsTJNM7MwI/u0B3f0ohqgdW8Q3psa8Fmn3F/0isyn4mCTWykFIZLczSSKTsQxUfQ4H406Nfd0ldDMOziSXLbDDE90fxbdKJ1EtMJAG5xTE2ooi8xYYzjbf+lZvHrszyW6Fpo+1QyYdQTgEYBB6U/JPLFLdTcyIYHUJGx2dCBkkeBJJG1DQs1DiAhSUGAAW5m8QoycChC44mVpohHIyNJu0j97u+g+yOlXnEnDhuOwuolYyoVxGzEJyE98FehOKk2nBUa3TTty8hQoI8DA5utALcMaJLLM0yYBL7yA5wwO+PvAjH41o+oWccsbRzKrowwwbpj9KbdobWLfliQfShXVtbMyEyB4rcnCoP72c+SjwU+dBxe3sbIIYQY7KHAZh/iEdIo/E586t+GdIct7zcKFcjEcXhEngP5j51zoOgMxSadQoUfsYANoh5nzc+J8KJsUHQWvaVKgVKlSoFUa6s0kUo6hlPUGpNeYoA/UuH3iQqq+8W2N4WPeX/pt/wBzUfTNQkQYt5O1UAZgl2kXbopOAcdKNytV+paDFPguveHRhsR8jQQ7TimJjyyc0L+KuP16VY+7ROScI3MME7HI8vlVFc6BcKMK63Ef3Zhk/RjVU9r2e7Q3EBHjExZfwAoLq54EtXiaMx4Vo+yx5Lzc+B/m3qu1D2bRSDHauowi4B2/ZnK02mquN0vMDyliOfxJp48RSDrdW31AH60EubglXeOSSaQyxo0YcYzysRkeXhU5eFrftVlZOaQJ2fM2dwDncdOtUr67K3/NwD1VOb9ajSXvN3WnuZSf/jRlH40BhdapFEMvIq+md/wFUs/FDyD92j7u/wC1l7qjHocE1X2+jSM2Y7ZUI6SzHnb54NWsHCYY81zI0x+6dkB9FoKOBGmlBQG5lB/vHBESfJepxRHpPDgjYySsZpj9tvDyCjwAq3hgCjCgADwFOctB4BXVKlQKlSpUCpUqVAqVKlQKvDSpUHhpYpUqBprRG6qp+YFR5dEgO5hjP+UUqVB3FpsS/DGg+SipCxgdAB8hSpUHXLSFKlQdUqVKgVKlSoFSpUqD/9k="/>
          <p:cNvSpPr>
            <a:spLocks noChangeAspect="1" noChangeArrowheads="1"/>
          </p:cNvSpPr>
          <p:nvPr/>
        </p:nvSpPr>
        <p:spPr bwMode="auto">
          <a:xfrm>
            <a:off x="152400" y="-528638"/>
            <a:ext cx="1352550" cy="140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35" name="AutoShape 16" descr="data:image/jpeg;base64,/9j/4AAQSkZJRgABAQAAAQABAAD/2wCEAAkGBhQSEBUUEhQVFRUWGR0YGRgYGRoeHxweHRgYHBwcGxwcHSYeHB4jHRocHzQgIycpLCwsGh4xNTAqNSYsLCkBCQoKDgwOGg8PGiwiHCQpKSwpLC4vLC0pNSwsKSksLCwsKSwpLSwsLCwsLCksLCkpKSksLCksKSkpKSwsKSwpLP/AABEIAKUAoAMBIgACEQEDEQH/xAAcAAABBQEBAQAAAAAAAAAAAAAGAAMEBQcCAQj/xABBEAACAQMCAwUFBQUGBgMAAAABAgMABBEFIQYSMRMiQVFhBxQycYFCUpGhwSMkYnKxFTNDgpLhNERz0fDxU1Rj/8QAGQEBAAMBAQAAAAAAAAAAAAAAAAECBAMF/8QAIxEBAAICAgEEAwEAAAAAAAAAAAECAxESITETMkFRBJHBIv/aAAwDAQACEQMRAD8A3GlSpUCpUq8zQI15mqnVuJI4W5AGklPSNBlvmR4D1ob1O+kYgXk3ZE7i1tzmQjw7wwfpQE2ocTW8PxSAn7qZc/6VyagtxLM+8No7IftuwQD5g71W6dpk5/4eCO0B/wAVwHkP8wPSpKaJE8xjmupJJwOZkEhAx/IOgoOJNWut/wB4sY/JWOSPwNRm1m5/+7Z/RH/71VXPFumxuI47GSSY55V7HvNg4JGeoq8uNWtop7SBrVVa6BIBUd3Azg7daDiPWbo/85ZH+ZWH9TUuDW7sdI4bn/oyKP6k1za3FnPez2nuyFoApYlBjvDIxtXetaJYwR88mLdfvRtyf0oHo+Mo1PLPHJC/iGUkD/MBy1d214kgzG6uPNSCPyoWtrBmX9zvBLF4xyYk5vTmJyKrJ4BEcyxPZOOkkJLQ+hcbD6UGhA11Qna8TSQqpuQJYj0uIt1Pq6j4BRNbXaSIHRgynoQdjQPUqVKgVKlSoFSpV41AmahbUdfecvHasERNpbg/CvmE8C35U1repe8s8SP2dvH/AH82cZ/gQ+vifpTFpp4njDuhjsohmODG7435nHX1C0DOk2jSAizBSI/HdPvJIfEpn/zypqbV4bSZraxhNzeDBck5Kkj4mZjsPQVWpxrLNqNujB7Ozb+6LDBlYYwrZHdHoa99qugFJEvY+1VD+zuRDsxQn4h5nbH1oCfU9Ne/tABOIrhDnnibKq46g+Y86A/Z1xWnv9w98wFxJ+xWQ5Ct2fdIU9N+tEnD14zRlIrf3SzZGAaTaSRiMFgp3z4+tTdP4Yh91jt/d+3jQ8/PLgHnznmwd6CHx6exvdNnRcgzchwPAqTnb1p/jG0ZtW0tlUkK8uSASB3BjJ6edES2Vx054go+EBOn1zTh0lj1mk/ynFAA6Dxdb2uoXjXPPEZZMKSjHIXbqBXntLuTeXVlaQsmT+8HtCQrLggA/ntR++lvjuyc384Bqn1jhYTnnnginfHKrL3HUddm+dBH4O4eCTvM9otvKAF5kclHB8hnAotuAvKefHL482MY9c7VQcOrFaqYeeYb5/bHIHoGOxoT4qTUriQvNAVs4ieaGNxzyAZw2R1H8NBe2tnFMGn0uZMk4dOsTkHBBHh9Kh2U7RSuLZTFcL35LVz3ZAerRH18B0rn2TyRrp8twEEKO7PyDoiqPD6DNSYOKrHU2WNS8chy0MhUqT6xsevqBQFOi64lynMuVYbMjfEp8QRVlQERMk++Fu0HdI2S5QeBHg/9aKtC1xLmPmXZgeV0PVG8VIoLOlSpUHJah/iXUmJW1hOJps7/AHE+03zHhV1eXKxxs7dFBJ+QGfxoFQySLkH94vjsR1jgB2PowU/jQSNPsFmPIo/c7cnP/wC8g3Y+RGQdvOiHQeJ7e8UmBgSp5WQ7MuPMVQcZLe2lqn9nKpWMd5cd4+o8/EmgbTdJvr94720lto5xs/IGUnzWRfT5UGrcUcNx3tuYpNj1R/FGHQioWjiZYEty4nkQcrysNhjp829KfjnlmCw5AYKO3demcbqvrVzbWixqFUYAoI9tpKqeZyZH8WbffzUfZ+lTCa9oT4141FoBHEO0uJNkQb/U0VtaKxs9xjxolkijHPK5wiDqapbPX9WkHMLZFB8HODQlxNwneQqL6WQSOCGYAHKZ6YHlmtB9n3FhvoCXAEibNjofWo8stL2tbUzpRS+1h4JjFdWzRsOuDn6/KiPSPaHZz9JAh8A+2flUP2i8HvexL2JUSI2e8Oq75GfOhvh32ScyObskN0QA9NutROzeWttR3DUHiSRRkB1O/gR8xVXPYSQqeyJkjOcxsd8Hryt1+lBfs04ikW6lsZH5xESqE+S1p2NqmGml4vG2a6qy2aWywq4sBzxzKMkpzA5L+O+aq/ZzpiXQPfPY2Ux92cjHcJ3XJrS7/TjkyRgc32lxs48j+lCXFGqlLm03MVnIJEn5QMBsd0PgbfOpXW76xZ6kGjhnUyoTykdVYeX1qrtrySJ2nMfLPGQl0i9JF2xKvn16+lDHAOjSXUUUsDKnYXTgtj44uZtvU9N60DiqxKFbqNSWjHLIv34zswPoASaAht7gOoZTlSMg+lOg0K8L3IilNuDzRMO1gY+KtuVHotFK0A1xU/avDag4WRuaQ/dVO8M+hIxVRLrQhhutQYDOeyhQ9O7kLg/x/pXupXvfvbg/ZxaAfMjJHr3qmXMdm0Y024HMI4Q752ACj4ifA+NAKwcUXen3KC6ke894i7Xsoo8mM5GAMdRv/Wr7RkRybqK2e2uLglBG/dzjrIR97G/0qtg4LltrhJ9OukZZMDs5znEf8DdTRxYDtJnlO/L3F8turD50Qm2FkIkCr8yfM+JPzqSTXAamri/RBl3VR6mhMwgcT6z7rayTAZKjYevh9KFPZxoQkT36f9pPKSQT9kDwFFGpiK8t5IVdG5lIGD0PgfxrHYuJ7zTo5LM5XlyASNxnxHmD4VWWTJeK25W7j+tw1G254nUbkqQPmQf1oI9lHDM9qsxnXl5sADOehNWnBuotFBFFdzAzyLzqrdeWirmqep7doiLzFndcvjoaFOLfaJDZN2eDJLjPIvh86HeOfaMrWsfuj4eQ97HVBjx+u1TuEXzUjrfakvtNNhrcfZnKyNzevePStqSsd4bsDCy6jqUndx+zVviJ88UcaR7SbOduVZOU/wAe1ViXLDaKxMz0KzVLqlmqtllDQyELIhGRv0arZJQdxuKVzAHQqejDFWbABNZST3r2dnILSC3UF1jXBZmGRgjoMVI0hpLfUPcpJzcJJEXw/wAS+B+n/enLnht5n7aKdra4jHZuQAQy/Z5s+lVPDetafaXL9reG4umHK0zLgAZ+EEbAZoJs0Jg5lHx2jiRTjrC53QfICjy1nDorDowDD6jNDmvIvbwTZBjkBhbHRu0wBvUng6c+7mN/iiZkPyyeX8qAc0xe0j08HpcSNLJ6kLkH8RVVxjouoie7aG3WZLpFjLcwBRBkEb+Yok0aACe1Qf4UHMPTmJFU3ED6ja3EfLeJIs8vIqlVHIGP54oI+iXhmu0fsZYo7G37PlcEAucDY/a/3rRtOg7KFVP2RufzqkWK5Fu6XbpIWYBSoA2674ql9q+uyQwxwxHDTHlJHUDH61EqZL8K7Q+IOLrq8na200bJ8cn6ZoE1/RL2F/3gTNzHYglgfw+Gte9nfC3udqA2DI/eYj8vnRRJEGGCAR61XW2acE5I3MsT1HhCawtI72OVw45S6ZOBnoMVY8YagL7SorpVHaJIokI8APiz6Vp2t2ayW8iMMgoR+X6Vl3s5162hjntblgAx25ujDoc013pzvjik8fiUjU4LPUewlW5MM6x8ignA89/Wvbr+2rZO66XCAfGpGFA8ceNQNV0nRVZsTupPTBzg+YqLaWrtGyW2r8yY2RlC5HlzVVHL7n9BC6nZ2Z3Ylm3LHqTRtoHCMNvCL2/YcnxLEPE+vn54oV0fSXuLlIQMktuRvsDuc+XrRJ7T9VV5kt425kgTlIHg/j89qiJ62y4o1E3lMTQLnWbjtj+ythsmfBfJVHQ48ap9c4UU33u1iWndFzJlh3T4b1oXskvC1iEP2CQPl60T2WhQxSySxoqySfEwG5q8V22xgrkrFp8skttQ1DSZIveObsGOMMwbPnjyxWz2d0JI1cdGAI+RoD9tFgWslm8IX5iP5u6Kn+zriyO4t1hJAmiGGX0HiKmPpfH/AIvxnwd4vs5HjuYYCVkmhLAjrzKQP6AiqzhmC3n0h4obbvJGylHQqS+Dvlhn4t/rRZqp5ZoWGzFin4jp+NDFnd6tK5x7oiZOSjBiDk4BHyxVmt7pmjyQ6JGtxtLCBJjrgjcD6Va8Oy4u5wf8VY5R/oGfzrr3C4FlcLcyrKzK2MKBgeW1RdDf97g9bU/kwFBzpYzdITsGtQv4E1WS+zWG7xJHez4DEqVIPKQd8Z8ae0SU40wtnLq8bfRSd6qOFOGLyRrlVuXggE8nLGEKnduoOdwaAq0/QmsoeR55bjMgbmkxlRjpt4UD+19299h5ck8qlfnzf7Ub2vDPudrLiaaZmIbMrc2CD4eVBvtNn7LUbaVt0VVJ+jb/AJVE+GX8r2dtGOqi3s1ln25UXm+eKm6fqKTxrJG3MjjINVmr2639i6xMP2id1vI+GayfRuJb3SuaF4iVB+FvhHqreR61HLSbZuExvw1XjS+uIrYm2iMrnbA8PWvn+cNztzjDcxLAjoc1q3CXFV9f3iEqI7dMlsbhvLeqP2n8HTJNJdIA0TgZx1QjqSP1qtu42yfkU9WOdUXg/wBmzXqdq8nZRn4eUAsf9W2KrONOEDYSqpPOj55G6HbrnFa/7PplbTYCCNlwazT2pa+Li7Ea4KQ5AP8AEev0qsxqE5cdaYokIWdw6MDEzK52yuSfltXEyFWIkyG8ebY775NGPD3GdtZRKIrfnlP947DwHlU2wvotV1eJjBiNYyGDDqck71GumaMUWiIrbyd9kMNx2zsn/D9GB8W81q34x4wvLC9DMoa0bHKFBJ9c46HNH1nYRxIFjQIvkBXc8akHnAI8c9K7RGoenXFNKcdsl1r2iR6kq2igxRyEc8jggKAc9elQeEYI01kLAxZBsG8/Pp4VpXE9ja+4yrIIlTkOOnUDI/PFBnsa0A8z3MisDjlXIwPUiqfLhNLTkr3toGtR5e39Jc/kayfX3t49XkFtPNCrxBs2+WDTc5yDnKjatW1O4VZg0hwkcZc/TY1B4bv9NCMLNoABuwUj5nNdHoIXDeoXj2E5v4+RlDchOMsuNiceNdaGn75AfAWrfm4NT9Q1pbjT53j6YdBnxxtkelMaFHm826RQIh+bANQU9wGjjmAHetrkMg8o25QT8utXGvf2jNIUtDDHAyj9sTl9x1UYxtS1y1C3ilvhuozbsfBSASpP41EtdKe8s1t/eJbdoHMbmPZmCHAO/gaChjNxZahbwvfG8E+UeNgBy7dRjpRDqXCyX9qI2OJYSV5/4v1FUenNYWl2wt4Jbq6Qd+Xc/PvdM+goi0niKOSXtYyRG57ORTtySDxYebdKItWLxqWYQXt5pF12ZZuRTkr1Vx4kevpWwQ6vaXSplonLAEKcE5+RoX9r+hNJbpMiFmiO+BkhT1OPHFC/BH9mwILu4lUzruELbr5YXPlVInTBSbY7zSfa2K3s1jHKiqg8gMCgLjT2lQos1sqM74KnI2GR1PpXFv7aYDIQ0bCPOzDcn5jwof1iaLVdTiFsuFAzK/oN96mbddOmTLE1mKO4NYfTtKEWcT3OWUD7CHbmNBunaRPcHEMUkm+7AbKf4jRS1n/amrFAT2SELkeCKMY+RI/OtlsNNSFAkShVUYAAqsRylwpinLO58Qzngr2XPGwmvOTmX4Y1OV+Zz1+VVvDF6bTWpY5V5BISMn8QV9PCtgoU464O99jDRFUuIzlGI/I/1q3F3tgisbp5hc6nxFDbPGszhDKSF9cdajcVaelzaODKYxjmDq2PlWW69a6rcqtvLbNIIzs4IGfXNWeh+zO7mCi7nkSHxi5tyPuk+VNp9S1utA/R7aS6u47dpGkHPuCT8IPXy3r6GtbVY0VFGFUYAqHpPDkFsP2MSptjIG/49ae1GcgBF+Jzgeg8T9KmIXw4pxx2otV1yK3R7i4VmidhHkDOF8Sw8s1T3Wk6ZqEDm2EYkZTyhD2ZJIIGQMV7a65eXav7hFCIInKZlGTKV+PA8O94mueG7K01CV2mtBBd2z4cDIwfAjGxBqWhJh0g29jZ2Wf2hZefxyB8dXHCQ5zPOBtLJgfJO5+lVetX/NLLIv8AhL2EJHjJJsR9CKKdFseygROhAGfmd2/OgY4i0vt7Z0GeYd5d/tLuoz6kUM6fq3LLHckgLPiC5wc8ky7AD65GaOjQZr+mrDKxfHul13JR9xzsrj5k7mgqdH106VE9vNa3EjiR2DxIXDhmLAk/WveG4kX3me9K24vZOaOJzuPukjwaiTQNUdVe3lx2sSkoRuJEA7rDz8BWaz6ot1eWd1dRg9qXtZISTlOuGK+HXqKDVtJvj/cybsvQ+Dr4EHxPmKjS8AWDNzG1h5vPlH/maqOCOHZktpI5+ZOzmcW5Y5ZUDd3fxU0SafquW7KQr2i+R2Pr6URMRKqvPZvZP0hEZ802J+dNarw9FZ6fc+7IEcxnvD4jt59aLc1xcQB1KncEYNV052xxMTEQxT2T6okV64kIBkXAPhnqa2zn/wDdYDxRwNcWc7YR5Ij3llXwBOcN4hh6VDGv3bDsxcTHO2OU/h0qu5qx0y2wxxtDRuOfaX7vJ2Ntys4+Nidh5AeZq59nnE0t7AzzIqsG5cr0P+9Zrw37Nbm6bmkVoI/Etu5/l8Dmto0XR47WFYohhVH4+ZNWiZl1xepa3K3Sfy0sUs1FvtRWJcsfkB1PyFWbDl3drGpZjsPzPkKHtS1wWoW5uEblY4JAyIlPi3l60/p84uJyZHXmQd2IH4c/aPm39Kz7UYtQtb4i6uj7tKzcrMoMfe+FX22oCDSrC7syx08RXdrMxlXmcKULHJHN9oEnI8qmW8ElnHPdTkG4uCAI0+yTsFH3sHfNROAOFruyeQyzRtatllVSTjO+x+7Tt5qpmcXCrkAmO0U/aY7NLjyA8/Kgf0fTuedIzuLfMkp8GmfyP8J/rRqlVug6QLeEJ1Y9528WY9TVmKBYqPf2KTRtHIoZHBDA+IPWpNeEUABc6e8TJBz8ksf/AAs56ED/AApPTwFStAsbO6nM0lssd7EcSKw7ynzXzU+BFE+raSlxGY5BsehHUHzBoQv7VonT3hikiECK6A2I+5JQE3E4kNnOIcmXkPIAcEnHgfCs/udQggEcqROBGo7csDlmwAV36nm3yPKjbTeJO+Ybleyk8G+xIPNW86nanokU/J2i55GLqPDJBGSPHrQUGhcSyd5ZgoKIJMAjHI3Qqf0q/s9dikAKsN+n/uga94XezEHdaaFZHMgXdjkfs8+ahuoqBNrXYWjIsTJNM7MwI/u0B3f0ohqgdW8Q3psa8Fmn3F/0isyn4mCTWykFIZLczSSKTsQxUfQ4H406Nfd0ldDMOziSXLbDDE90fxbdKJ1EtMJAG5xTE2ooi8xYYzjbf+lZvHrszyW6Fpo+1QyYdQTgEYBB6U/JPLFLdTcyIYHUJGx2dCBkkeBJJG1DQs1DiAhSUGAAW5m8QoycChC44mVpohHIyNJu0j97u+g+yOlXnEnDhuOwuolYyoVxGzEJyE98FehOKk2nBUa3TTty8hQoI8DA5utALcMaJLLM0yYBL7yA5wwO+PvAjH41o+oWccsbRzKrowwwbpj9KbdobWLfliQfShXVtbMyEyB4rcnCoP72c+SjwU+dBxe3sbIIYQY7KHAZh/iEdIo/E586t+GdIct7zcKFcjEcXhEngP5j51zoOgMxSadQoUfsYANoh5nzc+J8KJsUHQWvaVKgVKlSoFUa6s0kUo6hlPUGpNeYoA/UuH3iQqq+8W2N4WPeX/pt/wBzUfTNQkQYt5O1UAZgl2kXbopOAcdKNytV+paDFPguveHRhsR8jQQ7TimJjyyc0L+KuP16VY+7ROScI3MME7HI8vlVFc6BcKMK63Ef3Zhk/RjVU9r2e7Q3EBHjExZfwAoLq54EtXiaMx4Vo+yx5Lzc+B/m3qu1D2bRSDHauowi4B2/ZnK02mquN0vMDyliOfxJp48RSDrdW31AH60EubglXeOSSaQyxo0YcYzysRkeXhU5eFrftVlZOaQJ2fM2dwDncdOtUr67K3/NwD1VOb9ajSXvN3WnuZSf/jRlH40BhdapFEMvIq+md/wFUs/FDyD92j7u/wC1l7qjHocE1X2+jSM2Y7ZUI6SzHnb54NWsHCYY81zI0x+6dkB9FoKOBGmlBQG5lB/vHBESfJepxRHpPDgjYySsZpj9tvDyCjwAq3hgCjCgADwFOctB4BXVKlQKlSpUCpUqVAqVKlQKvDSpUHhpYpUqBprRG6qp+YFR5dEgO5hjP+UUqVB3FpsS/DGg+SipCxgdAB8hSpUHXLSFKlQdUqVKgVKlSoFSpUqD/9k="/>
          <p:cNvSpPr>
            <a:spLocks noChangeAspect="1" noChangeArrowheads="1"/>
          </p:cNvSpPr>
          <p:nvPr/>
        </p:nvSpPr>
        <p:spPr bwMode="auto">
          <a:xfrm>
            <a:off x="304800" y="-376238"/>
            <a:ext cx="1352550" cy="140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36" name="AutoShape 14" descr="data:image/jpeg;base64,/9j/4AAQSkZJRgABAQAAAQABAAD/2wCEAAkGBhQSERUUEhIWFRQWGRgVGRgYGBwfHhwZHBkZFxwcGBwcHiYiHxkjHR0dHy8gJCgpLCwsGSAyNTAvNSYrLCkBCQoKDgwOGg8PGi4kHyUyKiwvNDEyLy8qNDQtLCkxLDIsLCw1KSwqLDItLC0sKSwsLCwsLCw0Ly0sLCwpKSksLP/AABEIAJAAsAMBIgACEQEDEQH/xAAcAAABBQEBAQAAAAAAAAAAAAAAAwQFBggCAQf/xABJEAACAQMCAgQHCwkHBQEAAAABAgMABBEFEiExBhNBUQcUIlRhcdEVFjI1coGRkpOx4TNCUlNic6GzwRcjJCWCtNJVdKLw8aP/xAAaAQACAwEBAAAAAAAAAAAAAAAAAQIDBAUG/8QAMhEAAQQBAgIHBwUBAQAAAAAAAQACAxEEEiEFMSJBcYGRsfATMlFhocHRFBVS4fFCM//aAAwDAQACEQMRAD8A+40UUUIXhbHOoH3/AGn+fW/2q+2puf4J9R+6sZwQ7225wTyrVjwtkDnONAJgFzg1vMrWPv8AtP8APrb7VfbR7/tP8+t/tV9tZWuNIKKWLA47gaYGtMOLDONUb7CnkQy47tMraK1x7/tP8+t/tV9tHv8AtP8APrb7VfbWSI0yQO/hT+bSCqli4wPQaUuNBE4Ne+ieScME0zXPjbYHP5LVHv8AtP8APrf7VfbR7/tP8+t/tV9tZHoq/wDbW/yWbWtce/7T/Prf7VfbR7/tP8+tvtV9tZNtbfewXOCae+4Tfpj6DWWaHGhdpkko9i2wYeRkN1RMsLUvv+0/z63+1X20e/7T/Prf7VfbWWvcNv0l+g0lNozjlhvVVbRhuNCVWv4bmMFmM+fktVe/7T/Prf7VfbR7/tP8+t/tV9tZHK15W79uZ/Jc3WVrn3/af59b/ar7aPf9p/n1v9qvtrI1FH7a3+SNa1z7/tP8+t/tV9tTFlfRzIskTrIjcmU5B444EemsX1qbwRfE9p8l/wCY9ZcrFELQQbTa61caKKKwKaKKKKELib4J9R+6sW7sHI7DW0pvgn1H7qxY3M11uHC9QPy+6g40QQrNDIHQHsYcfuNVy5h2sVPZUlolxzT5x/WjW7fk49R/pWHCP6TMdAeTuX2/C9XxAfr+Hsyh7zefkfrR7Ejo9vl9x5L9/ZS+sz8kHrP9Kd2UIjjGflH/AN9VRloOtm3Hlncfm5ChsgmyX5LvdjG3rxPgh8TsfDjxG+/Kd/XgPFe+4j96/T+FIXWntGAWI491TN7ebCvpPH1V7qMG+MjtHEfN+FRh4nkB7DLWl3y7lPI4NiFkrYL1sHx+V+Sh9K/Kr8/3Gpi+uTGu4DPEDjUPpf5Vfn+41Jax+T+cVLiDGyZ0bXbggeZUOFSOi4ZM9hognyCae7jfoj+NO7LVQ52kYJ5dxqBpazzvXHPI++t+RwvGMbqbRrmuZjcZyxK3U6xY22UrrFoCu8cxz9IqKtrUu2BjPpqw3n5N/kmmWiwYBbv4D1dtc3DznRYTieYNDv8AwutxDhrJuIsaBs4W7u5+PLtTb3DfvX6fwpncW5Rip5ip6G8zKydgHD1jnTLW4OIf5j/StOJnzmcRT1uLHeLCy5/DMYYzpsazpNHe+Ro/Y9iiRWp/BD8T2nyX/mPWWa1N4Ifie0+S/wDMetvEf/Mdq8yxXGiiiuIrUUUUUIXE3wT6j91YsbnW05vgn1H7qxY/Outw3/ru+6relLabawYdhqyMAy8eIOD/AFFVYU+h1dlUKAMDvz7ajxPBfOWvi94Lu8H4lHih8c3unv3/ALCfaxcYTb2t9wo0aDCFv0vuFRk0xlYcOJ4cKnXcRpx5DArm5MZxsZmMPecbPrwXXw5m5eY/MdsxgoX67b7VCalPukPcOA+apfTZ98Y7xwP/AL6qZ+Pw/q//ABFOLO+jLbVXaT6AOVSzA5+OGCJw09fmocPLI8t0hna7X1C+s7fhM4YNlwB2ZJHqINSGoW5dMLjOQeNJanldsgGSOH00z93H7l/j7aQjyMsx5EVW0Vv8QSmZcXBEuJPdOJIr4ED/ABc+4r/s/TT3T9L2HcxBPZjspp7uP+iv8fbScuru3aF9VapIuIzN0PLQDzWKKfhOO4SsDiRytPdWuuHVrzPP+gp0cRRfJH8f/tRWkw7pMn83j8/ZUle3iL5LjOeOKw5MIjezFjBdXSdXMn/F0sTIMrJc6Uht9Ft8gP8AfJQkE+1w3ccn+tT15DvjIHaMj7xTHx+H9X/4in9pcq6+SMAcMVPiMkhLJhGW6es/RV8Jiia1+OZWvD+oXfLf6KtEVqbwRfE9p8l/5j1mPU4Nsh7jxHz1pzwQ/E9p8l/5j11MyQSwMeOvf6LyMkToZXRu5g0rjRRRXJSRRRRQhcTDyT6jWUm8GmpeYz/V/GtXNURoeveMGZGTq5IJDG6Fs9mVYHA8lhxHqrRBkuguutHsy4E/BZn/ALM9T8xn+r+NH9mep+Yz/V/GtM2Wu9bdzQKmRAqb5N3Dc4yEC454GSc93fXfSTW/FLczbN+GjXbnHw3WPOcHkWzWpvEZHcgFF0WnYrNNr4O9SRt3ufMSOWV/GlrvoLqcgAOnzDBzwH41qPNVRelt1JLOkGn9asEphZvGEXLBVbgGXPJh/Gqfb+0kEpaNQ6/RWhuRKyIwtd0TzCz3/ZnqXmM/1fxpSDwc6mrAiwn4HPwfxrR+hdJGmlkgmt2t5o1RypZXVkcsFZXXnxUgggYIp5r2uxWkRlmJxkKqqCzO7cFRFHFmJ5CrXZ0juiWjdUN6JDgdws4TdC9TZSp06XB9H41Hnwaal5hP9X8a0OelF4BvbSper5nE0Rk2/u88/wBkNVh0+9E0SSqGCuocBlKtgjIyp4g+iqopzjio2gDt/tXZE8uSQ6V1kLK/9mWp+YzfV/GgeDPUvMZ/q/jWmoNd3Xslr1eOriSbfu5h2ZQNuOBG09vdR0q17xK1kuOrMnV7fIBwTuYLgcDxyeVX/r5bqgs+kLONp0E1OMYGnTceZx+NI3Xg81N23GwmH+n8a01pGtxXUCzQMGRgcdhBHNWHNWB4EdlcdHNY8btYrjZs61Q4XOcA95wONZ2z6JDKGDV1nf11LS/IlfEIS7ojkNvXWsxf2Z6l5jP9X8adWfQLU4840+Y571/GtIrrZN61rs+DCs+/d2M7Rgbcc8qeOe6pQ1OXMdI3Q9ooquF7oXh8ZohZbvOgepyYzp8wI7h+NfffBlp0kGl20UyGORVYMrcx5bHj81LaV0xSe9mtQhHV7tkhPkyFCFlCcOaMwB41YhVD5OgIw2gN05ZXzPMjzZK9oooqhQRRRRQheGqX0ru/c+6S+wTFIhgnA71BeJvXnKeo1dDTC7iEq7ZLdXXntfYwz6jwqLhY2VsLwx3SFjkexRvQfTWitt8v5a4ZriX0NJx2/wClcDHopDwk/F7fvbf/AHEdTyysOAi4fKWk7qPrF2yW4dcg7W2EZHEHB4cDU2HSR8lB7i9xcetPq+faJoMk9xqLJe3NuBeMu2Lq9pPUwncd8bHPHv7BV565/wBUfrL7aRtoRHuMduqbzubbsG5u9scz6TTa/Taiqt4O4Sr3IuXeTUEZY53c53RjcYWjAACxMCTgdu7JzTvp6pQ2l1tZ47W46yVVGSEaN494UDJ2FgeHZmp0QASGXxdesI2l/I3Fe4tzx6KW69/1Z+svtpl/S1JUqj0g6WI6JLaatZwxhSWDhZS2cbdqhwwI4jGCTnlVh6J3ss1lBJcAiZ41ZwV24Y8xt7K5TR4RJ1osohLnO8JGGz37sZzUh17/AKs/WWhzhVAIVcs/ju4/7O3/AJstK+Ej4ul+VB/PjqXWECQyC3USMApcbNxA5AtzI9Fe3UfWqVkgDqceS2xhwORwPDnRr3B+FIVW1yxk06d761QvBId15br/ABuIh+sA+EPzhx7M1J+Dg/5XZ/uV/rU00jEEGLIPAgsv8a4tY+rUJHAEQclUoAPUBwFBfbaKFCxfHUn/AGUX+4mp90u1o2tpJIg3SnEcS/pSuQkY+sQfUDToQjrOs8XXrMbd/kbtvdu549Fe3EIk29Zbq+0hl3bDtYciueR9IpahYKa+bXGm31lbWsptIh4gTK8iTl3kRx/icoYhkvkv8LgVHPFfUrS6WRFdDuR1DKR2qwyCPWDSMrFlKtDlWBBBKkEHgQQeYpWzgVEVVQIoGAqgAAdwA4Y9VNz9XUkl6KKKgmiiiihC8NU3pvrtyjrFZY6yONrmXIz/AHS8AvI8WOfT5NXFzVI0votLcPNdTTXNtLM5HVoyriJPJjDcDk4yf9VQffILTj6AS99beuXj9E96Q9JW9z4rm2fb1kltg4B8mSZEYHPbgkeupfpPdtDZXMkZw8cMrqeeGVGIPH0iqcOi9wtrc2MalliliuLV5CArhXWUxlhyO5SM4/O9FSGs61dXNtNbpplwkksbxZkaERqXXbuLhySoyTwGTjkM1dGLAJ71TM0NeQ02OpO7axurqC2mS/kgLW8RcLHGwZyu4t5YOCd3Id1R3Re1vrmLrX1OQbZpY9vUw4IimaPidufKC8cHtq36PY9TbxRE7urjSPPftULn58VGdCrCSG2ZJUKMZ7l8HHwXnkdTwPapBqWvY165qulGWFxcalvliumtrQO0cfVKhkk2MVZ2ZwwVSwO1QM44mlEvrmyuoIbibxm3uWMSSsqrIkoUsFfYArqwBw2AQRxpLTIZ9M3wrayXNqXaSJoSm+PexZkkRmXIBJwy5yDxFKLaXF9cwSzQG2t7ZjKiSFTLJKVKKWCEhEUE8M5JPopn6eu9CZdHOl8zard2s5zEZHW3bAHlRqjSR8OZ2uGGe40an0snOr29vCcWyuYJjgeXM0TzBASPzFVScdr4pG56KXDx3zouy4W9N5ak48orHGByPwXwyEHHOnNv0Ulh9zRjrHS4kuLmQY4ySQyB3PLhvYKMdgFT6F38vtz9daW6cwXNzqEs3VXDWtrDI0AaNVMssiHDtucMEjDZUALk4JzRLd3NhNAs1x4zazyCDfIqrLHI2dmSgCujEbTkAgkV5aw3GnSzBLd7m1mladeqK9ZE8hzIrK7LuTdlgVORkgjlXs1vcahPAZbdra1gkE+JSpklkXPVgKjMERT5RJOScDFQ27vX1TUNDrryS3PW60lqY7iWJYiLfIRWwp/vBu499enpbcLZamyXAuBaqDDdqqgOSu5lwvkMUPAkcPKHdSthatBJciXSJLgvczSrIFtyCjNlfykgb5sUzl6M3MltqpjtDbpcxosNtuTJdQQ0hCnYhbI4A8cceyrDp8vh8klZ01iXxvT49/kzW88kgwPKZVgKn0fDbl31PapMUhlZThlR2B9IUkfxqp6lBcQz6fMlpLOIbeaORYzHlWdYAPhuo5o3I1IHW551kiOn3EO6OQB5DFjOw4HkSMck8OPCqS3kR63KarWias08MDN0gVZZUjJjC2xIdwvkBcbshjjHOr/pNo8USpJM0zjOZGABOSTxA4DA4cO6qPoQMNvBG+hTNJFHErOFteLoqgsD1oPwhnPOrzpd40sSu8Twsc5jfG4YJHHaSOPPgTzqUvy+32QE8oooqlNFFFFCFy54c8VCC6Xz9f8A8fZUzOPJPqP3V8+8HvRCzm0+GSW2idzvyzLxOHYDPzVEk3QV7I2Fhe4nYgeN/hXQWMnnL/Uj/wCNI3KmPHWXuzPLcIhn1ZWonouggvLu0jJ6lFimjUknZvBDKufzMgEDs40x8KESs2nh7c3Cm64xAKS46mXgN5C+niRyqUY1qErPZmuw+ItTovk/6inEgDjBzJwBy554U+8Ql85f6kf/ABqs6F0Zs5HJOjeKlNrq0iRZLA5G0xuxyCAeOKutScADsq1FyQspVWvCC3BQViBPqBXj81K+IS+cv9SP/jXzjplq8U11cSi5hSTTgniyNKql5wRLNwJBIKBYfWW7a+laPqiXMEc8ZykqK6+ojOD6RyPpFNzC0ApWm7xMGCG8IZuSlYsn1Dbk0r4hL5y/1I/+NQfSAf5tpnqvP5SVa6iRQCajJrd0Us92yqOZZYgB6yVpp48n/UU+mD2Uh4SR/lV5+4f7qr+i6BaSGJH0ExhgMyukG0eTnJ2yFuPq7am1g02UldI7ORgCLpiCMghI8EHtHk8qbTzhG2vfhWHY3Ug/QRUtbwKiKiKFVQFVRyCgYAA7gK+datJCNWu+t0573MNrjZDHJs/LZzvIxu4cue30UmN1Wgq6WyGQZjvC45ZUREfwWlvEJfOX+pH/AMao/ReFLjUVns7M2UMCyw3AKpGZJDt2xmNCfgfC3Hv4VbumFnNLZTR2xxMygL5W0kZBZQ35pZcru7M0ObTqtC6Gd/Vi98v9DEW76u3NSkKkKAW3HvIAz8w4V83MFmI+rl6PToMDJSCJyMcciSNy5bPaDuq8dGZ4XtIWtmLQlBsJJJIHDyi3HdnOc8c5oc2kKUoooqCaKKKKELiUZBA54NUXReiup20KQR3lusa5x/cszDJJJGTxOT21fGFVXX20+z6vr7eIdY/VriJefef2R2nsqJA5lXxPk9xgu+qgeV/FSPR7o6LbrHZ2mnlIaWVgAWIGAABwVB2L6TSHSvo7LdG3aGdYHgl65WaLrATsZMbdy9jGu9S0yxgiaWaCBI0GWYxrw7OwZJJ4ADiTUG+rWKrvfS50i59YbPgB+kQMuB61qxjSPdVL3Fxtyfx6NqYZSdSiZQykqLMLlQRkButOMjIzg1Zp1YqQhAbB2kjIBxwJGRkZ7Miqpe3WnR9WFtFmeVBIkcVvucxnk5GBtT0sRXmn3VhJKsLWBhlbO1ZrXbuwMnawBU4HppkOO9JKQ0DobDb26RyJHNIMl5WjXc7sxZmOcnJJJ50r0Y6PGzWWNZA0JleSJNpHVK5yYwdxyoOSOAxk1DTX9hvdIbA3JQ7XaC3VkVhzUucKWHaATjtxTzRRp91vVLaNZI8CSKSEJImeW5SOR7CMg99B11uklek3Rya4nt5re5WB4OtwWh6zPWBVPDevYK60vSr9JVae+jmiGdyLbCMngQPK6xuRwcY7KiPdbT2ZhBp7XKqSDJBbBo8jgQrnAYj9nNKHU9M6gzi1UqsiQspt9rrIzKoVlcAjiw+kU+nVUjZWHpNo/jdpNbh9nWoU3bc4z24yM/TUJFoGpqoUanDgAAf4IcgMfrqd67aWNpA00ttFsXAwsSliWIUBRjiSTypC58SWCKdLHrklClRDbq7YZdwJA5DHDPfSaXVtyQrLaowRQ7b3CgMwXAZscSFycAnjjPCo6z0Qx3lxc78iZIU2bSNvVdZx3Z453nsGMVVYekVg7OqaVcM0ZAdRZjKkjcA3cSONTNhHYyyyxC0jV4UikffEoAEqll49+FOe7FBa5vMITodGyt+buKTYJE2Tx7SRIV+A4O4bXUeTnByDipDV9O6+Jo+skizgh4jtYEHIIOD2jkRg1VF1SxfLQ6bJPGOUsVqCjelC2Cw9Kgg9ld3mr6VHaNdmCNoVYRviEb0ckLtdCAysCRkHjxop2yaeHQdRK7Dqa7eW8WiiXb6G6zYG/a2fNU5oukR2sEcEQIjjG0ZOT3kk9pJyT66Ye5VkYeuW3gePYZAVjU7lxuyvDjkU86PX8U9tFLAu2J1DINu3CnlwHKkSShSNFFFRQiiiihC8NfO9RlN5d3J8VmuIEjezQx9XgO3GZvLceUDtUEfomvojLmmmmaTHbxiOFdqAkgZJ4k5JySTxPGouFq+KUR2a39evFUm1uo7nS+pvpjbywSRwu7EArNGytEx3cDnCnjwPHj21IXdtqcMZk8ftHRFLHrbYoCAM+U6ynAI5kD5qn26N25eV2iVmmAEm7ygwAwMqfJ4Dhy7ajE8G+ngj/CpgHcELOUB/dlin8KtY6hRVcpDnlzRVqG0+U3kkV1a3a2t3LbRGW3dFlHV5ZkOzKsMbjhgRwIyONe6hqWoW8sUEstvO1z1scRjjaOSN+qZlfBZgYwQMnsyKtOrdFrW6A6+BHKnKnGGU/ssuGHzGuNI6I2tq5eCFVkYbS5LM+O7c5Jx6M1LWPX5VdKM8GlxGdNgSMbWiXqpUPwklXhIHHMMWyePfVd6do895IlkczR2FykxXnh9vVRkj88kOQvPjmrjqXQq0uJDLLADIRgurMjEftFGBb580+0rRIbaPq7eJYkznCjme8nmT6TRrAJcEUmPQ29glsoDbEdUI1UBfzSFAKkdjA8war/TvWYJ7SVYZFdorq0WTbxwxniOCRwJxw9BBHZU3e9AbGV2ke2Te/wAMqWXd8sIQG+enz9GrcwLb9SghUqwjUbVBUhlOFxxBAPrpAtDtW6FV+lWpvJqEEMdtLcx2uLmZYtmRKwZYA291HDDPjP6Jrrwc37RmeykieExMZoI5Nu4W0jEqPJZgQj7l4Hltq22ekxxPK8aYeZg8jZJLMBtBOT2DhgUPpERnWcoOuVTGHyc7CcleeCM8eNPWNOmkUq70T+MNV/fQ/wC3Sq50qtpJJNcWIMzm3svJXmVAlLgY7SuRivotrpUcbyyIgDzENIePlEDaCcnsHDhXsGlRpLJMq4klCB2yfKCZC57OGT9NAko32fSvwilxo97DLBG9uVMLKNm3ltxgAAcscsdmMV8w19llur2SLDQG402JyOKvOs678HkSqkK3rHdV7ufB9YyOztbKC5y2xnQMe0sqMFOe3I41IydHoDCsHVKIUKsqL5IUodykbccmGfXQ14abCFSdVjbRxKBk6ZMHGOfisrggY7eodjy/NJ+mw+DT4ps/3KVP3VmkqNHIoZHBVlPIgjBBrnTtOjgiWKJQkaDaqjPAd3GkX22jzRSc0UUVWmv/2Q=="/>
          <p:cNvSpPr>
            <a:spLocks noChangeAspect="1" noChangeArrowheads="1"/>
          </p:cNvSpPr>
          <p:nvPr/>
        </p:nvSpPr>
        <p:spPr bwMode="auto">
          <a:xfrm>
            <a:off x="0" y="-619125"/>
            <a:ext cx="15621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37" name="AutoShape 16" descr="data:image/jpeg;base64,/9j/4AAQSkZJRgABAQAAAQABAAD/2wCEAAkGBhQSERUUEhIWFRQWGRgVGRgYGBwfHhwZHBkZFxwcGBwcHiYiHxkjHR0dHy8gJCgpLCwsGSAyNTAvNSYrLCkBCQoKDgwOGg8PGi4kHyUyKiwvNDEyLy8qNDQtLCkxLDIsLCw1KSwqLDItLC0sKSwsLCwsLCw0Ly0sLCwpKSksLP/AABEIAJAAsAMBIgACEQEDEQH/xAAcAAABBQEBAQAAAAAAAAAAAAAAAwQFBggCAQf/xABJEAACAQMCAgQHCwkHBQEAAAABAgMABBEFEiExBhNBUQcUIlRhcdEVFjI1coGRkpOx4TNCUlNic6GzwRcjJCWCtNJVdKLw8aP/xAAaAQACAwEBAAAAAAAAAAAAAAAAAQIDBAUG/8QAMhEAAQQBAgIHBwUBAQAAAAAAAQACAxEEEiEFMSJBcYGRsfATMlFhocHRFBVS4fFCM//aAAwDAQACEQMRAD8A+40UUUIXhbHOoH3/AGn+fW/2q+2puf4J9R+6sZwQ7225wTyrVjwtkDnONAJgFzg1vMrWPv8AtP8APrb7VfbR7/tP8+t/tV9tZWuNIKKWLA47gaYGtMOLDONUb7CnkQy47tMraK1x7/tP8+t/tV9tHv8AtP8APrb7VfbWSI0yQO/hT+bSCqli4wPQaUuNBE4Ne+ieScME0zXPjbYHP5LVHv8AtP8APrf7VfbR7/tP8+t/tV9tZHoq/wDbW/yWbWtce/7T/Prf7VfbR7/tP8+tvtV9tZNtbfewXOCae+4Tfpj6DWWaHGhdpkko9i2wYeRkN1RMsLUvv+0/z63+1X20e/7T/Prf7VfbWWvcNv0l+g0lNozjlhvVVbRhuNCVWv4bmMFmM+fktVe/7T/Prf7VfbR7/tP8+t/tV9tZHK15W79uZ/Jc3WVrn3/af59b/ar7aPf9p/n1v9qvtrI1FH7a3+SNa1z7/tP8+t/tV9tTFlfRzIskTrIjcmU5B444EemsX1qbwRfE9p8l/wCY9ZcrFELQQbTa61caKKKwKaKKKKELib4J9R+6sW7sHI7DW0pvgn1H7qxY3M11uHC9QPy+6g40QQrNDIHQHsYcfuNVy5h2sVPZUlolxzT5x/WjW7fk49R/pWHCP6TMdAeTuX2/C9XxAfr+Hsyh7zefkfrR7Ejo9vl9x5L9/ZS+sz8kHrP9Kd2UIjjGflH/AN9VRloOtm3Hlncfm5ChsgmyX5LvdjG3rxPgh8TsfDjxG+/Kd/XgPFe+4j96/T+FIXWntGAWI491TN7ebCvpPH1V7qMG+MjtHEfN+FRh4nkB7DLWl3y7lPI4NiFkrYL1sHx+V+Sh9K/Kr8/3Gpi+uTGu4DPEDjUPpf5Vfn+41Jax+T+cVLiDGyZ0bXbggeZUOFSOi4ZM9hognyCae7jfoj+NO7LVQ52kYJ5dxqBpazzvXHPI++t+RwvGMbqbRrmuZjcZyxK3U6xY22UrrFoCu8cxz9IqKtrUu2BjPpqw3n5N/kmmWiwYBbv4D1dtc3DznRYTieYNDv8AwutxDhrJuIsaBs4W7u5+PLtTb3DfvX6fwpncW5Rip5ip6G8zKydgHD1jnTLW4OIf5j/StOJnzmcRT1uLHeLCy5/DMYYzpsazpNHe+Ro/Y9iiRWp/BD8T2nyX/mPWWa1N4Ifie0+S/wDMetvEf/Mdq8yxXGiiiuIrUUUUUIXE3wT6j91YsbnW05vgn1H7qxY/Outw3/ru+6relLabawYdhqyMAy8eIOD/AFFVYU+h1dlUKAMDvz7ajxPBfOWvi94Lu8H4lHih8c3unv3/ALCfaxcYTb2t9wo0aDCFv0vuFRk0xlYcOJ4cKnXcRpx5DArm5MZxsZmMPecbPrwXXw5m5eY/MdsxgoX67b7VCalPukPcOA+apfTZ98Y7xwP/AL6qZ+Pw/q//ABFOLO+jLbVXaT6AOVSzA5+OGCJw09fmocPLI8t0hna7X1C+s7fhM4YNlwB2ZJHqINSGoW5dMLjOQeNJanldsgGSOH00z93H7l/j7aQjyMsx5EVW0Vv8QSmZcXBEuJPdOJIr4ED/ABc+4r/s/TT3T9L2HcxBPZjspp7uP+iv8fbScuru3aF9VapIuIzN0PLQDzWKKfhOO4SsDiRytPdWuuHVrzPP+gp0cRRfJH8f/tRWkw7pMn83j8/ZUle3iL5LjOeOKw5MIjezFjBdXSdXMn/F0sTIMrJc6Uht9Ft8gP8AfJQkE+1w3ccn+tT15DvjIHaMj7xTHx+H9X/4in9pcq6+SMAcMVPiMkhLJhGW6es/RV8Jiia1+OZWvD+oXfLf6KtEVqbwRfE9p8l/5j1mPU4Nsh7jxHz1pzwQ/E9p8l/5j11MyQSwMeOvf6LyMkToZXRu5g0rjRRRXJSRRRRQhcTDyT6jWUm8GmpeYz/V/GtXNURoeveMGZGTq5IJDG6Fs9mVYHA8lhxHqrRBkuguutHsy4E/BZn/ALM9T8xn+r+NH9mep+Yz/V/GtM2Wu9bdzQKmRAqb5N3Dc4yEC454GSc93fXfSTW/FLczbN+GjXbnHw3WPOcHkWzWpvEZHcgFF0WnYrNNr4O9SRt3ufMSOWV/GlrvoLqcgAOnzDBzwH41qPNVRelt1JLOkGn9asEphZvGEXLBVbgGXPJh/Gqfb+0kEpaNQ6/RWhuRKyIwtd0TzCz3/ZnqXmM/1fxpSDwc6mrAiwn4HPwfxrR+hdJGmlkgmt2t5o1RypZXVkcsFZXXnxUgggYIp5r2uxWkRlmJxkKqqCzO7cFRFHFmJ5CrXZ0juiWjdUN6JDgdws4TdC9TZSp06XB9H41Hnwaal5hP9X8a0OelF4BvbSper5nE0Rk2/u88/wBkNVh0+9E0SSqGCuocBlKtgjIyp4g+iqopzjio2gDt/tXZE8uSQ6V1kLK/9mWp+YzfV/GgeDPUvMZ/q/jWmoNd3Xslr1eOriSbfu5h2ZQNuOBG09vdR0q17xK1kuOrMnV7fIBwTuYLgcDxyeVX/r5bqgs+kLONp0E1OMYGnTceZx+NI3Xg81N23GwmH+n8a01pGtxXUCzQMGRgcdhBHNWHNWB4EdlcdHNY8btYrjZs61Q4XOcA95wONZ2z6JDKGDV1nf11LS/IlfEIS7ojkNvXWsxf2Z6l5jP9X8adWfQLU4840+Y571/GtIrrZN61rs+DCs+/d2M7Rgbcc8qeOe6pQ1OXMdI3Q9ooquF7oXh8ZohZbvOgepyYzp8wI7h+NfffBlp0kGl20UyGORVYMrcx5bHj81LaV0xSe9mtQhHV7tkhPkyFCFlCcOaMwB41YhVD5OgIw2gN05ZXzPMjzZK9oooqhQRRRRQheGqX0ru/c+6S+wTFIhgnA71BeJvXnKeo1dDTC7iEq7ZLdXXntfYwz6jwqLhY2VsLwx3SFjkexRvQfTWitt8v5a4ZriX0NJx2/wClcDHopDwk/F7fvbf/AHEdTyysOAi4fKWk7qPrF2yW4dcg7W2EZHEHB4cDU2HSR8lB7i9xcetPq+faJoMk9xqLJe3NuBeMu2Lq9pPUwncd8bHPHv7BV565/wBUfrL7aRtoRHuMduqbzubbsG5u9scz6TTa/Taiqt4O4Sr3IuXeTUEZY53c53RjcYWjAACxMCTgdu7JzTvp6pQ2l1tZ47W46yVVGSEaN494UDJ2FgeHZmp0QASGXxdesI2l/I3Fe4tzx6KW69/1Z+svtpl/S1JUqj0g6WI6JLaatZwxhSWDhZS2cbdqhwwI4jGCTnlVh6J3ss1lBJcAiZ41ZwV24Y8xt7K5TR4RJ1osohLnO8JGGz37sZzUh17/AKs/WWhzhVAIVcs/ju4/7O3/AJstK+Ej4ul+VB/PjqXWECQyC3USMApcbNxA5AtzI9Fe3UfWqVkgDqceS2xhwORwPDnRr3B+FIVW1yxk06d761QvBId15br/ABuIh+sA+EPzhx7M1J+Dg/5XZ/uV/rU00jEEGLIPAgsv8a4tY+rUJHAEQclUoAPUBwFBfbaKFCxfHUn/AGUX+4mp90u1o2tpJIg3SnEcS/pSuQkY+sQfUDToQjrOs8XXrMbd/kbtvdu549Fe3EIk29Zbq+0hl3bDtYciueR9IpahYKa+bXGm31lbWsptIh4gTK8iTl3kRx/icoYhkvkv8LgVHPFfUrS6WRFdDuR1DKR2qwyCPWDSMrFlKtDlWBBBKkEHgQQeYpWzgVEVVQIoGAqgAAdwA4Y9VNz9XUkl6KKKgmiiiihC8NU3pvrtyjrFZY6yONrmXIz/AHS8AvI8WOfT5NXFzVI0votLcPNdTTXNtLM5HVoyriJPJjDcDk4yf9VQffILTj6AS99beuXj9E96Q9JW9z4rm2fb1kltg4B8mSZEYHPbgkeupfpPdtDZXMkZw8cMrqeeGVGIPH0iqcOi9wtrc2MalliliuLV5CArhXWUxlhyO5SM4/O9FSGs61dXNtNbpplwkksbxZkaERqXXbuLhySoyTwGTjkM1dGLAJ71TM0NeQ02OpO7axurqC2mS/kgLW8RcLHGwZyu4t5YOCd3Id1R3Re1vrmLrX1OQbZpY9vUw4IimaPidufKC8cHtq36PY9TbxRE7urjSPPftULn58VGdCrCSG2ZJUKMZ7l8HHwXnkdTwPapBqWvY165qulGWFxcalvliumtrQO0cfVKhkk2MVZ2ZwwVSwO1QM44mlEvrmyuoIbibxm3uWMSSsqrIkoUsFfYArqwBw2AQRxpLTIZ9M3wrayXNqXaSJoSm+PexZkkRmXIBJwy5yDxFKLaXF9cwSzQG2t7ZjKiSFTLJKVKKWCEhEUE8M5JPopn6eu9CZdHOl8zard2s5zEZHW3bAHlRqjSR8OZ2uGGe40an0snOr29vCcWyuYJjgeXM0TzBASPzFVScdr4pG56KXDx3zouy4W9N5ak48orHGByPwXwyEHHOnNv0Ulh9zRjrHS4kuLmQY4ySQyB3PLhvYKMdgFT6F38vtz9daW6cwXNzqEs3VXDWtrDI0AaNVMssiHDtucMEjDZUALk4JzRLd3NhNAs1x4zazyCDfIqrLHI2dmSgCujEbTkAgkV5aw3GnSzBLd7m1mladeqK9ZE8hzIrK7LuTdlgVORkgjlXs1vcahPAZbdra1gkE+JSpklkXPVgKjMERT5RJOScDFQ27vX1TUNDrryS3PW60lqY7iWJYiLfIRWwp/vBu499enpbcLZamyXAuBaqDDdqqgOSu5lwvkMUPAkcPKHdSthatBJciXSJLgvczSrIFtyCjNlfykgb5sUzl6M3MltqpjtDbpcxosNtuTJdQQ0hCnYhbI4A8cceyrDp8vh8klZ01iXxvT49/kzW88kgwPKZVgKn0fDbl31PapMUhlZThlR2B9IUkfxqp6lBcQz6fMlpLOIbeaORYzHlWdYAPhuo5o3I1IHW551kiOn3EO6OQB5DFjOw4HkSMck8OPCqS3kR63KarWias08MDN0gVZZUjJjC2xIdwvkBcbshjjHOr/pNo8USpJM0zjOZGABOSTxA4DA4cO6qPoQMNvBG+hTNJFHErOFteLoqgsD1oPwhnPOrzpd40sSu8Twsc5jfG4YJHHaSOPPgTzqUvy+32QE8oooqlNFFFFCFy54c8VCC6Xz9f8A8fZUzOPJPqP3V8+8HvRCzm0+GSW2idzvyzLxOHYDPzVEk3QV7I2Fhe4nYgeN/hXQWMnnL/Uj/wCNI3KmPHWXuzPLcIhn1ZWonouggvLu0jJ6lFimjUknZvBDKufzMgEDs40x8KESs2nh7c3Cm64xAKS46mXgN5C+niRyqUY1qErPZmuw+ItTovk/6inEgDjBzJwBy554U+8Ql85f6kf/ABqs6F0Zs5HJOjeKlNrq0iRZLA5G0xuxyCAeOKutScADsq1FyQspVWvCC3BQViBPqBXj81K+IS+cv9SP/jXzjplq8U11cSi5hSTTgniyNKql5wRLNwJBIKBYfWW7a+laPqiXMEc8ZykqK6+ojOD6RyPpFNzC0ApWm7xMGCG8IZuSlYsn1Dbk0r4hL5y/1I/+NQfSAf5tpnqvP5SVa6iRQCajJrd0Us92yqOZZYgB6yVpp48n/UU+mD2Uh4SR/lV5+4f7qr+i6BaSGJH0ExhgMyukG0eTnJ2yFuPq7am1g02UldI7ORgCLpiCMghI8EHtHk8qbTzhG2vfhWHY3Ug/QRUtbwKiKiKFVQFVRyCgYAA7gK+datJCNWu+t0573MNrjZDHJs/LZzvIxu4cue30UmN1Wgq6WyGQZjvC45ZUREfwWlvEJfOX+pH/AMao/ReFLjUVns7M2UMCyw3AKpGZJDt2xmNCfgfC3Hv4VbumFnNLZTR2xxMygL5W0kZBZQ35pZcru7M0ObTqtC6Gd/Vi98v9DEW76u3NSkKkKAW3HvIAz8w4V83MFmI+rl6PToMDJSCJyMcciSNy5bPaDuq8dGZ4XtIWtmLQlBsJJJIHDyi3HdnOc8c5oc2kKUoooqCaKKKKELiUZBA54NUXReiup20KQR3lusa5x/cszDJJJGTxOT21fGFVXX20+z6vr7eIdY/VriJefef2R2nsqJA5lXxPk9xgu+qgeV/FSPR7o6LbrHZ2mnlIaWVgAWIGAABwVB2L6TSHSvo7LdG3aGdYHgl65WaLrATsZMbdy9jGu9S0yxgiaWaCBI0GWYxrw7OwZJJ4ADiTUG+rWKrvfS50i59YbPgB+kQMuB61qxjSPdVL3Fxtyfx6NqYZSdSiZQykqLMLlQRkButOMjIzg1Zp1YqQhAbB2kjIBxwJGRkZ7Miqpe3WnR9WFtFmeVBIkcVvucxnk5GBtT0sRXmn3VhJKsLWBhlbO1ZrXbuwMnawBU4HppkOO9JKQ0DobDb26RyJHNIMl5WjXc7sxZmOcnJJJ50r0Y6PGzWWNZA0JleSJNpHVK5yYwdxyoOSOAxk1DTX9hvdIbA3JQ7XaC3VkVhzUucKWHaATjtxTzRRp91vVLaNZI8CSKSEJImeW5SOR7CMg99B11uklek3Rya4nt5re5WB4OtwWh6zPWBVPDevYK60vSr9JVae+jmiGdyLbCMngQPK6xuRwcY7KiPdbT2ZhBp7XKqSDJBbBo8jgQrnAYj9nNKHU9M6gzi1UqsiQspt9rrIzKoVlcAjiw+kU+nVUjZWHpNo/jdpNbh9nWoU3bc4z24yM/TUJFoGpqoUanDgAAf4IcgMfrqd67aWNpA00ttFsXAwsSliWIUBRjiSTypC58SWCKdLHrklClRDbq7YZdwJA5DHDPfSaXVtyQrLaowRQ7b3CgMwXAZscSFycAnjjPCo6z0Qx3lxc78iZIU2bSNvVdZx3Z453nsGMVVYekVg7OqaVcM0ZAdRZjKkjcA3cSONTNhHYyyyxC0jV4UikffEoAEqll49+FOe7FBa5vMITodGyt+buKTYJE2Tx7SRIV+A4O4bXUeTnByDipDV9O6+Jo+skizgh4jtYEHIIOD2jkRg1VF1SxfLQ6bJPGOUsVqCjelC2Cw9Kgg9ld3mr6VHaNdmCNoVYRviEb0ckLtdCAysCRkHjxop2yaeHQdRK7Dqa7eW8WiiXb6G6zYG/a2fNU5oukR2sEcEQIjjG0ZOT3kk9pJyT66Ye5VkYeuW3gePYZAVjU7lxuyvDjkU86PX8U9tFLAu2J1DINu3CnlwHKkSShSNFFFRQiiiihC8NfO9RlN5d3J8VmuIEjezQx9XgO3GZvLceUDtUEfomvojLmmmmaTHbxiOFdqAkgZJ4k5JySTxPGouFq+KUR2a39evFUm1uo7nS+pvpjbywSRwu7EArNGytEx3cDnCnjwPHj21IXdtqcMZk8ftHRFLHrbYoCAM+U6ynAI5kD5qn26N25eV2iVmmAEm7ygwAwMqfJ4Dhy7ajE8G+ngj/CpgHcELOUB/dlin8KtY6hRVcpDnlzRVqG0+U3kkV1a3a2t3LbRGW3dFlHV5ZkOzKsMbjhgRwIyONe6hqWoW8sUEstvO1z1scRjjaOSN+qZlfBZgYwQMnsyKtOrdFrW6A6+BHKnKnGGU/ssuGHzGuNI6I2tq5eCFVkYbS5LM+O7c5Jx6M1LWPX5VdKM8GlxGdNgSMbWiXqpUPwklXhIHHMMWyePfVd6do895IlkczR2FykxXnh9vVRkj88kOQvPjmrjqXQq0uJDLLADIRgurMjEftFGBb580+0rRIbaPq7eJYkznCjme8nmT6TRrAJcEUmPQ29glsoDbEdUI1UBfzSFAKkdjA8war/TvWYJ7SVYZFdorq0WTbxwxniOCRwJxw9BBHZU3e9AbGV2ke2Te/wAMqWXd8sIQG+enz9GrcwLb9SghUqwjUbVBUhlOFxxBAPrpAtDtW6FV+lWpvJqEEMdtLcx2uLmZYtmRKwZYA291HDDPjP6Jrrwc37RmeykieExMZoI5Nu4W0jEqPJZgQj7l4Hltq22ekxxPK8aYeZg8jZJLMBtBOT2DhgUPpERnWcoOuVTGHyc7CcleeCM8eNPWNOmkUq70T+MNV/fQ/wC3Sq50qtpJJNcWIMzm3svJXmVAlLgY7SuRivotrpUcbyyIgDzENIePlEDaCcnsHDhXsGlRpLJMq4klCB2yfKCZC57OGT9NAko32fSvwilxo97DLBG9uVMLKNm3ltxgAAcscsdmMV8w19llur2SLDQG402JyOKvOs678HkSqkK3rHdV7ufB9YyOztbKC5y2xnQMe0sqMFOe3I41IydHoDCsHVKIUKsqL5IUodykbccmGfXQ14abCFSdVjbRxKBk6ZMHGOfisrggY7eodjy/NJ+mw+DT4ps/3KVP3VmkqNHIoZHBVlPIgjBBrnTtOjgiWKJQkaDaqjPAd3GkX22jzRSc0UUVWmv/2Q=="/>
          <p:cNvSpPr>
            <a:spLocks noChangeAspect="1" noChangeArrowheads="1"/>
          </p:cNvSpPr>
          <p:nvPr/>
        </p:nvSpPr>
        <p:spPr bwMode="auto">
          <a:xfrm>
            <a:off x="133350" y="-528638"/>
            <a:ext cx="1562100" cy="127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38" name="AutoShape 15" descr="data:image/jpeg;base64,/9j/4AAQSkZJRgABAQAAAQABAAD/2wCEAAkGBhIQERUUEhMWFRQUGB8aGRgYFiAcHBogJBgeHBwfIyAbHSYeHB8jIB4XIjAgIycpLCwsHx80NTAqNSYrLCkBCQoKDgwOGg8PGjQfHyU1LDU1NSoqKiopNTUsLCkpKSwvLSwpKSwwLCw1LCwpLCksLCwpKSwsLCwsKSwpLCwsKf/AABEIABQBHgMBIgACEQEDEQH/xAAbAAACAwEBAQAAAAAAAAAAAAAABQMEBgECB//EADUQAAIBAgQDBgQGAQUAAAAAAAECAwARBAUSIQYxQRMiUWFxgTJSkbEHFCNCcqE0FTWy0eH/xAAXAQADAQAAAAAAAAAAAAAAAAAAAQID/8QAIxEBAAIBBAICAwEAAAAAAAAAAQARAhIhMUEDUTJCInGhE//aAAwDAQACEQMRAD8A+41kzxG6ZiI32hlQCPwvf4vc3FP8znIUKvxyHSovb1PsL1nONMoeTDq6RhXw/eUhrmw59PQ1r4wvfuZ5r1Nc6XBFyL+HOsRiJ5o8zTD9vIYnF9JPkdr8+laXhzNhisOknUizeRHOsxmyXzmEb/AORt0aq8ZSj6Ys2wSOuJYXgw7yxzujRi4udSnyINScPY58bhFeS6Mbi6m17G1x61HxNkyGBn1MGiBddTaluBfdTsfevPBGfPi4CXUBkbTdRYHboOlHPjuH3qKuFsRNNisRFLPI6xbLvb91ulWOL8ZNgQksMzHU2kxv3g219uo9qpcJQh8fjASeZ5G37vKrfGWF/KquJjb9RWAtJ31I8g3I+YrRr/QJBei45zXiIYbCid17zAWTrqIvb2qHIIZp4lmxEjapBdUU6VUdOW5PmaR8WCTG5fFOEII7zKPCxBPp19K0/DOLWXCQspuNAHuBY1mmnCzm5Y3lE2dZvLl0qFmMuHkNiG+JD5HqPI1Zz9pppMMmHmMayXZmX5bX+tLPxLk1iCFe9I7khRz5WrUZVlwjiiDbvGgW/tvTaMTLveLdXHqZfjSebCJD2U8l2YhiWuTtV/iPLsQsBlw+IlVkW5W9ww68+Rpd+J3w4f8AmftW0RAyAEXBWx+lDlWOL+4BeSQwzXRT4qD/AFSniqN1w8kscrxui3Gk7beIpyiAAAchSviv/Dn/AIGssPkTTL4xbwhrxOFWSWWQuSRcNbrtyqHOc1ny50ZnM2Hc2IYd9Dz2I57eNWPw8/wU/k33qh+JWIBjihXvSO9wo3PK33NbG/lceplxhceZ5xLHhsOJvi1/APmJFx7VFkMEs8SzYiRi0g1BFOlUB5DbcnzNIOMMjkGAgABJgFnA6XWxPsa1fDmLWXCwspuCg/oWNShjhZ7lCuVMSZvnEuXTJqYy4aU273xIfI9R5GqvGM0+H7OaGeTsXYagDe19wRflcVz8SX7TsIEGqRmJCjnytT3Mck7TA9gd2EYA/kBt/dWIGOT3JRbCQ8RRP+V7SCZ1ZVBWxvrHOxB5kjrUfBuKOIwut5HZzdXJbkQenhtVTgXGtPAiNf8AQJBv1+UewqlkqNhsbiMIL6Ze8nkOp+m3rS07OPZC9zL3NHlOWvZ2eaVw5OgFvhXpy6+dZ7NJ8bgn7ZZWmgVyGRuYG3M/Y1uUQAADkNqqYRVcSg2I1kEc+guDWeOdNpctx2qQYTGx46ANFIyg9VNmU+BqDh7L5VQtNO8jEsNzsBcgbDrbes5meWS5VL+Yw12w7H9RPAf9eB6VrsixQlgWRb6Xuwvz3Y08isbx4YsW3fmZPPpp4sdDCmJlCS2uL3I3sbE1sJcB+noEkgt+4N3vrWQ4p/3TC+3/ACNbl+R9KfkdsYYcswIzrF4CRXndp8PJ+6267/ceHWtVmC/mIO0gmZe6SjIduXUda9YXBxz4UJIoZGFiPc1jpe2yiRlOqTCSXsflJH9N96rbN22T+yd8eeJqIsR+TwhmmkeVggJLHmfADpvVXhmWbGIZ53KqxISNDYADqSNya9cU4FpsvIQXIVWt4gb/AGrvAGJV8EoB3UkHy3qfo5d3K+wSfPY8RBC74Z7lRcq/e26lTzuPA7U4wrXRTzuoP9VmOMc2xODjV0dGVm0lWTyuLb09ycSGJWkYMWUGwWwG3IVOR+Axj+VSvieG4pJRKzSa1+E6yNPoOVXsZghKukswBFjpNriuUVnqZdEo5bwxDhr9iXUHmNZI9bHrXheEoBL23fMo31lyT4elFFPXl7i0nqT4rII5hplLuvylzY+trXqyMtRY+zQdmo+TaiilqY6JQwPCkGHZmi1qzfEdZJPXrUk/DUErBpQ0unkHYkD25V2iq15c3FpPUZhABYAWta3SlqZHHES0WqLUbkIbKT42NwD6UUVIpGhJcJk0UbmS2qRubsbt6X6DyFXJEuCLkX6jnRRQqwqonzDhKDEEGbW5Gwu52+lXsHlwi0hXchRYBmv/AO0UU9SlRGJzLtL80yZMSNMhfSeahrA+tqKKQpuRpciwfD8cKdnEzog3sG8efOpcHkUMTmQLeQ83Ylm+p5e1FFPU+4tJL5F9qWJkkcRJiLR6jcqh7t/GxBAPpXKKQpGkmwWTRRuZAuqRubsbt6X6DyFXqKKFV3gFStgcujgDCMWDMXPqTc0f6enbdtb9TRov5XvRRRbCiTTxalIuRfqDY0twHDkUDFo2kBY3a7khj4m9FFAoVChjSSMMCCLg7EHrUGDwCQxiOMaVW9hflvRRSuOKsRwZh5X7R+0Z/mLm4tyt4Uxly0NH2ZeS3iGsT70UVTkvcnSEjyvI48MNMZcKOSliQPrVnG4JJo2jkUMjCxBrtFJybuOiqkkUYVQo5AWHtS45FEjmSO8bN8Wg2Deo5X87UUUCkEJ2fIYZh+spl2t3ze3pbYHzphDEEUKOSiw9q5RQqwAn/9k="/>
          <p:cNvSpPr>
            <a:spLocks noChangeAspect="1" noChangeArrowheads="1"/>
          </p:cNvSpPr>
          <p:nvPr/>
        </p:nvSpPr>
        <p:spPr bwMode="auto">
          <a:xfrm>
            <a:off x="635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39" name="Oval 1"/>
          <p:cNvSpPr>
            <a:spLocks noChangeArrowheads="1"/>
          </p:cNvSpPr>
          <p:nvPr/>
        </p:nvSpPr>
        <p:spPr bwMode="auto">
          <a:xfrm>
            <a:off x="1028700" y="3987800"/>
            <a:ext cx="66675" cy="46038"/>
          </a:xfrm>
          <a:prstGeom prst="ellipse">
            <a:avLst/>
          </a:prstGeom>
          <a:solidFill>
            <a:schemeClr val="bg1"/>
          </a:solidFill>
          <a:ln w="9525" algn="ctr">
            <a:solidFill>
              <a:schemeClr val="bg1"/>
            </a:solidFill>
            <a:round/>
            <a:headEnd/>
            <a:tailEnd/>
          </a:ln>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40" name="AutoShape 17" descr="data:image/jpeg;base64,/9j/4AAQSkZJRgABAQAAAQABAAD/2wCEAAkGBhQSERUQEBIRFRUVFhUYFRcVGB4ZHBQZHBcVFRUZFhsYHiYeGhovGhgXHy8gIyopLC4sGh49NTA2OCYtLCkBCQoKDgwOGg8PGjMfHyAyNSwsLyksLC8vLCwtLywsLCksLCwsMCkpLCksLCwsLCwsLSwsLCksLCksLCkpLCwsLP/AABEIAHkA0wMBIgACEQEDEQH/xAAcAAEAAwADAQEAAAAAAAAAAAAABAUGAQMHAgj/xABHEAACAQMCAwQGBggDBQkAAAABAgMABBESIQUGMRMiQVEHFDJhcYEzUmJzobEjNDVCcpGywRV0kiRDRILCJVNjg5Oz0eLw/8QAGAEBAQEBAQAAAAAAAAAAAAAAAAIBAwT/xAAnEQACAgEDBAICAwEAAAAAAAAAAQIREgMhMSJBUXGR8BOhMmHRgf/aAAwDAQACEQMRAD8A9xpSlAKUpQClKUApSlAKUrg0B1XV0sal5GCqOpNZafmyWZ+zs4s/aYZPxx0UfGq7my+aa57FeiEKo82OMk/zxWy4TwlbeMIg3/ebxY+JNefKWpJpbJHlylqScYukini5buJN7m6k/hjOPx2H4VJTk23HtB2Pmzk1e0rotKPi/Z1WjDur9lQOVbcdEI+DsPyNdi8FK/Rzzr7i2sfycGrOlbhHsivxxXCICvMntBZR5p3W/wBJJB+RHwqVb3KuMqfiDsQfIg7g1211SQZOobMPH+x8xW1RtUdtK4Fc1RQpSlAKUpQClKUApSlAKUpQClKUApSlAKUpQCuDXNKA805z1Wt4s+O47K6n7S4LL8ds/A16JZXiyxrLGQyuAVI8Qa6eLcJjuYmhmXUrfzB8Cp8D76wCWV/wdiYFN5Zk5KDaRPMhfP8AhyD5CkNNb0cUsG32Z6ZSsvwT0k2NypK3CRsoy0cxEbLjrs2x+WajXnpFiZuztWiZvrPIqr8cFht8cUncOUU9SKV2bCvh51HtMo+JArNWdi1xvPehgf3IHAHzK1aQcs2y9IUJ827x/m1Rcn2+QpSfC+STf8YhgjM00qJGvVmOw8B8/dXbY3yTRrLC6ujjKspyCPcapuZOSbe8gNu69mCQwaIBWUjoemD8D51N5b4BHZW0drDqKIDgsckkksxOMDqT0rptj/ZSu9yzpSlYUKUpQClKUApSlAKUpQClKUApSlAKUpQClK4zQHNKUoBVHzNxiC3XMyo7n2EIBLe/foPfXbzNzElnCZG3Y7Rr9Zv/AIHUmsPypwd+ITNd3RLRht//ABGHRB5IPH+XnWO+xznJ/wAVydljyj/iTCa6hiSH90KgUkeSYGcfaPyq5T0U2SfRK8Y+rlZF/wBMyuK2CoAMAAAdAPCvqqi5R7iOmkZA+iywYfpLeJj9ZUETfzh0j8Kg3PoxeLvcO4heW7DojuZY/hhtx+Nb2lUtSXkrBHlkPP8Af8PmFvxaFZF8JohgsvTUB7LjzHdIr0vh9+k0ayxMGRxlSPEf2PurD+kqRJjHCuC0ZZmP1cjAX4+PyFW/o6sGitCGzhpGZB7iFGfmQTUPUjJ0uTlCfU43ZqaUpQ7ilKUApSlAKUpQClKUApSlAKUpQClKUArAekLhXFJLmCTh0rLEg76q4XDBiSzqfpBpwMb9DtvW/pVRli7JkrVEOz4rHJsjgkdVOzD4qdxUuod9wiKb6SNSfA9GHwYb1R8b4Obe3mmiuLgCON30FtQOlScb7jpXK5eLJbku1nnHNPG2v7/RGcrrEMI8Pa0lvmd/gBXsvCuGrBCkMfsooA9/mT7ycmvC+V+JwvdwLFEIpC4COTkKxBC5B6+Xzr1tuF3x/wCLT5L/APWr1JOO2L/X+nHTm93TZo818yShRliAPecfnWably6b27xvln+xFcLyKpOZZpX/AJf3zXLOfaJ0zn2j+ywvObLeP9/WfJO9+PT8aobnme4uTotY2Uea7t826L/+3q/teVLZP93qPm5Lfgdvwrvi4ghYxW4VtOzFfYj9xI21fZG/nipx1JcuvRLjqS/k69FDwfkncPckHx0A5/1Hx+ArXKuNhsKCua6QgoKkdYacYKkKUpVlilKUApSlAKUpQClKUApSlAKVxmmaA5pSlAKUpQCuq6t1kRo3GVdSrDzBBB/A120oD8w808tz8OuDHIGChswyjo4BypB8GG2R1B+Vei8r+m+PQsd+jhwADLGNQf3svVT54yK9SvLGOVTHKiSIequoYH5Gs1N6KuGMcmzQfws6j+SsBXqetCaqa+DzLSlB3BnQ/pe4aBn1hj7hFJn8VxUaH0oG5Ojhtjc3B+swEcY/iY5wP5VdWPo84fCcx2cGR0LDWf5uTV/HEFACgADoAMAfKuLcFwvk6pT7szNtwG7uO9xGcKh/4e2yqfCST23+AIFaS2tljUJGqqqjAVRgAe4Cu2lQ3ZaVClKVhopSlAKUpQClKUApSlAKUpQChpXBoDzuC+gu+I3lvxCZkMLqlvAZWhUppBMg0sutySepOBjFaHh9iOHxzytcTyWwCuivqlaBQD2mlt3ZOh8cYNdL2XD+K9oJrdHkhkeJ1kXTLGVJA3U6gpHeBzgg1k5uFizlv7O0lke2/wAOnkkjZi4t5SGVACehKgnT1x18K71ltwcuNzc23Ods5jBaVO2wIjLDJGshIyoVnUKSR0Gd6mjjsPrPqesdt2faaPs509emfHHXG9ZeDhk09ram6aGK2gWCdghZ3k7JFdNTEKEUEBiACTjGap7r1lbdOJm1w6TG8Z+1BYwsNLRlNOceraRjOxUGswRuTNvec1wxTm2InaUIHKxwSSdwnAYFFIxnb411JztbMqMjSPrd0CpDIzhkALq6BdSEAjOoDqKprp5n4qWtGhBbh8ZDSqzKQZ5CpAUj3eNTvR8oNvI7avWGnk9bDYyJxpVwANgmkJpx+7pPjmscUlYTbZL4dzpbzNGsfbfpWZUZoJVVmXVqXWyhcjS2xPgan8N45DcNKkLhjDIY5AP3WwD8x7xtsfKslwLiLQcHLxjMrS3EcIPjK91JHF18NTAn3A11WVvJZXdo7QdlFIgs5W7USa23e3dwFHe19oCx69pRwW4yZreGcxwTySwxOe0hOJEZWRl8jhgMr9obVFm51t1AY9vvM0AxBKSZV6qAFyfHB6HB8qo5uDyObi6tcC6t7uVos7CVTHD2kD/ZYD5NpNVXrxuLe1ng7pk4szJ2inuE9rkOoIOQcjGfCtUEMmbaHmyBmdMyq8cZkaN4pEcoOrIrKC4zt3c1KsuMxzW4uo9bRsute4wZl6ghCNRz4bb1jOIwyw32J2W4lurW4jgZF0G3CJrZRHk5Rmx3yc5AHStDyZcp/hdq4YaFto8nwGlAHyfDBBz8KmUUlaNTdn0Od7cmIKLhjNH2sYW3lJZAcFsBNuo6+Y8xUzhvMUE6yPHJgREiUODG0RA1HtFkAK7b71ieFxzdtwwQ9mr/AOHz7yqxAGbc9FIOenjUG/jJsbx59RuPW4BxEDp2KOn0aj/c9jhh1JBbJ2NX+NffZKkzbnne3C9qe2EJxicwyCLc4B16fZ+17Pvq/wA1Qc1cTMNlJcwrbyRpEzsshOmSPTnClcjcbb7b1Ou+MLFaNdyYCpF2jYP2NWB5+Q+Vcmr4LvyY3nXiF1LNJJZOQvDAkrqOlxKRqeI46hYMkjzf4VsIOYYmtBfAt2RjEuVUsQuMnZckkb5x5Gsxypy7eC1WT11YzcZnkXsFfvy99gWLZOxA+AFVnLpa3teKcJkbUbVJmiOMaopYmcYHgAxO3hqFdWk1S7EW1v5NhBztbMYsmZBMVETywyxo5b2AHdAuT4b7+FctzjD2ksQW5ZoW0yBLeVtJxkbqhB2wRjwNZMRzGLhiXpj9Tf1faJSCJgiNbCZmJyhYY7oHe0joaseF2s73vEvV50i/TRe1F2m/q0WD7Qx4bVjhE3JmluOYYUtTeu+IQmvUVIOD07pGrVnbTjOan29wrqroQysAykdCCMgj5VleO3TzXMEEMazrCO3mGsIpbLRQgnBB74kbT5oKcgzNGJ7CVNBtpMxrq1Ygly8QDDGQDrT/AJRUY7WblvRrqUpUFilKUB8s4G5OB764jmVhlSCPMHP5VguW7VeLvLfXf6S3WV47WAn9GFQ4Mrr0dyfrZAH4Wt1yMkdxBc2AW2ZJB2yR9xJ4t9Ssi90t0IOPn0xbik6b3Jtvcs+KcpWtw/azQI0gGNYyrEeRZCCR7ia7IOWbZIGtkgjET+2gGz566/Fj7zXPAOOrdRtIkcqBZHjIk0g6kbQ+NDMMagR8q+eB8wLcrI6xyRiKR4m7TSO8hw+NLNsD41nVx4GxIPBoew9V7Nex06Oz/d0/Vx5e6uW4TEYfVjGvZadGjw09NPwxUbl/mSK8jaSDVhXZCGGDtgqcfVZSrKfEMK+OXeaIrwS9msiNDIY5EkADKw8e6xBU74IPgaVJf8Fo7bLlu3hcSxQojqgjVh1CDog+z7q7LTgcMTSPFEqtMcykdXO+7eZ3O9UjekSDsrmdIrh47WUROyhO8xIGYwzgsuSu+3UYzvicnNIE0cE0FxA0xYRGQIVdgpYrqjdwG0gnBxnBrWpC4navKdqI1hFvGI0k7RVxsr/XHk3vqXxLhEVwoWeNZArBlDeDDow99U1tzr2kbyx2N8yo8iNpEROpGKuAvbamwQRsDnG1djc35mmgjtLuRodBcoIsYddSEapQTkA7Yzt0pUjLiWtjwmKEuYo1QyMXfH77Hqx99Rrvle2lAEkEbAO0gBHR2OWcfaJ8a7uC8ajuoRPDq0ksCGBVlZSVdWU9GBBBFRLjmYds9vBDNcPGB2vZ6AsZIyqs8jKusjfSMnGM4rOqzdqJPDuXreBi8MMaOwwzAd4jyLHfHuqM/J1oWLm3j7zamG4Vm6ksgOgnPiRUe453hW2kutExELhJowoEkTEgYdWYD95ehOQQRkVMtuOM0qxPaXUerVh3EZQEDOGMcjFT5ZGK3q5HTwSJODwmZbkxqZUUqr+Kqc5A929dUHC7ZJpJUSITSj9IR7Tj7QzvVBznxKSW6tuFwSNEbgPJPIhwyQp1CHwZjkZ8MVNk9HVgYuy9WjG20i7Sg/WEvt6vHJNbVLdmeiUvJlmDn1aPGc6N9APXIjzoBzv0qw4jwqK4jMM8aSRnGUYZBxuNqo7G+awtoLa6eS5uGLJGIxqkmwSQe9jGE06mYgDz859nzIrTeryxSwzFSyJJp/SqPaMbozKxGRkZBGemN6xqXJqosLGwSGNYoUVEQYVV6KPIVXScnWbSSSm2iLyhhI2N3De0GPiDXPLnNEV6shiWRDFIY5EkADKw/hYgg+BB3warT6RYOxuLlIrl4raUROyqnebIGYwXBZe8u+3tDGd8EpWLjRb3HLdvJCls8MbQpjQhHdXHs4HuqPJyZZszObePU5yx3yx6ZbfeuziXNEMNn68xJh0K40jJYNjSFGRknI2qGOcwXhiS1umeaDt0A7LZMgHUWlAB7y7faHvwWQeJYcM5atrZi9vBHGxUISgxlRuB8M13R8HhWdrlY1EzKFaT95lGMA+7aqq65yEaxl7S8DSTGBUKx6tenWvWXSVIzhgSNjnFSeH8zpJO1s8c0Mqp2miYKNSZ0lkZGZSAdjvmjUuRaLmlZ5ecA6NNBbXU0K5/SxhMOB1MSs4eReu6jfwzXzFzskkoigt7mbMMc6sgjCmN8hT+kkU5yCMEA7GsxYyRo6VWWfHA6BmhuIzlgUkTvDDFd9JK42yCCcgilZTNtGN5A4gvDjJwm8ZYmSV3t3c6VniY5BRjsWB6jrvWtl5pg7aO2jbtpXO6xYfsl8ZJSDhE+O5J2BrL+mn9n/8ANUH0G/qMn8Y/Ku7ipR/IzmnUsC35IsWkglZLqZB63ed2Psyo/wBok+sjH39fGqiyu/8AY5rOOVWkuuI3UAZmA1KXZpSSniY1Yd0dWGKuvRd+rSfff9CVkeAfTW3+bb8oq1btk9kaqFpLTicTTC3jjvI+xxExx2sILQkhwNzGWTbyX3VU2dnOEiuLHvG6E9rMy7iI9vK8VwcddIMg+a1cekD6ey+8b84ql+jT9RH3kn5ipuo5fe5VdVGT4zHHDa8XgjZFWOWzVRkd0CO2UZ3+z+Bq34m3Y3lnP60LyV5REIW0HQr5Ek0Cx40FRuWbPdyMis/x/wCkv/vo/wCtqsPRd9PJ93XRrpv7wiE96J/KZTspZDxAxKt5dMyB4gmFuXYgll1YIG+/Q7VxEs1xe8RNjdpGzRWhQhVfUTCxQ5Psr78HqK88n8a9J5O/aF192n5JSUcbf3sIu6Rc8g3EL2MfYLpxqEqltbLMGPba2/ebXqOfHINQuS51hkvLaZgswuppiGODJFIQ0ci59pdPdyOhWo/ot+in+9H9Aqr9MvS3+L/2rnjc3HyXdRTInM0okj4tdRsOwcWcSvkaZZI5B2jIejAaguehwfKvROHcPlVy8l08qlcBSiKAc51AoATtt86yvNX7Hh/8n8jWy4V9DF92n9IrJvp+/wBCPJjedo2teIWvFtLNDGjwXOkZMaMSVkwNyoLHPyrTPzbaCLtzdW/Z4yGEikH4YOSfcN6s5vZPwP5V+e+VP26PvT+ZrYRWot+wk8Xt3PT24mP8Stb2ZHihntZIYjMNOiQyhwH3whdAMA4O2Ou1SuY5lmvrGGEhpIZmnlKnPZRCJ0Osj2dRYAA9cHyqfz1+z7j+D+4rOeir9Rn/AIm/orFvHLxsL3xIdhZTiOGay39cjktpmU5EJEsjR3Bx4qhlX46BXbAI4vXYFKKicR4coBI2A9TAB3+z4+Rq/wDRr+oJ/HJ/VWJ439Je/wCYj/qkrot5NfeSeEmW8nBZUjuLSRcWtmlzJA56SdrG/Ypv/wB2GlH/AKdLCRXueHYuex/7LzqRkyd4Nu+GHgfDwrY81fqM/wB035V5HxX2YPuV/rlrIdYl0m25juVIsYYrxZZEvowZGKOVZo5mGoLhScEbDHhUe4s5O3v7WaTtbyWzf1SQkLqhZWBiVBsjCTqepBB8KznCvorb/OH8oK2PEf25B93/ANEtbWOwu9y15Y5gtvUYn7SONYokSRWIUwsihWRwd1IIIwapjIknFXMdy1upsbcrp0KSDLMQCsqnGxBxgHes5zP+3Y/44v7Vx6Qv1+X4J/7a0UN/YctvRvoecbKBRDLfwu6AKzM6lmPiW07Z+FKwvAP1dPi/9bUqXpIpTZ//2Q==">
            <a:hlinkClick r:id="rId9"/>
          </p:cNvPr>
          <p:cNvSpPr>
            <a:spLocks noChangeAspect="1" noChangeArrowheads="1"/>
          </p:cNvSpPr>
          <p:nvPr/>
        </p:nvSpPr>
        <p:spPr bwMode="auto">
          <a:xfrm>
            <a:off x="101600" y="-693738"/>
            <a:ext cx="2514600" cy="144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41" name="AutoShape 19" descr="data:image/jpeg;base64,/9j/4AAQSkZJRgABAQAAAQABAAD/2wCEAAkGBhQSERUQEBIRFRUVFhUYFRcVGB4ZHBQZHBcVFRUZFhsYHiYeGhovGhgXHy8gIyopLC4sGh49NTA2OCYtLCkBCQoKDgwOGg8PGjMfHyAyNSwsLyksLC8vLCwtLywsLCksLCwsMCkpLCksLCwsLCwsLSwsLCksLCksLCkpLCwsLP/AABEIAHkA0wMBIgACEQEDEQH/xAAcAAEAAwADAQEAAAAAAAAAAAAABAUGAQMHAgj/xABHEAACAQMCAwQGBggDBQkAAAABAgMABBESIQUGMRMiQVEHFDJhcYEzUmJzobEjNDVCcpGywRV0kiRDRILCJVNjg5Oz0eLw/8QAGAEBAQEBAQAAAAAAAAAAAAAAAAIBAwT/xAAnEQACAgEDBAICAwEAAAAAAAAAAQIREgMhMSJBUXGR8BOhMmHRgf/aAAwDAQACEQMRAD8A9xpSlAKUpQClKUApSlAKUrg0B1XV0sal5GCqOpNZafmyWZ+zs4s/aYZPxx0UfGq7my+aa57FeiEKo82OMk/zxWy4TwlbeMIg3/ebxY+JNefKWpJpbJHlylqScYukini5buJN7m6k/hjOPx2H4VJTk23HtB2Pmzk1e0rotKPi/Z1WjDur9lQOVbcdEI+DsPyNdi8FK/Rzzr7i2sfycGrOlbhHsivxxXCICvMntBZR5p3W/wBJJB+RHwqVb3KuMqfiDsQfIg7g1211SQZOobMPH+x8xW1RtUdtK4Fc1RQpSlAKUpQClKUApSlAKUpQClKUApSlAKUpQCuDXNKA805z1Wt4s+O47K6n7S4LL8ds/A16JZXiyxrLGQyuAVI8Qa6eLcJjuYmhmXUrfzB8Cp8D76wCWV/wdiYFN5Zk5KDaRPMhfP8AhyD5CkNNb0cUsG32Z6ZSsvwT0k2NypK3CRsoy0cxEbLjrs2x+WajXnpFiZuztWiZvrPIqr8cFht8cUncOUU9SKV2bCvh51HtMo+JArNWdi1xvPehgf3IHAHzK1aQcs2y9IUJ827x/m1Rcn2+QpSfC+STf8YhgjM00qJGvVmOw8B8/dXbY3yTRrLC6ujjKspyCPcapuZOSbe8gNu69mCQwaIBWUjoemD8D51N5b4BHZW0drDqKIDgsckkksxOMDqT0rptj/ZSu9yzpSlYUKUpQClKUApSlAKUpQClKUApSlAKUpQClK4zQHNKUoBVHzNxiC3XMyo7n2EIBLe/foPfXbzNzElnCZG3Y7Rr9Zv/AIHUmsPypwd+ITNd3RLRht//ABGHRB5IPH+XnWO+xznJ/wAVydljyj/iTCa6hiSH90KgUkeSYGcfaPyq5T0U2SfRK8Y+rlZF/wBMyuK2CoAMAAAdAPCvqqi5R7iOmkZA+iywYfpLeJj9ZUETfzh0j8Kg3PoxeLvcO4heW7DojuZY/hhtx+Nb2lUtSXkrBHlkPP8Af8PmFvxaFZF8JohgsvTUB7LjzHdIr0vh9+k0ayxMGRxlSPEf2PurD+kqRJjHCuC0ZZmP1cjAX4+PyFW/o6sGitCGzhpGZB7iFGfmQTUPUjJ0uTlCfU43ZqaUpQ7ilKUApSlAKUpQClKUApSlAKUpQClKUArAekLhXFJLmCTh0rLEg76q4XDBiSzqfpBpwMb9DtvW/pVRli7JkrVEOz4rHJsjgkdVOzD4qdxUuod9wiKb6SNSfA9GHwYb1R8b4Obe3mmiuLgCON30FtQOlScb7jpXK5eLJbku1nnHNPG2v7/RGcrrEMI8Pa0lvmd/gBXsvCuGrBCkMfsooA9/mT7ycmvC+V+JwvdwLFEIpC4COTkKxBC5B6+Xzr1tuF3x/wCLT5L/APWr1JOO2L/X+nHTm93TZo818yShRliAPecfnWably6b27xvln+xFcLyKpOZZpX/AJf3zXLOfaJ0zn2j+ywvObLeP9/WfJO9+PT8aobnme4uTotY2Uea7t826L/+3q/teVLZP93qPm5Lfgdvwrvi4ghYxW4VtOzFfYj9xI21fZG/nipx1JcuvRLjqS/k69FDwfkncPckHx0A5/1Hx+ArXKuNhsKCua6QgoKkdYacYKkKUpVlilKUApSlAKUpQClKUApSlAKVxmmaA5pSlAKUpQCuq6t1kRo3GVdSrDzBBB/A120oD8w808tz8OuDHIGChswyjo4BypB8GG2R1B+Vei8r+m+PQsd+jhwADLGNQf3svVT54yK9SvLGOVTHKiSIequoYH5Gs1N6KuGMcmzQfws6j+SsBXqetCaqa+DzLSlB3BnQ/pe4aBn1hj7hFJn8VxUaH0oG5Ojhtjc3B+swEcY/iY5wP5VdWPo84fCcx2cGR0LDWf5uTV/HEFACgADoAMAfKuLcFwvk6pT7szNtwG7uO9xGcKh/4e2yqfCST23+AIFaS2tljUJGqqqjAVRgAe4Cu2lQ3ZaVClKVhopSlAKUpQClKUApSlAKUpQChpXBoDzuC+gu+I3lvxCZkMLqlvAZWhUppBMg0sutySepOBjFaHh9iOHxzytcTyWwCuivqlaBQD2mlt3ZOh8cYNdL2XD+K9oJrdHkhkeJ1kXTLGVJA3U6gpHeBzgg1k5uFizlv7O0lke2/wAOnkkjZi4t5SGVACehKgnT1x18K71ltwcuNzc23Ods5jBaVO2wIjLDJGshIyoVnUKSR0Gd6mjjsPrPqesdt2faaPs509emfHHXG9ZeDhk09ram6aGK2gWCdghZ3k7JFdNTEKEUEBiACTjGap7r1lbdOJm1w6TG8Z+1BYwsNLRlNOceraRjOxUGswRuTNvec1wxTm2InaUIHKxwSSdwnAYFFIxnb411JztbMqMjSPrd0CpDIzhkALq6BdSEAjOoDqKprp5n4qWtGhBbh8ZDSqzKQZ5CpAUj3eNTvR8oNvI7avWGnk9bDYyJxpVwANgmkJpx+7pPjmscUlYTbZL4dzpbzNGsfbfpWZUZoJVVmXVqXWyhcjS2xPgan8N45DcNKkLhjDIY5AP3WwD8x7xtsfKslwLiLQcHLxjMrS3EcIPjK91JHF18NTAn3A11WVvJZXdo7QdlFIgs5W7USa23e3dwFHe19oCx69pRwW4yZreGcxwTySwxOe0hOJEZWRl8jhgMr9obVFm51t1AY9vvM0AxBKSZV6qAFyfHB6HB8qo5uDyObi6tcC6t7uVos7CVTHD2kD/ZYD5NpNVXrxuLe1ng7pk4szJ2inuE9rkOoIOQcjGfCtUEMmbaHmyBmdMyq8cZkaN4pEcoOrIrKC4zt3c1KsuMxzW4uo9bRsute4wZl6ghCNRz4bb1jOIwyw32J2W4lurW4jgZF0G3CJrZRHk5Rmx3yc5AHStDyZcp/hdq4YaFto8nwGlAHyfDBBz8KmUUlaNTdn0Od7cmIKLhjNH2sYW3lJZAcFsBNuo6+Y8xUzhvMUE6yPHJgREiUODG0RA1HtFkAK7b71ieFxzdtwwQ9mr/AOHz7yqxAGbc9FIOenjUG/jJsbx59RuPW4BxEDp2KOn0aj/c9jhh1JBbJ2NX+NffZKkzbnne3C9qe2EJxicwyCLc4B16fZ+17Pvq/wA1Qc1cTMNlJcwrbyRpEzsshOmSPTnClcjcbb7b1Ou+MLFaNdyYCpF2jYP2NWB5+Q+Vcmr4LvyY3nXiF1LNJJZOQvDAkrqOlxKRqeI46hYMkjzf4VsIOYYmtBfAt2RjEuVUsQuMnZckkb5x5Gsxypy7eC1WT11YzcZnkXsFfvy99gWLZOxA+AFVnLpa3teKcJkbUbVJmiOMaopYmcYHgAxO3hqFdWk1S7EW1v5NhBztbMYsmZBMVETywyxo5b2AHdAuT4b7+FctzjD2ksQW5ZoW0yBLeVtJxkbqhB2wRjwNZMRzGLhiXpj9Tf1faJSCJgiNbCZmJyhYY7oHe0joaseF2s73vEvV50i/TRe1F2m/q0WD7Qx4bVjhE3JmluOYYUtTeu+IQmvUVIOD07pGrVnbTjOan29wrqroQysAykdCCMgj5VleO3TzXMEEMazrCO3mGsIpbLRQgnBB74kbT5oKcgzNGJ7CVNBtpMxrq1Ygly8QDDGQDrT/AJRUY7WblvRrqUpUFilKUB8s4G5OB764jmVhlSCPMHP5VguW7VeLvLfXf6S3WV47WAn9GFQ4Mrr0dyfrZAH4Wt1yMkdxBc2AW2ZJB2yR9xJ4t9Ssi90t0IOPn0xbik6b3Jtvcs+KcpWtw/azQI0gGNYyrEeRZCCR7ia7IOWbZIGtkgjET+2gGz566/Fj7zXPAOOrdRtIkcqBZHjIk0g6kbQ+NDMMagR8q+eB8wLcrI6xyRiKR4m7TSO8hw+NLNsD41nVx4GxIPBoew9V7Nex06Oz/d0/Vx5e6uW4TEYfVjGvZadGjw09NPwxUbl/mSK8jaSDVhXZCGGDtgqcfVZSrKfEMK+OXeaIrwS9msiNDIY5EkADKw8e6xBU74IPgaVJf8Fo7bLlu3hcSxQojqgjVh1CDog+z7q7LTgcMTSPFEqtMcykdXO+7eZ3O9UjekSDsrmdIrh47WUROyhO8xIGYwzgsuSu+3UYzvicnNIE0cE0FxA0xYRGQIVdgpYrqjdwG0gnBxnBrWpC4navKdqI1hFvGI0k7RVxsr/XHk3vqXxLhEVwoWeNZArBlDeDDow99U1tzr2kbyx2N8yo8iNpEROpGKuAvbamwQRsDnG1djc35mmgjtLuRodBcoIsYddSEapQTkA7Yzt0pUjLiWtjwmKEuYo1QyMXfH77Hqx99Rrvle2lAEkEbAO0gBHR2OWcfaJ8a7uC8ajuoRPDq0ksCGBVlZSVdWU9GBBBFRLjmYds9vBDNcPGB2vZ6AsZIyqs8jKusjfSMnGM4rOqzdqJPDuXreBi8MMaOwwzAd4jyLHfHuqM/J1oWLm3j7zamG4Vm6ksgOgnPiRUe453hW2kutExELhJowoEkTEgYdWYD95ehOQQRkVMtuOM0qxPaXUerVh3EZQEDOGMcjFT5ZGK3q5HTwSJODwmZbkxqZUUqr+Kqc5A929dUHC7ZJpJUSITSj9IR7Tj7QzvVBznxKSW6tuFwSNEbgPJPIhwyQp1CHwZjkZ8MVNk9HVgYuy9WjG20i7Sg/WEvt6vHJNbVLdmeiUvJlmDn1aPGc6N9APXIjzoBzv0qw4jwqK4jMM8aSRnGUYZBxuNqo7G+awtoLa6eS5uGLJGIxqkmwSQe9jGE06mYgDz859nzIrTeryxSwzFSyJJp/SqPaMbozKxGRkZBGemN6xqXJqosLGwSGNYoUVEQYVV6KPIVXScnWbSSSm2iLyhhI2N3De0GPiDXPLnNEV6shiWRDFIY5EkADKw/hYgg+BB3warT6RYOxuLlIrl4raUROyqnebIGYwXBZe8u+3tDGd8EpWLjRb3HLdvJCls8MbQpjQhHdXHs4HuqPJyZZszObePU5yx3yx6ZbfeuziXNEMNn68xJh0K40jJYNjSFGRknI2qGOcwXhiS1umeaDt0A7LZMgHUWlAB7y7faHvwWQeJYcM5atrZi9vBHGxUISgxlRuB8M13R8HhWdrlY1EzKFaT95lGMA+7aqq65yEaxl7S8DSTGBUKx6tenWvWXSVIzhgSNjnFSeH8zpJO1s8c0Mqp2miYKNSZ0lkZGZSAdjvmjUuRaLmlZ5ecA6NNBbXU0K5/SxhMOB1MSs4eReu6jfwzXzFzskkoigt7mbMMc6sgjCmN8hT+kkU5yCMEA7GsxYyRo6VWWfHA6BmhuIzlgUkTvDDFd9JK42yCCcgilZTNtGN5A4gvDjJwm8ZYmSV3t3c6VniY5BRjsWB6jrvWtl5pg7aO2jbtpXO6xYfsl8ZJSDhE+O5J2BrL+mn9n/8ANUH0G/qMn8Y/Ku7ipR/IzmnUsC35IsWkglZLqZB63ed2Psyo/wBok+sjH39fGqiyu/8AY5rOOVWkuuI3UAZmA1KXZpSSniY1Yd0dWGKuvRd+rSfff9CVkeAfTW3+bb8oq1btk9kaqFpLTicTTC3jjvI+xxExx2sILQkhwNzGWTbyX3VU2dnOEiuLHvG6E9rMy7iI9vK8VwcddIMg+a1cekD6ey+8b84ql+jT9RH3kn5ipuo5fe5VdVGT4zHHDa8XgjZFWOWzVRkd0CO2UZ3+z+Bq34m3Y3lnP60LyV5REIW0HQr5Ek0Cx40FRuWbPdyMis/x/wCkv/vo/wCtqsPRd9PJ93XRrpv7wiE96J/KZTspZDxAxKt5dMyB4gmFuXYgll1YIG+/Q7VxEs1xe8RNjdpGzRWhQhVfUTCxQ5Psr78HqK88n8a9J5O/aF192n5JSUcbf3sIu6Rc8g3EL2MfYLpxqEqltbLMGPba2/ebXqOfHINQuS51hkvLaZgswuppiGODJFIQ0ci59pdPdyOhWo/ot+in+9H9Aqr9MvS3+L/2rnjc3HyXdRTInM0okj4tdRsOwcWcSvkaZZI5B2jIejAaguehwfKvROHcPlVy8l08qlcBSiKAc51AoATtt86yvNX7Hh/8n8jWy4V9DF92n9IrJvp+/wBCPJjedo2teIWvFtLNDGjwXOkZMaMSVkwNyoLHPyrTPzbaCLtzdW/Z4yGEikH4YOSfcN6s5vZPwP5V+e+VP26PvT+ZrYRWot+wk8Xt3PT24mP8Stb2ZHihntZIYjMNOiQyhwH3whdAMA4O2Ou1SuY5lmvrGGEhpIZmnlKnPZRCJ0Osj2dRYAA9cHyqfz1+z7j+D+4rOeir9Rn/AIm/orFvHLxsL3xIdhZTiOGay39cjktpmU5EJEsjR3Bx4qhlX46BXbAI4vXYFKKicR4coBI2A9TAB3+z4+Rq/wDRr+oJ/HJ/VWJ439Je/wCYj/qkrot5NfeSeEmW8nBZUjuLSRcWtmlzJA56SdrG/Ypv/wB2GlH/AKdLCRXueHYuex/7LzqRkyd4Nu+GHgfDwrY81fqM/wB035V5HxX2YPuV/rlrIdYl0m25juVIsYYrxZZEvowZGKOVZo5mGoLhScEbDHhUe4s5O3v7WaTtbyWzf1SQkLqhZWBiVBsjCTqepBB8KznCvorb/OH8oK2PEf25B93/ANEtbWOwu9y15Y5gtvUYn7SONYokSRWIUwsihWRwd1IIIwapjIknFXMdy1upsbcrp0KSDLMQCsqnGxBxgHes5zP+3Y/44v7Vx6Qv1+X4J/7a0UN/YctvRvoecbKBRDLfwu6AKzM6lmPiW07Z+FKwvAP1dPi/9bUqXpIpTZ//2Q==">
            <a:hlinkClick r:id="rId9"/>
          </p:cNvPr>
          <p:cNvSpPr>
            <a:spLocks noChangeAspect="1" noChangeArrowheads="1"/>
          </p:cNvSpPr>
          <p:nvPr/>
        </p:nvSpPr>
        <p:spPr bwMode="auto">
          <a:xfrm>
            <a:off x="254000" y="-541338"/>
            <a:ext cx="2514600" cy="144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
        <p:nvSpPr>
          <p:cNvPr id="26642" name="AutoShape 21" descr="data:image/jpeg;base64,/9j/4AAQSkZJRgABAQAAAQABAAD/2wCEAAkGBhQSERUQEBIRFRUVFhUYFRcVGB4ZHBQZHBcVFRUZFhsYHiYeGhovGhgXHy8gIyopLC4sGh49NTA2OCYtLCkBCQoKDgwOGg8PGjMfHyAyNSwsLyksLC8vLCwtLywsLCksLCwsMCkpLCksLCwsLCwsLSwsLCksLCksLCkpLCwsLP/AABEIAHkA0wMBIgACEQEDEQH/xAAcAAEAAwADAQEAAAAAAAAAAAAABAUGAQMHAgj/xABHEAACAQMCAwQGBggDBQkAAAABAgMABBESIQUGMRMiQVEHFDJhcYEzUmJzobEjNDVCcpGywRV0kiRDRILCJVNjg5Oz0eLw/8QAGAEBAQEBAQAAAAAAAAAAAAAAAAIBAwT/xAAnEQACAgEDBAICAwEAAAAAAAAAAQIREgMhMSJBUXGR8BOhMmHRgf/aAAwDAQACEQMRAD8A9xpSlAKUpQClKUApSlAKUrg0B1XV0sal5GCqOpNZafmyWZ+zs4s/aYZPxx0UfGq7my+aa57FeiEKo82OMk/zxWy4TwlbeMIg3/ebxY+JNefKWpJpbJHlylqScYukini5buJN7m6k/hjOPx2H4VJTk23HtB2Pmzk1e0rotKPi/Z1WjDur9lQOVbcdEI+DsPyNdi8FK/Rzzr7i2sfycGrOlbhHsivxxXCICvMntBZR5p3W/wBJJB+RHwqVb3KuMqfiDsQfIg7g1211SQZOobMPH+x8xW1RtUdtK4Fc1RQpSlAKUpQClKUApSlAKUpQClKUApSlAKUpQCuDXNKA805z1Wt4s+O47K6n7S4LL8ds/A16JZXiyxrLGQyuAVI8Qa6eLcJjuYmhmXUrfzB8Cp8D76wCWV/wdiYFN5Zk5KDaRPMhfP8AhyD5CkNNb0cUsG32Z6ZSsvwT0k2NypK3CRsoy0cxEbLjrs2x+WajXnpFiZuztWiZvrPIqr8cFht8cUncOUU9SKV2bCvh51HtMo+JArNWdi1xvPehgf3IHAHzK1aQcs2y9IUJ827x/m1Rcn2+QpSfC+STf8YhgjM00qJGvVmOw8B8/dXbY3yTRrLC6ujjKspyCPcapuZOSbe8gNu69mCQwaIBWUjoemD8D51N5b4BHZW0drDqKIDgsckkksxOMDqT0rptj/ZSu9yzpSlYUKUpQClKUApSlAKUpQClKUApSlAKUpQClK4zQHNKUoBVHzNxiC3XMyo7n2EIBLe/foPfXbzNzElnCZG3Y7Rr9Zv/AIHUmsPypwd+ITNd3RLRht//ABGHRB5IPH+XnWO+xznJ/wAVydljyj/iTCa6hiSH90KgUkeSYGcfaPyq5T0U2SfRK8Y+rlZF/wBMyuK2CoAMAAAdAPCvqqi5R7iOmkZA+iywYfpLeJj9ZUETfzh0j8Kg3PoxeLvcO4heW7DojuZY/hhtx+Nb2lUtSXkrBHlkPP8Af8PmFvxaFZF8JohgsvTUB7LjzHdIr0vh9+k0ayxMGRxlSPEf2PurD+kqRJjHCuC0ZZmP1cjAX4+PyFW/o6sGitCGzhpGZB7iFGfmQTUPUjJ0uTlCfU43ZqaUpQ7ilKUApSlAKUpQClKUApSlAKUpQClKUArAekLhXFJLmCTh0rLEg76q4XDBiSzqfpBpwMb9DtvW/pVRli7JkrVEOz4rHJsjgkdVOzD4qdxUuod9wiKb6SNSfA9GHwYb1R8b4Obe3mmiuLgCON30FtQOlScb7jpXK5eLJbku1nnHNPG2v7/RGcrrEMI8Pa0lvmd/gBXsvCuGrBCkMfsooA9/mT7ycmvC+V+JwvdwLFEIpC4COTkKxBC5B6+Xzr1tuF3x/wCLT5L/APWr1JOO2L/X+nHTm93TZo818yShRliAPecfnWably6b27xvln+xFcLyKpOZZpX/AJf3zXLOfaJ0zn2j+ywvObLeP9/WfJO9+PT8aobnme4uTotY2Uea7t826L/+3q/teVLZP93qPm5Lfgdvwrvi4ghYxW4VtOzFfYj9xI21fZG/nipx1JcuvRLjqS/k69FDwfkncPckHx0A5/1Hx+ArXKuNhsKCua6QgoKkdYacYKkKUpVlilKUApSlAKUpQClKUApSlAKVxmmaA5pSlAKUpQCuq6t1kRo3GVdSrDzBBB/A120oD8w808tz8OuDHIGChswyjo4BypB8GG2R1B+Vei8r+m+PQsd+jhwADLGNQf3svVT54yK9SvLGOVTHKiSIequoYH5Gs1N6KuGMcmzQfws6j+SsBXqetCaqa+DzLSlB3BnQ/pe4aBn1hj7hFJn8VxUaH0oG5Ojhtjc3B+swEcY/iY5wP5VdWPo84fCcx2cGR0LDWf5uTV/HEFACgADoAMAfKuLcFwvk6pT7szNtwG7uO9xGcKh/4e2yqfCST23+AIFaS2tljUJGqqqjAVRgAe4Cu2lQ3ZaVClKVhopSlAKUpQClKUApSlAKUpQChpXBoDzuC+gu+I3lvxCZkMLqlvAZWhUppBMg0sutySepOBjFaHh9iOHxzytcTyWwCuivqlaBQD2mlt3ZOh8cYNdL2XD+K9oJrdHkhkeJ1kXTLGVJA3U6gpHeBzgg1k5uFizlv7O0lke2/wAOnkkjZi4t5SGVACehKgnT1x18K71ltwcuNzc23Ods5jBaVO2wIjLDJGshIyoVnUKSR0Gd6mjjsPrPqesdt2faaPs509emfHHXG9ZeDhk09ram6aGK2gWCdghZ3k7JFdNTEKEUEBiACTjGap7r1lbdOJm1w6TG8Z+1BYwsNLRlNOceraRjOxUGswRuTNvec1wxTm2InaUIHKxwSSdwnAYFFIxnb411JztbMqMjSPrd0CpDIzhkALq6BdSEAjOoDqKprp5n4qWtGhBbh8ZDSqzKQZ5CpAUj3eNTvR8oNvI7avWGnk9bDYyJxpVwANgmkJpx+7pPjmscUlYTbZL4dzpbzNGsfbfpWZUZoJVVmXVqXWyhcjS2xPgan8N45DcNKkLhjDIY5AP3WwD8x7xtsfKslwLiLQcHLxjMrS3EcIPjK91JHF18NTAn3A11WVvJZXdo7QdlFIgs5W7USa23e3dwFHe19oCx69pRwW4yZreGcxwTySwxOe0hOJEZWRl8jhgMr9obVFm51t1AY9vvM0AxBKSZV6qAFyfHB6HB8qo5uDyObi6tcC6t7uVos7CVTHD2kD/ZYD5NpNVXrxuLe1ng7pk4szJ2inuE9rkOoIOQcjGfCtUEMmbaHmyBmdMyq8cZkaN4pEcoOrIrKC4zt3c1KsuMxzW4uo9bRsute4wZl6ghCNRz4bb1jOIwyw32J2W4lurW4jgZF0G3CJrZRHk5Rmx3yc5AHStDyZcp/hdq4YaFto8nwGlAHyfDBBz8KmUUlaNTdn0Od7cmIKLhjNH2sYW3lJZAcFsBNuo6+Y8xUzhvMUE6yPHJgREiUODG0RA1HtFkAK7b71ieFxzdtwwQ9mr/AOHz7yqxAGbc9FIOenjUG/jJsbx59RuPW4BxEDp2KOn0aj/c9jhh1JBbJ2NX+NffZKkzbnne3C9qe2EJxicwyCLc4B16fZ+17Pvq/wA1Qc1cTMNlJcwrbyRpEzsshOmSPTnClcjcbb7b1Ou+MLFaNdyYCpF2jYP2NWB5+Q+Vcmr4LvyY3nXiF1LNJJZOQvDAkrqOlxKRqeI46hYMkjzf4VsIOYYmtBfAt2RjEuVUsQuMnZckkb5x5Gsxypy7eC1WT11YzcZnkXsFfvy99gWLZOxA+AFVnLpa3teKcJkbUbVJmiOMaopYmcYHgAxO3hqFdWk1S7EW1v5NhBztbMYsmZBMVETywyxo5b2AHdAuT4b7+FctzjD2ksQW5ZoW0yBLeVtJxkbqhB2wRjwNZMRzGLhiXpj9Tf1faJSCJgiNbCZmJyhYY7oHe0joaseF2s73vEvV50i/TRe1F2m/q0WD7Qx4bVjhE3JmluOYYUtTeu+IQmvUVIOD07pGrVnbTjOan29wrqroQysAykdCCMgj5VleO3TzXMEEMazrCO3mGsIpbLRQgnBB74kbT5oKcgzNGJ7CVNBtpMxrq1Ygly8QDDGQDrT/AJRUY7WblvRrqUpUFilKUB8s4G5OB764jmVhlSCPMHP5VguW7VeLvLfXf6S3WV47WAn9GFQ4Mrr0dyfrZAH4Wt1yMkdxBc2AW2ZJB2yR9xJ4t9Ssi90t0IOPn0xbik6b3Jtvcs+KcpWtw/azQI0gGNYyrEeRZCCR7ia7IOWbZIGtkgjET+2gGz566/Fj7zXPAOOrdRtIkcqBZHjIk0g6kbQ+NDMMagR8q+eB8wLcrI6xyRiKR4m7TSO8hw+NLNsD41nVx4GxIPBoew9V7Nex06Oz/d0/Vx5e6uW4TEYfVjGvZadGjw09NPwxUbl/mSK8jaSDVhXZCGGDtgqcfVZSrKfEMK+OXeaIrwS9msiNDIY5EkADKw8e6xBU74IPgaVJf8Fo7bLlu3hcSxQojqgjVh1CDog+z7q7LTgcMTSPFEqtMcykdXO+7eZ3O9UjekSDsrmdIrh47WUROyhO8xIGYwzgsuSu+3UYzvicnNIE0cE0FxA0xYRGQIVdgpYrqjdwG0gnBxnBrWpC4navKdqI1hFvGI0k7RVxsr/XHk3vqXxLhEVwoWeNZArBlDeDDow99U1tzr2kbyx2N8yo8iNpEROpGKuAvbamwQRsDnG1djc35mmgjtLuRodBcoIsYddSEapQTkA7Yzt0pUjLiWtjwmKEuYo1QyMXfH77Hqx99Rrvle2lAEkEbAO0gBHR2OWcfaJ8a7uC8ajuoRPDq0ksCGBVlZSVdWU9GBBBFRLjmYds9vBDNcPGB2vZ6AsZIyqs8jKusjfSMnGM4rOqzdqJPDuXreBi8MMaOwwzAd4jyLHfHuqM/J1oWLm3j7zamG4Vm6ksgOgnPiRUe453hW2kutExELhJowoEkTEgYdWYD95ehOQQRkVMtuOM0qxPaXUerVh3EZQEDOGMcjFT5ZGK3q5HTwSJODwmZbkxqZUUqr+Kqc5A929dUHC7ZJpJUSITSj9IR7Tj7QzvVBznxKSW6tuFwSNEbgPJPIhwyQp1CHwZjkZ8MVNk9HVgYuy9WjG20i7Sg/WEvt6vHJNbVLdmeiUvJlmDn1aPGc6N9APXIjzoBzv0qw4jwqK4jMM8aSRnGUYZBxuNqo7G+awtoLa6eS5uGLJGIxqkmwSQe9jGE06mYgDz859nzIrTeryxSwzFSyJJp/SqPaMbozKxGRkZBGemN6xqXJqosLGwSGNYoUVEQYVV6KPIVXScnWbSSSm2iLyhhI2N3De0GPiDXPLnNEV6shiWRDFIY5EkADKw/hYgg+BB3warT6RYOxuLlIrl4raUROyqnebIGYwXBZe8u+3tDGd8EpWLjRb3HLdvJCls8MbQpjQhHdXHs4HuqPJyZZszObePU5yx3yx6ZbfeuziXNEMNn68xJh0K40jJYNjSFGRknI2qGOcwXhiS1umeaDt0A7LZMgHUWlAB7y7faHvwWQeJYcM5atrZi9vBHGxUISgxlRuB8M13R8HhWdrlY1EzKFaT95lGMA+7aqq65yEaxl7S8DSTGBUKx6tenWvWXSVIzhgSNjnFSeH8zpJO1s8c0Mqp2miYKNSZ0lkZGZSAdjvmjUuRaLmlZ5ecA6NNBbXU0K5/SxhMOB1MSs4eReu6jfwzXzFzskkoigt7mbMMc6sgjCmN8hT+kkU5yCMEA7GsxYyRo6VWWfHA6BmhuIzlgUkTvDDFd9JK42yCCcgilZTNtGN5A4gvDjJwm8ZYmSV3t3c6VniY5BRjsWB6jrvWtl5pg7aO2jbtpXO6xYfsl8ZJSDhE+O5J2BrL+mn9n/8ANUH0G/qMn8Y/Ku7ipR/IzmnUsC35IsWkglZLqZB63ed2Psyo/wBok+sjH39fGqiyu/8AY5rOOVWkuuI3UAZmA1KXZpSSniY1Yd0dWGKuvRd+rSfff9CVkeAfTW3+bb8oq1btk9kaqFpLTicTTC3jjvI+xxExx2sILQkhwNzGWTbyX3VU2dnOEiuLHvG6E9rMy7iI9vK8VwcddIMg+a1cekD6ey+8b84ql+jT9RH3kn5ipuo5fe5VdVGT4zHHDa8XgjZFWOWzVRkd0CO2UZ3+z+Bq34m3Y3lnP60LyV5REIW0HQr5Ek0Cx40FRuWbPdyMis/x/wCkv/vo/wCtqsPRd9PJ93XRrpv7wiE96J/KZTspZDxAxKt5dMyB4gmFuXYgll1YIG+/Q7VxEs1xe8RNjdpGzRWhQhVfUTCxQ5Psr78HqK88n8a9J5O/aF192n5JSUcbf3sIu6Rc8g3EL2MfYLpxqEqltbLMGPba2/ebXqOfHINQuS51hkvLaZgswuppiGODJFIQ0ci59pdPdyOhWo/ot+in+9H9Aqr9MvS3+L/2rnjc3HyXdRTInM0okj4tdRsOwcWcSvkaZZI5B2jIejAaguehwfKvROHcPlVy8l08qlcBSiKAc51AoATtt86yvNX7Hh/8n8jWy4V9DF92n9IrJvp+/wBCPJjedo2teIWvFtLNDGjwXOkZMaMSVkwNyoLHPyrTPzbaCLtzdW/Z4yGEikH4YOSfcN6s5vZPwP5V+e+VP26PvT+ZrYRWot+wk8Xt3PT24mP8Stb2ZHihntZIYjMNOiQyhwH3whdAMA4O2Ou1SuY5lmvrGGEhpIZmnlKnPZRCJ0Osj2dRYAA9cHyqfz1+z7j+D+4rOeir9Rn/AIm/orFvHLxsL3xIdhZTiOGay39cjktpmU5EJEsjR3Bx4qhlX46BXbAI4vXYFKKicR4coBI2A9TAB3+z4+Rq/wDRr+oJ/HJ/VWJ439Je/wCYj/qkrot5NfeSeEmW8nBZUjuLSRcWtmlzJA56SdrG/Ypv/wB2GlH/AKdLCRXueHYuex/7LzqRkyd4Nu+GHgfDwrY81fqM/wB035V5HxX2YPuV/rlrIdYl0m25juVIsYYrxZZEvowZGKOVZo5mGoLhScEbDHhUe4s5O3v7WaTtbyWzf1SQkLqhZWBiVBsjCTqepBB8KznCvorb/OH8oK2PEf25B93/ANEtbWOwu9y15Y5gtvUYn7SONYokSRWIUwsihWRwd1IIIwapjIknFXMdy1upsbcrp0KSDLMQCsqnGxBxgHes5zP+3Y/44v7Vx6Qv1+X4J/7a0UN/YctvRvoecbKBRDLfwu6AKzM6lmPiW07Z+FKwvAP1dPi/9bUqXpIpTZ//2Q==">
            <a:hlinkClick r:id="rId9"/>
          </p:cNvPr>
          <p:cNvSpPr>
            <a:spLocks noChangeAspect="1" noChangeArrowheads="1"/>
          </p:cNvSpPr>
          <p:nvPr/>
        </p:nvSpPr>
        <p:spPr bwMode="auto">
          <a:xfrm>
            <a:off x="406400" y="-388938"/>
            <a:ext cx="2514600" cy="144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endParaRPr lang="en-US" altLang="en-US" sz="1800" b="1" smtClean="0">
              <a:solidFill>
                <a:srgbClr val="000000"/>
              </a:solidFill>
              <a:latin typeface="Arial" charset="0"/>
              <a:cs typeface="Arial" charset="0"/>
            </a:endParaRPr>
          </a:p>
        </p:txBody>
      </p:sp>
    </p:spTree>
    <p:extLst>
      <p:ext uri="{BB962C8B-B14F-4D97-AF65-F5344CB8AC3E}">
        <p14:creationId xmlns:p14="http://schemas.microsoft.com/office/powerpoint/2010/main" val="2022546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Disclosure</a:t>
            </a:r>
            <a:endParaRPr lang="en-US" dirty="0"/>
          </a:p>
        </p:txBody>
      </p:sp>
      <p:sp>
        <p:nvSpPr>
          <p:cNvPr id="3" name="Content Placeholder 2"/>
          <p:cNvSpPr>
            <a:spLocks noGrp="1"/>
          </p:cNvSpPr>
          <p:nvPr>
            <p:ph idx="1"/>
          </p:nvPr>
        </p:nvSpPr>
        <p:spPr>
          <a:xfrm>
            <a:off x="547730" y="1066800"/>
            <a:ext cx="8229600" cy="5047672"/>
          </a:xfrm>
        </p:spPr>
        <p:txBody>
          <a:bodyPr/>
          <a:lstStyle/>
          <a:p>
            <a:pPr marL="0" indent="0">
              <a:buNone/>
            </a:pPr>
            <a:r>
              <a:rPr lang="en-US" sz="1000" dirty="0" smtClean="0"/>
              <a:t>Wells </a:t>
            </a:r>
            <a:r>
              <a:rPr lang="en-US" sz="1000" dirty="0"/>
              <a:t>Fargo &amp; Company conducts business outside the U.S. through various companies, including duly authorized and regulated subsidiaries and affiliates in Asia, Canada, and Latin America. In Europe, banking services are provided through Wells Fargo Bank International (WFBI), directly regulated by the Central Bank of Ireland, and Wells Fargo Bank, N.A. London Branch, authorized by the Prudential Regulation Authority (PRA) and regulated by the Financial Conduct Authority (FCA) and the PRA. All products and services may not be available in all countries. Each situation needs to be evaluated individually and is subject to local regulatory requirements. </a:t>
            </a:r>
          </a:p>
          <a:p>
            <a:pPr marL="0" indent="0">
              <a:buNone/>
            </a:pPr>
            <a:r>
              <a:rPr lang="en-US" sz="1000" dirty="0"/>
              <a:t>©2015 Wells Fargo Bank, N.A. All rights reserved. 	</a:t>
            </a:r>
          </a:p>
        </p:txBody>
      </p:sp>
    </p:spTree>
    <p:extLst>
      <p:ext uri="{BB962C8B-B14F-4D97-AF65-F5344CB8AC3E}">
        <p14:creationId xmlns:p14="http://schemas.microsoft.com/office/powerpoint/2010/main" val="129360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8DE6AE1E-AEB3-430E-AC21-F3B4A5DD9F58}" type="slidenum">
              <a:rPr lang="en-US" altLang="en-US" sz="1000" smtClean="0">
                <a:solidFill>
                  <a:srgbClr val="A9B089"/>
                </a:solidFill>
                <a:latin typeface="Verdana" pitchFamily="34" charset="0"/>
                <a:ea typeface="MS PGothic" pitchFamily="34" charset="-128"/>
              </a:rPr>
              <a:pPr>
                <a:spcBef>
                  <a:spcPct val="0"/>
                </a:spcBef>
                <a:buClrTx/>
                <a:buSzTx/>
                <a:buFontTx/>
                <a:buNone/>
              </a:pPr>
              <a:t>4</a:t>
            </a:fld>
            <a:endParaRPr lang="en-US" altLang="en-US" sz="1000" smtClean="0">
              <a:solidFill>
                <a:srgbClr val="A9B089"/>
              </a:solidFill>
              <a:latin typeface="Verdana" pitchFamily="34" charset="0"/>
              <a:ea typeface="MS PGothic" pitchFamily="34" charset="-128"/>
            </a:endParaRPr>
          </a:p>
        </p:txBody>
      </p:sp>
      <p:pic>
        <p:nvPicPr>
          <p:cNvPr id="27651" name="Picture 7"/>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424238" y="1085850"/>
            <a:ext cx="5527675" cy="4244975"/>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5152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Rectangle 3"/>
          <p:cNvSpPr>
            <a:spLocks noGrp="1" noChangeArrowheads="1"/>
          </p:cNvSpPr>
          <p:nvPr>
            <p:ph type="title"/>
          </p:nvPr>
        </p:nvSpPr>
        <p:spPr/>
        <p:txBody>
          <a:bodyPr/>
          <a:lstStyle/>
          <a:p>
            <a:pPr eaLnBrk="1" hangingPunct="1"/>
            <a:r>
              <a:rPr lang="en-US" altLang="en-US" smtClean="0"/>
              <a:t>Pace of Policy Firming</a:t>
            </a:r>
          </a:p>
        </p:txBody>
      </p:sp>
      <p:sp>
        <p:nvSpPr>
          <p:cNvPr id="27653"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The FOMC downshifted its expectations</a:t>
            </a:r>
          </a:p>
        </p:txBody>
      </p:sp>
      <p:sp>
        <p:nvSpPr>
          <p:cNvPr id="27654" name="Text Box 5"/>
          <p:cNvSpPr txBox="1">
            <a:spLocks noChangeArrowheads="1"/>
          </p:cNvSpPr>
          <p:nvPr/>
        </p:nvSpPr>
        <p:spPr bwMode="auto">
          <a:xfrm>
            <a:off x="3427413" y="6026150"/>
            <a:ext cx="53784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Federal Reserve Board, Bloomberg LP and Wells Fargo Securities, LLC</a:t>
            </a:r>
          </a:p>
        </p:txBody>
      </p:sp>
    </p:spTree>
    <p:extLst>
      <p:ext uri="{BB962C8B-B14F-4D97-AF65-F5344CB8AC3E}">
        <p14:creationId xmlns:p14="http://schemas.microsoft.com/office/powerpoint/2010/main" val="31423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A49529A6-D46D-4A25-B539-D19645B08F91}" type="slidenum">
              <a:rPr lang="en-US" altLang="en-US" sz="1000" smtClean="0">
                <a:solidFill>
                  <a:srgbClr val="A9B089"/>
                </a:solidFill>
                <a:latin typeface="Verdana" pitchFamily="34" charset="0"/>
                <a:ea typeface="MS PGothic" pitchFamily="34" charset="-128"/>
              </a:rPr>
              <a:pPr>
                <a:spcBef>
                  <a:spcPct val="0"/>
                </a:spcBef>
                <a:buClrTx/>
                <a:buSzTx/>
                <a:buFontTx/>
                <a:buNone/>
              </a:pPr>
              <a:t>5</a:t>
            </a:fld>
            <a:endParaRPr lang="en-US" altLang="en-US" sz="1000" smtClean="0">
              <a:solidFill>
                <a:srgbClr val="A9B089"/>
              </a:solidFill>
              <a:latin typeface="Verdana" pitchFamily="34" charset="0"/>
              <a:ea typeface="MS PGothic" pitchFamily="34" charset="-128"/>
            </a:endParaRPr>
          </a:p>
        </p:txBody>
      </p:sp>
      <p:pic>
        <p:nvPicPr>
          <p:cNvPr id="28675" name="Picture 7"/>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424238" y="1085850"/>
            <a:ext cx="5527675" cy="4244975"/>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5152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3"/>
          <p:cNvSpPr>
            <a:spLocks noGrp="1" noChangeArrowheads="1"/>
          </p:cNvSpPr>
          <p:nvPr>
            <p:ph type="title"/>
          </p:nvPr>
        </p:nvSpPr>
        <p:spPr/>
        <p:txBody>
          <a:bodyPr/>
          <a:lstStyle/>
          <a:p>
            <a:pPr eaLnBrk="1" hangingPunct="1"/>
            <a:r>
              <a:rPr lang="en-US" altLang="en-US" smtClean="0"/>
              <a:t>Pace of Policy Firming</a:t>
            </a:r>
          </a:p>
        </p:txBody>
      </p:sp>
      <p:sp>
        <p:nvSpPr>
          <p:cNvPr id="28677"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Since December of last year, the Fed has been moving toward “lower for longer”</a:t>
            </a:r>
          </a:p>
        </p:txBody>
      </p:sp>
      <p:sp>
        <p:nvSpPr>
          <p:cNvPr id="28678" name="Text Box 5"/>
          <p:cNvSpPr txBox="1">
            <a:spLocks noChangeArrowheads="1"/>
          </p:cNvSpPr>
          <p:nvPr/>
        </p:nvSpPr>
        <p:spPr bwMode="auto">
          <a:xfrm>
            <a:off x="3427413" y="6026150"/>
            <a:ext cx="53784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Federal Reserve Board, Bloomberg LP and Wells Fargo Securities, LLC</a:t>
            </a:r>
          </a:p>
        </p:txBody>
      </p:sp>
    </p:spTree>
    <p:extLst>
      <p:ext uri="{BB962C8B-B14F-4D97-AF65-F5344CB8AC3E}">
        <p14:creationId xmlns:p14="http://schemas.microsoft.com/office/powerpoint/2010/main" val="2503456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4117975" y="6494463"/>
            <a:ext cx="8985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fontAlgn="base">
              <a:spcBef>
                <a:spcPct val="0"/>
              </a:spcBef>
              <a:spcAft>
                <a:spcPct val="0"/>
              </a:spcAft>
              <a:buClrTx/>
              <a:buSzTx/>
              <a:buFontTx/>
              <a:buNone/>
            </a:pPr>
            <a:fld id="{C7A5A1A7-360E-4863-BF89-D3701B9D0887}" type="slidenum">
              <a:rPr lang="en-US" altLang="en-US" sz="1000" smtClean="0">
                <a:solidFill>
                  <a:srgbClr val="A9B089"/>
                </a:solidFill>
                <a:latin typeface="Verdana" pitchFamily="34" charset="0"/>
                <a:ea typeface="MS PGothic" pitchFamily="34" charset="-128"/>
                <a:cs typeface="Verdana" pitchFamily="34" charset="0"/>
              </a:rPr>
              <a:pPr algn="ctr" fontAlgn="base">
                <a:spcBef>
                  <a:spcPct val="0"/>
                </a:spcBef>
                <a:spcAft>
                  <a:spcPct val="0"/>
                </a:spcAft>
                <a:buClrTx/>
                <a:buSzTx/>
                <a:buFontTx/>
                <a:buNone/>
              </a:pPr>
              <a:t>6</a:t>
            </a:fld>
            <a:endParaRPr lang="en-US" altLang="en-US" sz="1000" smtClean="0">
              <a:solidFill>
                <a:srgbClr val="A9B089"/>
              </a:solidFill>
              <a:latin typeface="Verdana" pitchFamily="34" charset="0"/>
              <a:ea typeface="MS PGothic" pitchFamily="34" charset="-128"/>
              <a:cs typeface="Verdana" pitchFamily="34" charset="0"/>
            </a:endParaRPr>
          </a:p>
        </p:txBody>
      </p:sp>
      <p:sp>
        <p:nvSpPr>
          <p:cNvPr id="29699" name="Rectangle 3"/>
          <p:cNvSpPr>
            <a:spLocks noGrp="1" noChangeArrowheads="1"/>
          </p:cNvSpPr>
          <p:nvPr>
            <p:ph type="title" idx="4294967295"/>
          </p:nvPr>
        </p:nvSpPr>
        <p:spPr/>
        <p:txBody>
          <a:bodyPr/>
          <a:lstStyle/>
          <a:p>
            <a:pPr eaLnBrk="1" hangingPunct="1"/>
            <a:r>
              <a:rPr lang="en-US" altLang="en-US" smtClean="0"/>
              <a:t>Unemployment</a:t>
            </a:r>
          </a:p>
        </p:txBody>
      </p:sp>
      <p:sp>
        <p:nvSpPr>
          <p:cNvPr id="29700"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The labor market is steadily firming and the unemployment rate is spot-on the FOMC’s central tendency target</a:t>
            </a:r>
          </a:p>
        </p:txBody>
      </p:sp>
      <p:sp>
        <p:nvSpPr>
          <p:cNvPr id="29701" name="Text Box 5"/>
          <p:cNvSpPr txBox="1">
            <a:spLocks noChangeArrowheads="1"/>
          </p:cNvSpPr>
          <p:nvPr/>
        </p:nvSpPr>
        <p:spPr bwMode="auto">
          <a:xfrm>
            <a:off x="3427413" y="6016625"/>
            <a:ext cx="53419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U.S. Department of Labor, Federal Reserve Board and Wells Fargo Securities, LLC</a:t>
            </a:r>
          </a:p>
        </p:txBody>
      </p:sp>
      <p:pic>
        <p:nvPicPr>
          <p:cNvPr id="29702" name="Picture 7"/>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521075" y="1333500"/>
            <a:ext cx="5248275" cy="4029075"/>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777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3BA718EA-101E-4C3B-AD11-88FFC95A2308}" type="slidenum">
              <a:rPr lang="en-US" altLang="en-US" sz="1000" smtClean="0">
                <a:solidFill>
                  <a:srgbClr val="A9B089"/>
                </a:solidFill>
                <a:latin typeface="Verdana" pitchFamily="34" charset="0"/>
                <a:ea typeface="MS PGothic" pitchFamily="34" charset="-128"/>
              </a:rPr>
              <a:pPr>
                <a:spcBef>
                  <a:spcPct val="0"/>
                </a:spcBef>
                <a:buClrTx/>
                <a:buSzTx/>
                <a:buFontTx/>
                <a:buNone/>
              </a:pPr>
              <a:t>7</a:t>
            </a:fld>
            <a:endParaRPr lang="en-US" altLang="en-US" sz="1000" smtClean="0">
              <a:solidFill>
                <a:srgbClr val="A9B089"/>
              </a:solidFill>
              <a:latin typeface="Verdana" pitchFamily="34" charset="0"/>
              <a:ea typeface="MS PGothic" pitchFamily="34" charset="-128"/>
            </a:endParaRPr>
          </a:p>
        </p:txBody>
      </p:sp>
      <p:sp>
        <p:nvSpPr>
          <p:cNvPr id="30723" name="Rectangle 2"/>
          <p:cNvSpPr>
            <a:spLocks noGrp="1" noChangeArrowheads="1"/>
          </p:cNvSpPr>
          <p:nvPr>
            <p:ph type="title"/>
          </p:nvPr>
        </p:nvSpPr>
        <p:spPr/>
        <p:txBody>
          <a:bodyPr/>
          <a:lstStyle/>
          <a:p>
            <a:pPr eaLnBrk="1" hangingPunct="1"/>
            <a:r>
              <a:rPr lang="en-US" altLang="en-US" smtClean="0"/>
              <a:t>Labor Turnover</a:t>
            </a:r>
          </a:p>
        </p:txBody>
      </p:sp>
      <p:sp>
        <p:nvSpPr>
          <p:cNvPr id="30724" name="Text Box 18"/>
          <p:cNvSpPr txBox="1">
            <a:spLocks noChangeArrowheads="1"/>
          </p:cNvSpPr>
          <p:nvPr/>
        </p:nvSpPr>
        <p:spPr bwMode="auto">
          <a:xfrm>
            <a:off x="169863" y="844550"/>
            <a:ext cx="8704262" cy="981075"/>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The recent pickup in job openings and quits are consistent with recently strong employment gains, although there is potential for moderation going forward</a:t>
            </a:r>
            <a:endParaRPr lang="en-US" altLang="en-US" sz="1600" smtClean="0">
              <a:solidFill>
                <a:srgbClr val="5E5B45"/>
              </a:solidFill>
              <a:ea typeface="MS PGothic" pitchFamily="34" charset="-128"/>
              <a:cs typeface="Arial" charset="0"/>
            </a:endParaRPr>
          </a:p>
        </p:txBody>
      </p:sp>
      <p:pic>
        <p:nvPicPr>
          <p:cNvPr id="30725" name="Picture 10"/>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7475" y="2478088"/>
            <a:ext cx="3990975" cy="306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Text Box 5"/>
          <p:cNvSpPr txBox="1">
            <a:spLocks noChangeArrowheads="1"/>
          </p:cNvSpPr>
          <p:nvPr/>
        </p:nvSpPr>
        <p:spPr bwMode="auto">
          <a:xfrm>
            <a:off x="246063" y="6005513"/>
            <a:ext cx="537845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U.S. Department of Labor and Wells Fargo Securities, LLC</a:t>
            </a:r>
          </a:p>
        </p:txBody>
      </p:sp>
      <p:sp>
        <p:nvSpPr>
          <p:cNvPr id="90119" name="Rectangle 6"/>
          <p:cNvSpPr>
            <a:spLocks noChangeArrowheads="1"/>
          </p:cNvSpPr>
          <p:nvPr/>
        </p:nvSpPr>
        <p:spPr bwMode="auto">
          <a:xfrm>
            <a:off x="4895850" y="2009775"/>
            <a:ext cx="4024313" cy="274638"/>
          </a:xfrm>
          <a:prstGeom prst="rect">
            <a:avLst/>
          </a:prstGeom>
          <a:solidFill>
            <a:srgbClr val="5E5145"/>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4" rIns="91429" bIns="45714"/>
          <a:lstStyle/>
          <a:p>
            <a:pPr marL="174625" indent="-66675" algn="ctr" fontAlgn="base">
              <a:spcBef>
                <a:spcPct val="20000"/>
              </a:spcBef>
              <a:spcAft>
                <a:spcPct val="0"/>
              </a:spcAft>
              <a:buFont typeface="Wingdings" pitchFamily="2" charset="2"/>
              <a:buNone/>
              <a:defRPr/>
            </a:pPr>
            <a:r>
              <a:rPr lang="en-US" sz="1200" b="1" dirty="0">
                <a:solidFill>
                  <a:srgbClr val="FFFFFF"/>
                </a:solidFill>
                <a:cs typeface="Arial" charset="0"/>
              </a:rPr>
              <a:t>Separations</a:t>
            </a:r>
          </a:p>
        </p:txBody>
      </p:sp>
      <p:sp>
        <p:nvSpPr>
          <p:cNvPr id="90120" name="Rectangle 7"/>
          <p:cNvSpPr>
            <a:spLocks noChangeArrowheads="1"/>
          </p:cNvSpPr>
          <p:nvPr/>
        </p:nvSpPr>
        <p:spPr bwMode="auto">
          <a:xfrm>
            <a:off x="215900" y="2012950"/>
            <a:ext cx="4024313" cy="274638"/>
          </a:xfrm>
          <a:prstGeom prst="rect">
            <a:avLst/>
          </a:prstGeom>
          <a:solidFill>
            <a:srgbClr val="5E5145"/>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4" rIns="91429" bIns="45714"/>
          <a:lstStyle/>
          <a:p>
            <a:pPr marL="174625" indent="-66675" algn="ctr" fontAlgn="base">
              <a:spcBef>
                <a:spcPct val="20000"/>
              </a:spcBef>
              <a:spcAft>
                <a:spcPct val="0"/>
              </a:spcAft>
              <a:buFont typeface="Wingdings" pitchFamily="2" charset="2"/>
              <a:buNone/>
              <a:defRPr/>
            </a:pPr>
            <a:r>
              <a:rPr lang="en-US" sz="1200" b="1" dirty="0">
                <a:solidFill>
                  <a:srgbClr val="FFFFFF"/>
                </a:solidFill>
                <a:cs typeface="Arial" charset="0"/>
              </a:rPr>
              <a:t>Hiring</a:t>
            </a:r>
          </a:p>
        </p:txBody>
      </p:sp>
      <p:pic>
        <p:nvPicPr>
          <p:cNvPr id="30729" name="Picture 11"/>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4797425" y="2478088"/>
            <a:ext cx="3984625" cy="305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745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A4980DA4-67D0-4377-875C-5D0B81440120}" type="slidenum">
              <a:rPr lang="en-US" altLang="en-US" sz="1000" smtClean="0">
                <a:solidFill>
                  <a:srgbClr val="A9B089"/>
                </a:solidFill>
                <a:latin typeface="Verdana" pitchFamily="34" charset="0"/>
                <a:ea typeface="MS PGothic" pitchFamily="34" charset="-128"/>
              </a:rPr>
              <a:pPr>
                <a:spcBef>
                  <a:spcPct val="0"/>
                </a:spcBef>
                <a:buClrTx/>
                <a:buSzTx/>
                <a:buFontTx/>
                <a:buNone/>
              </a:pPr>
              <a:t>8</a:t>
            </a:fld>
            <a:endParaRPr lang="en-US" altLang="en-US" sz="1000" smtClean="0">
              <a:solidFill>
                <a:srgbClr val="A9B089"/>
              </a:solidFill>
              <a:latin typeface="Verdana" pitchFamily="34" charset="0"/>
              <a:ea typeface="MS PGothic" pitchFamily="34" charset="-128"/>
            </a:endParaRPr>
          </a:p>
        </p:txBody>
      </p:sp>
      <p:pic>
        <p:nvPicPr>
          <p:cNvPr id="31747" name="Picture 7"/>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424238" y="1042988"/>
            <a:ext cx="5521325" cy="4238625"/>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5152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8" name="Rectangle 3"/>
          <p:cNvSpPr>
            <a:spLocks noGrp="1" noChangeArrowheads="1"/>
          </p:cNvSpPr>
          <p:nvPr>
            <p:ph type="title"/>
          </p:nvPr>
        </p:nvSpPr>
        <p:spPr/>
        <p:txBody>
          <a:bodyPr/>
          <a:lstStyle/>
          <a:p>
            <a:pPr eaLnBrk="1" hangingPunct="1"/>
            <a:r>
              <a:rPr lang="en-US" altLang="en-US" smtClean="0"/>
              <a:t>Real GDP Forecast</a:t>
            </a:r>
          </a:p>
        </p:txBody>
      </p:sp>
      <p:sp>
        <p:nvSpPr>
          <p:cNvPr id="31749"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Fed was right about Q1 weakness being “transitory”</a:t>
            </a:r>
          </a:p>
        </p:txBody>
      </p:sp>
      <p:sp>
        <p:nvSpPr>
          <p:cNvPr id="31750" name="Text Box 5"/>
          <p:cNvSpPr txBox="1">
            <a:spLocks noChangeArrowheads="1"/>
          </p:cNvSpPr>
          <p:nvPr/>
        </p:nvSpPr>
        <p:spPr bwMode="auto">
          <a:xfrm>
            <a:off x="3427413" y="6016625"/>
            <a:ext cx="5341937"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U.S. Department of Commerce and Wells Fargo Securities, LLC</a:t>
            </a:r>
          </a:p>
        </p:txBody>
      </p:sp>
    </p:spTree>
    <p:extLst>
      <p:ext uri="{BB962C8B-B14F-4D97-AF65-F5344CB8AC3E}">
        <p14:creationId xmlns:p14="http://schemas.microsoft.com/office/powerpoint/2010/main" val="2549716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spcBef>
                <a:spcPct val="0"/>
              </a:spcBef>
              <a:buClrTx/>
              <a:buSzTx/>
              <a:buFontTx/>
              <a:buNone/>
            </a:pPr>
            <a:fld id="{A3EEC1DB-CBB5-4238-80C2-EEB0153308C4}" type="slidenum">
              <a:rPr lang="en-US" altLang="en-US" sz="1000" smtClean="0">
                <a:solidFill>
                  <a:srgbClr val="A9B089"/>
                </a:solidFill>
                <a:latin typeface="Verdana" pitchFamily="34" charset="0"/>
                <a:ea typeface="MS PGothic" pitchFamily="34" charset="-128"/>
              </a:rPr>
              <a:pPr>
                <a:spcBef>
                  <a:spcPct val="0"/>
                </a:spcBef>
                <a:buClrTx/>
                <a:buSzTx/>
                <a:buFontTx/>
                <a:buNone/>
              </a:pPr>
              <a:t>9</a:t>
            </a:fld>
            <a:endParaRPr lang="en-US" altLang="en-US" sz="1000" smtClean="0">
              <a:solidFill>
                <a:srgbClr val="A9B089"/>
              </a:solidFill>
              <a:latin typeface="Verdana" pitchFamily="34" charset="0"/>
              <a:ea typeface="MS PGothic" pitchFamily="34" charset="-128"/>
            </a:endParaRPr>
          </a:p>
        </p:txBody>
      </p:sp>
      <p:sp>
        <p:nvSpPr>
          <p:cNvPr id="32771" name="Slide Number Placeholder 3"/>
          <p:cNvSpPr txBox="1">
            <a:spLocks noGrp="1"/>
          </p:cNvSpPr>
          <p:nvPr/>
        </p:nvSpPr>
        <p:spPr bwMode="auto">
          <a:xfrm>
            <a:off x="4117975" y="6494463"/>
            <a:ext cx="8985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34" tIns="50917" rIns="101834" bIns="50917"/>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fontAlgn="base">
              <a:spcBef>
                <a:spcPct val="0"/>
              </a:spcBef>
              <a:spcAft>
                <a:spcPct val="0"/>
              </a:spcAft>
              <a:buClrTx/>
              <a:buSzTx/>
              <a:buFontTx/>
              <a:buNone/>
            </a:pPr>
            <a:fld id="{AE88BF34-8488-4EAD-8FFC-16FF57F4AB56}" type="slidenum">
              <a:rPr lang="en-US" altLang="en-US" sz="1000" smtClean="0">
                <a:solidFill>
                  <a:srgbClr val="A9B089"/>
                </a:solidFill>
                <a:latin typeface="Verdana" pitchFamily="34" charset="0"/>
                <a:ea typeface="MS PGothic" pitchFamily="34" charset="-128"/>
                <a:cs typeface="Verdana" pitchFamily="34" charset="0"/>
              </a:rPr>
              <a:pPr algn="ctr" fontAlgn="base">
                <a:spcBef>
                  <a:spcPct val="0"/>
                </a:spcBef>
                <a:spcAft>
                  <a:spcPct val="0"/>
                </a:spcAft>
                <a:buClrTx/>
                <a:buSzTx/>
                <a:buFontTx/>
                <a:buNone/>
              </a:pPr>
              <a:t>9</a:t>
            </a:fld>
            <a:endParaRPr lang="en-US" altLang="en-US" sz="1000" smtClean="0">
              <a:solidFill>
                <a:srgbClr val="A9B089"/>
              </a:solidFill>
              <a:latin typeface="Verdana" pitchFamily="34" charset="0"/>
              <a:ea typeface="MS PGothic" pitchFamily="34" charset="-128"/>
              <a:cs typeface="Verdana" pitchFamily="34" charset="0"/>
            </a:endParaRPr>
          </a:p>
        </p:txBody>
      </p:sp>
      <p:pic>
        <p:nvPicPr>
          <p:cNvPr id="32772" name="Picture 8"/>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424238" y="1085850"/>
            <a:ext cx="5529262" cy="4244975"/>
          </a:xfrm>
          <a:prstGeom prst="rect">
            <a:avLst/>
          </a:prstGeom>
          <a:noFill/>
          <a:ln>
            <a:noFill/>
          </a:ln>
          <a:effectLst/>
          <a:extLst>
            <a:ext uri="{909E8E84-426E-40DD-AFC4-6F175D3DCCD1}">
              <a14:hiddenFill xmlns:a14="http://schemas.microsoft.com/office/drawing/2010/main">
                <a:solidFill>
                  <a:srgbClr val="5E5145"/>
                </a:solidFill>
              </a14:hiddenFill>
            </a:ext>
            <a:ext uri="{91240B29-F687-4F45-9708-019B960494DF}">
              <a14:hiddenLine xmlns:a14="http://schemas.microsoft.com/office/drawing/2010/main" w="9525">
                <a:solidFill>
                  <a:srgbClr val="51525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Rectangle 3"/>
          <p:cNvSpPr>
            <a:spLocks noGrp="1" noChangeArrowheads="1"/>
          </p:cNvSpPr>
          <p:nvPr>
            <p:ph type="title" idx="4294967295"/>
          </p:nvPr>
        </p:nvSpPr>
        <p:spPr/>
        <p:txBody>
          <a:bodyPr/>
          <a:lstStyle/>
          <a:p>
            <a:pPr eaLnBrk="1" hangingPunct="1"/>
            <a:r>
              <a:rPr lang="en-US" altLang="en-US" smtClean="0"/>
              <a:t>Inflation</a:t>
            </a:r>
          </a:p>
        </p:txBody>
      </p:sp>
      <p:sp>
        <p:nvSpPr>
          <p:cNvPr id="32774" name="Text Box 18"/>
          <p:cNvSpPr txBox="1">
            <a:spLocks noChangeArrowheads="1"/>
          </p:cNvSpPr>
          <p:nvPr/>
        </p:nvSpPr>
        <p:spPr bwMode="auto">
          <a:xfrm>
            <a:off x="254000" y="836613"/>
            <a:ext cx="3109913" cy="5416550"/>
          </a:xfrm>
          <a:prstGeom prst="rect">
            <a:avLst/>
          </a:prstGeom>
          <a:solidFill>
            <a:srgbClr val="DADB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048" tIns="41025" rIns="82048" bIns="41025" anchor="ctr"/>
          <a:lstStyle>
            <a:lvl1pPr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defTabSz="820738"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defTabSz="820738"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defTabSz="820738"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algn="ctr" eaLnBrk="1" fontAlgn="base" hangingPunct="1">
              <a:spcBef>
                <a:spcPct val="0"/>
              </a:spcBef>
              <a:spcAft>
                <a:spcPct val="0"/>
              </a:spcAft>
              <a:buClrTx/>
              <a:buSzTx/>
              <a:buFontTx/>
              <a:buNone/>
            </a:pPr>
            <a:r>
              <a:rPr lang="en-US" altLang="en-US" sz="1600" smtClean="0">
                <a:solidFill>
                  <a:srgbClr val="5E5145"/>
                </a:solidFill>
                <a:ea typeface="MS PGothic" pitchFamily="34" charset="-128"/>
                <a:cs typeface="Arial" charset="0"/>
              </a:rPr>
              <a:t>Low oil prices continue to weigh on headline inflation, but core inflation has remained fairly stable</a:t>
            </a:r>
          </a:p>
        </p:txBody>
      </p:sp>
      <p:sp>
        <p:nvSpPr>
          <p:cNvPr id="32775" name="Text Box 5"/>
          <p:cNvSpPr txBox="1">
            <a:spLocks noChangeArrowheads="1"/>
          </p:cNvSpPr>
          <p:nvPr/>
        </p:nvSpPr>
        <p:spPr bwMode="auto">
          <a:xfrm>
            <a:off x="3427413" y="6026150"/>
            <a:ext cx="53784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CAC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1pPr>
            <a:lvl2pPr marL="742950" indent="-285750" eaLnBrk="0" hangingPunct="0">
              <a:spcBef>
                <a:spcPct val="20000"/>
              </a:spcBef>
              <a:buClr>
                <a:schemeClr val="tx1"/>
              </a:buClr>
              <a:buSzPct val="115000"/>
              <a:buFont typeface="Wingdings" pitchFamily="2" charset="2"/>
              <a:buChar char="§"/>
              <a:defRPr sz="1200">
                <a:solidFill>
                  <a:schemeClr val="tx1"/>
                </a:solidFill>
                <a:latin typeface="Georgia" pitchFamily="18" charset="0"/>
              </a:defRPr>
            </a:lvl2pPr>
            <a:lvl3pPr marL="11430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3pPr>
            <a:lvl4pPr marL="16002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4pPr>
            <a:lvl5pPr marL="2057400" indent="-228600" eaLnBrk="0" hangingPunct="0">
              <a:spcBef>
                <a:spcPct val="20000"/>
              </a:spcBef>
              <a:buClr>
                <a:schemeClr val="tx1"/>
              </a:buClr>
              <a:buSzPct val="115000"/>
              <a:buFont typeface="Wingdings" pitchFamily="2" charset="2"/>
              <a:buChar char="§"/>
              <a:defRPr sz="1000">
                <a:solidFill>
                  <a:schemeClr val="tx1"/>
                </a:solidFill>
                <a:latin typeface="Georgia" pitchFamily="18" charset="0"/>
              </a:defRPr>
            </a:lvl5pPr>
            <a:lvl6pPr marL="25146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6pPr>
            <a:lvl7pPr marL="29718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7pPr>
            <a:lvl8pPr marL="34290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8pPr>
            <a:lvl9pPr marL="3886200" indent="-228600" eaLnBrk="0" fontAlgn="base" hangingPunct="0">
              <a:spcBef>
                <a:spcPct val="20000"/>
              </a:spcBef>
              <a:spcAft>
                <a:spcPct val="0"/>
              </a:spcAft>
              <a:buClr>
                <a:schemeClr val="tx1"/>
              </a:buClr>
              <a:buSzPct val="115000"/>
              <a:buFont typeface="Wingdings" pitchFamily="2" charset="2"/>
              <a:buChar char="§"/>
              <a:defRPr sz="1000">
                <a:solidFill>
                  <a:schemeClr val="tx1"/>
                </a:solidFill>
                <a:latin typeface="Georgia" pitchFamily="18" charset="0"/>
              </a:defRPr>
            </a:lvl9pPr>
          </a:lstStyle>
          <a:p>
            <a:pPr eaLnBrk="1" fontAlgn="base" hangingPunct="1">
              <a:spcBef>
                <a:spcPct val="0"/>
              </a:spcBef>
              <a:spcAft>
                <a:spcPct val="0"/>
              </a:spcAft>
              <a:buClrTx/>
              <a:buSzTx/>
              <a:buFontTx/>
              <a:buNone/>
            </a:pPr>
            <a:r>
              <a:rPr lang="en-US" altLang="en-US" sz="800" smtClean="0">
                <a:solidFill>
                  <a:srgbClr val="000000"/>
                </a:solidFill>
                <a:ea typeface="MS PGothic" pitchFamily="34" charset="-128"/>
                <a:cs typeface="Arial" charset="0"/>
              </a:rPr>
              <a:t>Source: U.S. Department of Commerce and Wells Fargo Securities, LLC</a:t>
            </a:r>
          </a:p>
        </p:txBody>
      </p:sp>
    </p:spTree>
    <p:extLst>
      <p:ext uri="{BB962C8B-B14F-4D97-AF65-F5344CB8AC3E}">
        <p14:creationId xmlns:p14="http://schemas.microsoft.com/office/powerpoint/2010/main" val="18654893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LAYOUT" val="276"/>
  <p:tag name="LAYOUTTEMPLATE" val="WF ReadyUse Landscape"/>
</p:tagLst>
</file>

<file path=ppt/tags/tag10.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Rectangle 6"/>
  <p:tag name="FORMATSSLIDEID" val="256"/>
  <p:tag name="FORMATSFILENAME" val="Standard Slides.pot"/>
  <p:tag name="POSITIONSHAPE" val="Rectangle 6"/>
  <p:tag name="POSITIONSLIDEID" val="256"/>
  <p:tag name="SIZESHAPE" val="Rectangle 6"/>
  <p:tag name="SIZESLIDEID" val="256"/>
</p:tagLst>
</file>

<file path=ppt/tags/tag11.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Rectangle 7"/>
  <p:tag name="FORMATSSLIDEID" val="256"/>
  <p:tag name="FORMATSFILENAME" val="Standard Slides.pot"/>
  <p:tag name="POSITIONSHAPE" val="Rectangle 7"/>
  <p:tag name="POSITIONSLIDEID" val="256"/>
  <p:tag name="SIZESHAPE" val="Rectangle 7"/>
  <p:tag name="SIZESLIDEID" val="256"/>
</p:tagLst>
</file>

<file path=ppt/tags/tag12.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Picture 17"/>
  <p:tag name="FORMATSSLIDEID" val="256"/>
  <p:tag name="FORMATSFILENAME" val="Standard Slides.pot"/>
  <p:tag name="POSITIONSHAPE" val="Picture 17"/>
  <p:tag name="POSITIONSLIDEID" val="256"/>
  <p:tag name="SIZESHAPE" val="Picture 17"/>
  <p:tag name="SIZESLIDEID" val="256"/>
</p:tagLst>
</file>

<file path=ppt/tags/tag13.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Fed Rate Projections.xls&quot; Path=&quot;\\ent.wfb.bank.corp\whlsdfs\shared\AREMOS32\banks\Indicators_DI NEW\Monetary Policy&quot; Landmark=&quot;Pace Policy Firming-Change (2)&quot; LMFriendly=&quot;Pace Policy Firming-Change (2)&quot; SheetSlideName=&quot;Pace Policy Firming-Change (2)&quot; Address=&quot;Pace Policy Firming-Change (2)&quot; AddrAdjusted=&quot;Pace Policy Firming-Change (2)&quot; LastUpdate=&quot;2015.08.20:15.39.45&quot; FileDesc=&quot;Fed Rate Projections.xls&quot; Text=&quot;&quot; Value=&quot;&quot; Inst=&quot;0&quot; SBR=&quot;False&quot; SBC=&quot;False&quot; DestType=&quot;1&quot; HeaderRows=&quot;0&quot; /&gt;&#10;&lt;/Data&gt;"/>
</p:tagLst>
</file>

<file path=ppt/tags/tag14.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Fed Rate Projections.xls&quot; Path=&quot;\\ent.wfb.bank.corp\whlsdfs\shared\AREMOS32\banks\Indicators_DI NEW\Monetary Policy&quot; Landmark=&quot;Pace of Policy Firming last (2&quot; LMFriendly=&quot;Pace of Policy Firming last (2&quot; SheetSlideName=&quot;Pace of Policy Firming last (2&quot; Address=&quot;Pace of Policy Firming last (2&quot; AddrAdjusted=&quot;Pace of Policy Firming last (2&quot; LastUpdate=&quot;2015.06.22:10.27.39&quot; FileDesc=&quot;Fed Rate Projections.xls&quot; Text=&quot;&quot; Value=&quot;&quot; Inst=&quot;0&quot; SBR=&quot;False&quot; SBC=&quot;False&quot; DestType=&quot;1&quot; HeaderRows=&quot;0&quot; /&gt;&#10;&lt;/Data&gt;"/>
</p:tagLst>
</file>

<file path=ppt/tags/tag15.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Employment-Household.xlsx&quot; Path=&quot;\\ent.wfb.bank.corp\whlsdfs\shared\AREMOS32\banks\Indicators_DI NEW&quot; Landmark=&quot;Graph 9 U3 v LR&quot; LMFriendly=&quot;Graph 9 U3 v LR&quot; SheetSlideName=&quot;&quot; Address=&quot;Graph 9 U3 v LR&quot; AddrAdjusted=&quot;Graph 9 U3 v LR&quot; LastUpdate=&quot;2015.09.14:10.30.39&quot; FileDesc=&quot;Employment-Household.xlsx&quot; Text=&quot;&quot; Value=&quot;&quot; Inst=&quot;0&quot; SBR=&quot;False&quot; SBC=&quot;False&quot; DestType=&quot;1&quot; HeaderRows=&quot;0&quot; /&gt;&#10;&lt;/Data&gt;"/>
</p:tagLst>
</file>

<file path=ppt/tags/tag16.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Jolts New.xlsx&quot; Path=&quot;\\cibna.msds.wachovia.net\root\shared\AREMOS32\banks\Indicators_DI NEW&quot; Landmark=&quot;Gr. 1 Job Openings w3MMA&quot; LMFriendly=&quot;Gr. 1 Job Openings w3MMA&quot; SheetSlideName=&quot;Gr. 1 Job Openings w3MMA&quot; Address=&quot;Gr. 1 Job Openings w3MMA&quot; AddrAdjusted=&quot;Gr. 1 Job Openings w3MMA&quot; LastUpdate=&quot;2015.09.14:10.32.04&quot; FileDesc=&quot;Jolts New.xlsx&quot; Text=&quot;&quot; Value=&quot;&quot; Inst=&quot;0&quot; SBR=&quot;False&quot; SBC=&quot;False&quot; DestType=&quot;1&quot; HeaderRows=&quot;0&quot; /&gt;&#10;&lt;/Data&gt;"/>
</p:tagLst>
</file>

<file path=ppt/tags/tag17.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Jolts New.xlsx&quot; Path=&quot;\\cibna.msds.wachovia.net\root\shared\AREMOS32\banks\Indicators_DI NEW&quot; Landmark=&quot;Gr. 4 Quits vs. Layoffs&quot; LMFriendly=&quot;Gr. 4 Quits vs. Layoffs&quot; SheetSlideName=&quot;Gr. 4 Quits vs. Layoffs&quot; Address=&quot;Gr. 4 Quits vs. Layoffs&quot; AddrAdjusted=&quot;Gr. 4 Quits vs. Layoffs&quot; LastUpdate=&quot;2015.09.14:10.32.31&quot; FileDesc=&quot;Jolts New.xlsx&quot; Text=&quot;&quot; Value=&quot;&quot; Inst=&quot;0&quot; SBR=&quot;False&quot; SBC=&quot;False&quot; DestType=&quot;1&quot; HeaderRows=&quot;0&quot; /&gt;&#10;&lt;/Data&gt;"/>
</p:tagLst>
</file>

<file path=ppt/tags/tag18.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Forecast Graphs.xlsm&quot; Path=&quot;\\ent.wfb.bank.corp\whlsdfs\shared\Economic\Forecast&quot; Landmark=&quot;Real GDP Forecast&quot; LMFriendly=&quot;Real GDP Forecast&quot; SheetSlideName=&quot;Real GDP Forecast&quot; Address=&quot;Real GDP Forecast&quot; AddrAdjusted=&quot;Real GDP Forecast&quot; LastUpdate=&quot;2015.09.14:10.07.03&quot; FileDesc=&quot;Forecast Graphs.xlsm&quot; Text=&quot;&quot; Value=&quot;&quot; Inst=&quot;0&quot; SBR=&quot;False&quot; SBC=&quot;False&quot; DestType=&quot;1&quot; HeaderRows=&quot;0&quot; /&gt;&#10;&lt;/Data&gt;"/>
</p:tagLst>
</file>

<file path=ppt/tags/tag19.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PersIncSpend.xlsx&quot; Path=&quot;\\cibna.msds.wachovia.net\root\shared\AREMOS32\banks\Indicators_DI NEW&quot; Landmark=&quot;Graph D_01 PCE vs Core PCE&quot; LMFriendly=&quot;Graph D_01 PCE vs Core PCE&quot; SheetSlideName=&quot;Graph D_01 PCE vs Core PCE&quot; Address=&quot;Graph D_01 PCE vs Core PCE&quot; AddrAdjusted=&quot;Graph D_01 PCE vs Core PCE&quot; LastUpdate=&quot;2015.09.14:10.33.07&quot; FileDesc=&quot;PersIncSpend.xlsx&quot; Text=&quot;&quot; Value=&quot;&quot; Inst=&quot;0&quot; SBR=&quot;False&quot; SBC=&quot;False&quot; DestType=&quot;1&quot; HeaderRows=&quot;0&quot; /&gt;&#10;&lt;/Data&gt;"/>
</p:tagLst>
</file>

<file path=ppt/tags/tag2.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Picture 9"/>
  <p:tag name="FORMATSFILENAME" val="Standard Slides.potx"/>
  <p:tag name="POSITIONSHAPE" val="Picture 9"/>
  <p:tag name="SIZESHAPE" val="Picture 9"/>
  <p:tag name="FORMATSSLIDEID" val="276"/>
  <p:tag name="POSITIONSLIDEID" val="276"/>
  <p:tag name="SIZESLIDEID" val="276"/>
  <p:tag name="INORIGINALLAYOUTID" val="276"/>
</p:tagLst>
</file>

<file path=ppt/tags/tag20.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NFIB Small Business.xlsx&quot; Path=&quot;\\cibna.msds.wachovia.net\root\shared\AREMOS32\banks\Indicators_DI NEW&quot; Landmark=&quot;Chart20a&quot; LMFriendly=&quot;Chart20a&quot; SheetSlideName=&quot;Chart20a&quot; Address=&quot;Chart20a&quot; AddrAdjusted=&quot;Chart20a&quot; LastUpdate=&quot;2015.08.20:15.44.38&quot; FileDesc=&quot;NFIB Small Business.xlsx&quot; Text=&quot;&quot; Value=&quot;&quot; Inst=&quot;0&quot; SBR=&quot;False&quot; SBC=&quot;False&quot; DestType=&quot;1&quot; HeaderRows=&quot;0&quot; /&gt;&#10;&lt;/Data&gt;"/>
</p:tagLst>
</file>

<file path=ppt/tags/tag21.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HousingStartsForecast.xls&quot; Path=&quot;\\cibna.msds.wachovia.net\root\shared\Economic\Forecast\ForecastGraphs&quot; Landmark=&quot;Graph4Annual (2)&quot; LMFriendly=&quot;Graph4Annual (2)&quot; SheetSlideName=&quot;Graph4Annual (2)&quot; Address=&quot;Graph4Annual (2)&quot; AddrAdjusted=&quot;Graph4Annual (2)&quot; LastUpdate=&quot;2015.07.15:15.32.04&quot; FileDesc=&quot;HousingStartsForecast.xls&quot; Text=&quot;&quot; Value=&quot;&quot; Inst=&quot;0&quot; SBR=&quot;False&quot; SBC=&quot;False&quot; DestType=&quot;1&quot; HeaderRows=&quot;0&quot; /&gt;&#10;&lt;/Data&gt;"/>
</p:tagLst>
</file>

<file path=ppt/tags/tag22.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FlowofFunds-Households.xlsx&quot; Path=&quot;\\ent.wfb.bank.corp\whlsdfs\shared\AREMOS32\banks\Indicators_DI NEW&quot; Landmark=&quot;Debt-YPD 2 (2)&quot; LMFriendly=&quot;Debt-YPD 2 (2)&quot; SheetSlideName=&quot;Debt-YPD 2 (2)&quot; Address=&quot;Debt-YPD 2 (2)&quot; AddrAdjusted=&quot;Debt-YPD 2 (2)&quot; LastUpdate=&quot;2015.09.14:10.34.06&quot; FileDesc=&quot;FlowofFunds-Households.xlsx&quot; Text=&quot;&quot; Value=&quot;&quot; Inst=&quot;0&quot; SBR=&quot;False&quot; SBC=&quot;False&quot; DestType=&quot;1&quot; HeaderRows=&quot;0&quot; /&gt;&#10;&lt;/Data&gt;"/>
</p:tagLst>
</file>

<file path=ppt/tags/tag23.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FlowofFunds-Households.xlsx&quot; Path=&quot;\\ent.wfb.bank.corp\whlsdfs\shared\AREMOS32\banks\Indicators_DI NEW&quot; Landmark=&quot;FOR Total&quot; LMFriendly=&quot;FOR Total&quot; SheetSlideName=&quot;FOR Total&quot; Address=&quot;FOR Total&quot; AddrAdjusted=&quot;FOR Total&quot; LastUpdate=&quot;2015.07.15:15.34.04&quot; FileDesc=&quot;FlowofFunds-Households.xlsx&quot; Text=&quot;&quot; Value=&quot;&quot; Inst=&quot;0&quot; SBR=&quot;False&quot; SBC=&quot;False&quot; DestType=&quot;1&quot; HeaderRows=&quot;0&quot; /&gt;&#10;&lt;/Data&gt;"/>
</p:tagLst>
</file>

<file path=ppt/tags/tag24.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Forecast Graphs.xlsm&quot; Path=&quot;\\cibna.msds.wachovia.net\root\shared\Economic\Forecast&quot; Landmark=&quot;Real PCE Forecast&quot; LMFriendly=&quot;Real PCE Forecast&quot; SheetSlideName=&quot;Real PCE Forecast&quot; Address=&quot;Real PCE Forecast&quot; AddrAdjusted=&quot;Real PCE Forecast&quot; LastUpdate=&quot;2015.09.14:10.34.27&quot; FileDesc=&quot;Forecast Graphs.xlsm&quot; Text=&quot;&quot; Value=&quot;&quot; Inst=&quot;0&quot; SBR=&quot;False&quot; SBC=&quot;False&quot; DestType=&quot;1&quot; HeaderRows=&quot;0&quot; /&gt;&#10;&lt;/Data&gt;"/>
</p:tagLst>
</file>

<file path=ppt/tags/tag25.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DurableGoods NF.xlsx&quot; Path=&quot;\\ent.wfb.bank.corp\whlsdfs\shared\AREMOS32\banks\Indicators_DI NEW&quot; Landmark=&quot;Graph 5 Cap NonDef&quot; LMFriendly=&quot;Graph 5 Cap NonDef&quot; SheetSlideName=&quot;Graph 5 Cap NonDef&quot; Address=&quot;Graph 5 Cap NonDef&quot; AddrAdjusted=&quot;Graph 5 Cap NonDef&quot; LastUpdate=&quot;2015.09.14:10.35.01&quot; FileDesc=&quot;DurableGoods NF.xlsx&quot; Text=&quot;&quot; Value=&quot;&quot; Inst=&quot;0&quot; SBR=&quot;False&quot; SBC=&quot;False&quot; DestType=&quot;1&quot; HeaderRows=&quot;0&quot; /&gt;&#10;&lt;/Data&gt;"/>
</p:tagLst>
</file>

<file path=ppt/tags/tag26.xml><?xml version="1.0" encoding="utf-8"?>
<p:tagLst xmlns:a="http://schemas.openxmlformats.org/drawingml/2006/main" xmlns:r="http://schemas.openxmlformats.org/officeDocument/2006/relationships" xmlns:p="http://schemas.openxmlformats.org/presentationml/2006/main">
  <p:tag name="WORKBOOKFILENAME" val="\\cibna.msds.wachovia.net\root\shared\Economic\Forecast\Forecast Graphs.xlsm"/>
  <p:tag name="RANGENAME" val="bb_Nzc3OTFBRDY3QThDNDYyMj"/>
  <p:tag name="TYPENAME" val="ChartSheet"/>
  <p:tag name="EXCELSHAPEHEIGHT" val="4421"/>
  <p:tag name="EXCELSHAPEWIDTH" val="5894"/>
  <p:tag name="FILETIMESTAMP" val="12/8/2014 10:57:39 AM"/>
  <p:tag name="TAGTIMESTAMP" val="12/9/2014 10:45:13 AM"/>
  <p:tag name="WORKSHEETNAME" val="Real Equip Forecast"/>
  <p:tag name="ASPECTRATIO" val="1"/>
  <p:tag name="LOCKEDFORUPDATES" val="False"/>
  <p:tag name="LINKTEXTS" val="&lt;LinkInfos/&gt;&#10;"/>
  <p:tag name="DMSOFTTAG" val="&lt;Data vendor=&quot;FactSet&quot; application=&quot;PresLink&quot; version=&quot;2013.1&quot; XMLVersion=&quot;C591227E-C126-49DE-B816-0EB840665770&quot; iXMLVersion=&quot;1&quot;&gt;&#10;  &lt;Main FileType=&quot;2&quot; FileUID=&quot;&quot; FileName=&quot;Forecast Graphs.xlsm&quot; Path=&quot;\\ent.wfb.bank.corp\whlsdfs\shared\Economic\Forecast&quot; Landmark=&quot;Real Equip Forecast&quot; LMFriendly=&quot;Real Equip Forecast&quot; SheetSlideName=&quot;Real Equip Forecast&quot; Address=&quot;Real Equip Forecast&quot; AddrAdjusted=&quot;Real Equip Forecast&quot; LastUpdate=&quot;2015.09.14:10.35.21&quot; FileDesc=&quot;Forecast Graphs.xlsm&quot; Text=&quot;&quot; Value=&quot;&quot; Inst=&quot;0&quot; SBR=&quot;False&quot; SBC=&quot;False&quot; DestType=&quot;1&quot; HeaderRows=&quot;0&quot; /&gt;&#10;&lt;/Data&gt;"/>
</p:tagLst>
</file>

<file path=ppt/tags/tag27.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Spreads.xlsx&quot; Path=&quot;\\ent.wfb.bank.corp\whlsdfs\shared\AREMOS32\banks\Indicators_DI NEW\Financial Indicators&quot; Landmark=&quot;AaaBaaCorporates Tightenign&quot; LMFriendly=&quot;AaaBaaCorporates Tightenign&quot; SheetSlideName=&quot;&quot; Address=&quot;AaaBaaCorporates Tightenign&quot; AddrAdjusted=&quot;AaaBaaCorporates Tightenign&quot; LastUpdate=&quot;2015.08.20:15.28.53&quot; FileDesc=&quot;Spreads.xlsx&quot; Text=&quot;&quot; Value=&quot;&quot; Inst=&quot;0&quot; SBR=&quot;False&quot; SBC=&quot;False&quot; DestType=&quot;1&quot; HeaderRows=&quot;0&quot; /&gt;&#10;&lt;/Data&gt;"/>
</p:tagLst>
</file>

<file path=ppt/tags/tag28.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GDP NEW.xlsx&quot; Path=&quot;\\ent.wfb.bank.corp\whlsdfs\Shared\AREMOS32\banks\Indicators_DI NEW&quot; Landmark=&quot;Graph 09 core cap TIGHTENING&quot; LMFriendly=&quot;Graph 09 core cap TIGHTENING&quot; SheetSlideName=&quot;&quot; Address=&quot;Graph 09 core cap TIGHTENING&quot; AddrAdjusted=&quot;Graph 09 core cap TIGHTENING&quot; LastUpdate=&quot;2015.08.20:15.29.18&quot; FileDesc=&quot;GDP NEW.xlsx&quot; Text=&quot;&quot; Value=&quot;&quot; Inst=&quot;0&quot; SBR=&quot;False&quot; SBC=&quot;False&quot; DestType=&quot;1&quot; HeaderRows=&quot;0&quot; /&gt;&#10;&lt;/Data&gt;"/>
</p:tagLst>
</file>

<file path=ppt/tags/tag29.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Contributions to GDP.xls&quot; Path=&quot;\\ent.wfb.bank.corp\whlsdfs\shared\Economic\Sarah\Indicators\GDP&quot; Landmark=&quot;Graph 01 ContributionsGDP 2 (2&quot; LMFriendly=&quot;Graph 01 ContributionsGDP 2 (2&quot; SheetSlideName=&quot;&quot; Address=&quot;Graph 01 ContributionsGDP 2 (2&quot; AddrAdjusted=&quot;Graph 01 ContributionsGDP 2 (2&quot; LastUpdate=&quot;2015.08.20:15.21.44&quot; FileDesc=&quot;Contributions to GDP.xls&quot; Text=&quot;&quot; Value=&quot;&quot; Inst=&quot;0&quot; SBR=&quot;False&quot; SBC=&quot;False&quot; DestType=&quot;1&quot; HeaderRows=&quot;0&quot; /&gt;&#10;&lt;/Data&gt;"/>
</p:tagLst>
</file>

<file path=ppt/tags/tag3.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Rectangle 4"/>
  <p:tag name="FORMATSFILENAME" val="Standard Slides.potx"/>
  <p:tag name="POSITIONSHAPE" val="Rectangle 4"/>
  <p:tag name="SIZESHAPE" val="Rectangle 4"/>
  <p:tag name="FORMATSSLIDEID" val="276"/>
  <p:tag name="POSITIONSLIDEID" val="276"/>
  <p:tag name="SIZESLIDEID" val="276"/>
  <p:tag name="INORIGINALLAYOUTID" val="276"/>
</p:tagLst>
</file>

<file path=ppt/tags/tag30.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2&quot; FileUID=&quot;&quot; FileName=&quot;GDP NEW.xlsx&quot; Path=&quot;\\ent.wfb.bank.corp\whlsdfs\Shared\AREMOS32\banks\Indicators_DI NEW&quot; Landmark=&quot;Graph 16b iir&quot; LMFriendly=&quot;Graph 16b iir&quot; SheetSlideName=&quot;&quot; Address=&quot;Graph 16b iir&quot; AddrAdjusted=&quot;Graph 16b iir&quot; LastUpdate=&quot;2015.08.20:15.22.36&quot; FileDesc=&quot;GDP NEW.xlsx&quot; Text=&quot;&quot; Value=&quot;&quot; Inst=&quot;0&quot; SBR=&quot;False&quot; SBC=&quot;False&quot; DestType=&quot;1&quot; HeaderRows=&quot;0&quot; /&gt;&#10;&lt;/Data&gt;"/>
</p:tagLst>
</file>

<file path=ppt/tags/tag31.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1&quot; FileUID=&quot;&quot; FileName=&quot;Forecast Output.xls&quot; Path=&quot;\\ent.wfb.bank.corp\whlsdfs\shared\Economic\Forecast&quot; Landmark=&quot;_bdm.1FBF915C03E14EFF95AE89332590C258.edm&quot; LMFriendly=&quot;Auto-generated range name&quot; SheetSlideName=&quot;_bdm.100C914A86B84BEA8FCF85DA589FE502.edm&quot; Address=&quot;'WeeklyCopyA'!A1:ER73&quot; AddrAdjusted=&quot;'WeeklyCopyA'!A1&quot; LastUpdate=&quot;2015.09.14:10.41.07&quot; FileDesc=&quot;Forecast Output.xls&quot; Text=&quot;&quot; Value=&quot;&quot; Inst=&quot;0&quot; SBR=&quot;False&quot; SBC=&quot;False&quot; DestType=&quot;1&quot; HeaderRows=&quot;0&quot; /&gt;&#10;&lt;/Data&gt;"/>
  <p:tag name="STRETCHHEIGHT" val="False"/>
</p:tagLst>
</file>

<file path=ppt/tags/tag32.xml><?xml version="1.0" encoding="utf-8"?>
<p:tagLst xmlns:a="http://schemas.openxmlformats.org/drawingml/2006/main" xmlns:r="http://schemas.openxmlformats.org/officeDocument/2006/relationships" xmlns:p="http://schemas.openxmlformats.org/presentationml/2006/main">
  <p:tag name="DMSOFTTAG" val="&lt;Data vendor=&quot;FactSet&quot; application=&quot;PresLink&quot; version=&quot;2013.1&quot; XMLVersion=&quot;C591227E-C126-49DE-B816-0EB840665770&quot; iXMLVersion=&quot;1&quot;&gt;&#10;  &lt;Main FileType=&quot;1&quot; FileUID=&quot;&quot; FileName=&quot;CURRENT FORECAST.xls&quot; Path=&quot;\\ent.wfb.bank.corp\whlsdfs\shared\Economic\Forecast\International Final Tables&quot; Landmark=&quot;_bdm.A812C40340F647C5BDFE1D050755A21F.edm&quot; LMFriendly=&quot;Auto-generated range name&quot; SheetSlideName=&quot;_bdm.3B654A46B7E340229F8F21A7E908246C.edm&quot; Address=&quot;'Table'!A1:M24&quot; AddrAdjusted=&quot;'Table'!A1:A2&quot; LastUpdate=&quot;2015.09.14:10.38.16&quot; FileDesc=&quot;CURRENT FORECAST.xls&quot; Text=&quot;&quot; Value=&quot;&quot; Inst=&quot;0&quot; SBR=&quot;False&quot; SBC=&quot;False&quot; DestType=&quot;1&quot; HeaderRows=&quot;0&quot; /&gt;&#10;&lt;/Data&gt;"/>
  <p:tag name="STRETCHHEIGHT" val="False"/>
</p:tagLst>
</file>

<file path=ppt/tags/tag33.xml><?xml version="1.0" encoding="utf-8"?>
<p:tagLst xmlns:a="http://schemas.openxmlformats.org/drawingml/2006/main" xmlns:r="http://schemas.openxmlformats.org/officeDocument/2006/relationships" xmlns:p="http://schemas.openxmlformats.org/presentationml/2006/main">
  <p:tag name="SLIDELAYOUT" val="276"/>
  <p:tag name="LAYOUTTEMPLATE" val="WF ReadyUse Landscape"/>
</p:tagLst>
</file>

<file path=ppt/tags/tag34.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Picture 9"/>
  <p:tag name="FORMATSFILENAME" val="Standard Slides.potx"/>
  <p:tag name="POSITIONSHAPE" val="Picture 9"/>
  <p:tag name="SIZESHAPE" val="Picture 9"/>
  <p:tag name="FORMATSSLIDEID" val="276"/>
  <p:tag name="POSITIONSLIDEID" val="276"/>
  <p:tag name="SIZESLIDEID" val="276"/>
  <p:tag name="INORIGINALLAYOUTID" val="276"/>
</p:tagLst>
</file>

<file path=ppt/tags/tag35.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Rectangle 4"/>
  <p:tag name="FORMATSFILENAME" val="Standard Slides.potx"/>
  <p:tag name="POSITIONSHAPE" val="Rectangle 4"/>
  <p:tag name="SIZESHAPE" val="Rectangle 4"/>
  <p:tag name="FORMATSSLIDEID" val="276"/>
  <p:tag name="POSITIONSLIDEID" val="276"/>
  <p:tag name="SIZESLIDEID" val="276"/>
  <p:tag name="INORIGINALLAYOUTID" val="276"/>
</p:tagLst>
</file>

<file path=ppt/tags/tag36.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Rectangle 5"/>
  <p:tag name="FORMATSFILENAME" val="Standard Slides.potx"/>
  <p:tag name="POSITIONSHAPE" val="Rectangle 5"/>
  <p:tag name="SIZESHAPE" val="Rectangle 5"/>
  <p:tag name="FORMATSSLIDEID" val="276"/>
  <p:tag name="POSITIONSLIDEID" val="276"/>
  <p:tag name="SIZESLIDEID" val="276"/>
  <p:tag name="INORIGINALLAYOUTID" val="276"/>
</p:tagLst>
</file>

<file path=ppt/tags/tag37.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Rectangle 7"/>
  <p:tag name="FORMATSFILENAME" val="Standard Slides.potx"/>
  <p:tag name="POSITIONSHAPE" val="Rectangle 7"/>
  <p:tag name="SIZESHAPE" val="Rectangle 7"/>
  <p:tag name="FORMATSSLIDEID" val="276"/>
  <p:tag name="POSITIONSLIDEID" val="276"/>
  <p:tag name="SIZESLIDEID" val="276"/>
  <p:tag name="INORIGINALLAYOUTID" val="276"/>
</p:tagLst>
</file>

<file path=ppt/tags/tag38.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Picture 16"/>
  <p:tag name="POSITIONSHAPE" val="Picture 16"/>
  <p:tag name="SIZESHAPE" val="Picture 16"/>
  <p:tag name="FORMATSSLIDEID" val="276"/>
  <p:tag name="FORMATSFILENAME" val="Standard Slides.potx"/>
  <p:tag name="POSITIONSLIDEID" val="276"/>
  <p:tag name="SIZESLIDEID" val="276"/>
  <p:tag name="INORIGINALLAYOUTID" val="276"/>
</p:tagLst>
</file>

<file path=ppt/tags/tag39.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Text Box 5"/>
  <p:tag name="FORMATSSLIDEID" val="276"/>
  <p:tag name="FORMATSFILENAME" val="Standard Slides.potx"/>
  <p:tag name="POSITIONSHAPE" val="Text Box 5"/>
  <p:tag name="POSITIONSLIDEID" val="276"/>
  <p:tag name="SIZESHAPE" val="Text Box 5"/>
  <p:tag name="SIZESLIDEID" val="276"/>
  <p:tag name="INORIGINALLAYOUTID" val="276"/>
</p:tagLst>
</file>

<file path=ppt/tags/tag4.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Rectangle 5"/>
  <p:tag name="FORMATSFILENAME" val="Standard Slides.potx"/>
  <p:tag name="POSITIONSHAPE" val="Rectangle 5"/>
  <p:tag name="SIZESHAPE" val="Rectangle 5"/>
  <p:tag name="FORMATSSLIDEID" val="276"/>
  <p:tag name="POSITIONSLIDEID" val="276"/>
  <p:tag name="SIZESLIDEID" val="276"/>
  <p:tag name="INORIGINALLAYOUTID" val="276"/>
</p:tagLst>
</file>

<file path=ppt/tags/tag5.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Rectangle 7"/>
  <p:tag name="FORMATSFILENAME" val="Standard Slides.potx"/>
  <p:tag name="POSITIONSHAPE" val="Rectangle 7"/>
  <p:tag name="SIZESHAPE" val="Rectangle 7"/>
  <p:tag name="FORMATSSLIDEID" val="276"/>
  <p:tag name="POSITIONSLIDEID" val="276"/>
  <p:tag name="SIZESLIDEID" val="276"/>
  <p:tag name="INORIGINALLAYOUTID" val="276"/>
</p:tagLst>
</file>

<file path=ppt/tags/tag6.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Picture 16"/>
  <p:tag name="POSITIONSHAPE" val="Picture 16"/>
  <p:tag name="SIZESHAPE" val="Picture 16"/>
  <p:tag name="FORMATSSLIDEID" val="276"/>
  <p:tag name="FORMATSFILENAME" val="Standard Slides.potx"/>
  <p:tag name="POSITIONSLIDEID" val="276"/>
  <p:tag name="SIZESLIDEID" val="276"/>
  <p:tag name="INORIGINALLAYOUTID" val="276"/>
</p:tagLst>
</file>

<file path=ppt/tags/tag7.xml><?xml version="1.0" encoding="utf-8"?>
<p:tagLst xmlns:a="http://schemas.openxmlformats.org/drawingml/2006/main" xmlns:r="http://schemas.openxmlformats.org/officeDocument/2006/relationships" xmlns:p="http://schemas.openxmlformats.org/presentationml/2006/main">
  <p:tag name="SIZEWIDTH" val="True"/>
  <p:tag name="SIZEHEIGHT" val="True"/>
  <p:tag name="DMSHAPENAME" val="_NewTOCBody"/>
  <p:tag name="FORMATSSHAPE" val="_NewTOCBody"/>
  <p:tag name="SIZESHAPE" val="_NewTOCBody"/>
  <p:tag name="POSNALIGNVERT" val="True"/>
  <p:tag name="POSNALIGNHORIZ" val="True"/>
  <p:tag name="POSITIONSHAPE" val="_NewTOCBody"/>
  <p:tag name="FORMATSFILENAME" val="Standard Slides.potx"/>
  <p:tag name="FORMATSSLIDEID" val="283"/>
  <p:tag name="POSITIONSLIDEID" val="283"/>
  <p:tag name="SIZESLIDEID" val="283"/>
  <p:tag name="INORIGINALLAYOUTID" val="283"/>
</p:tagLst>
</file>

<file path=ppt/tags/tag8.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Picture 9"/>
  <p:tag name="FORMATSSLIDEID" val="256"/>
  <p:tag name="FORMATSFILENAME" val="Standard Slides.pot"/>
  <p:tag name="POSITIONSHAPE" val="Picture 9"/>
  <p:tag name="POSITIONSLIDEID" val="256"/>
  <p:tag name="SIZESHAPE" val="Picture 9"/>
  <p:tag name="SIZESLIDEID" val="256"/>
</p:tagLst>
</file>

<file path=ppt/tags/tag9.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SHAPE" val="Rectangle 5"/>
  <p:tag name="FORMATSSLIDEID" val="256"/>
  <p:tag name="FORMATSFILENAME" val="Standard Slides.pot"/>
  <p:tag name="POSITIONSHAPE" val="Rectangle 5"/>
  <p:tag name="POSITIONSLIDEID" val="256"/>
  <p:tag name="SIZESHAPE" val="Rectangle 5"/>
  <p:tag name="SIZESLIDEID" val="256"/>
</p:tagLst>
</file>

<file path=ppt/theme/theme1.xml><?xml version="1.0" encoding="utf-8"?>
<a:theme xmlns:a="http://schemas.openxmlformats.org/drawingml/2006/main" name="1_Standard Slides">
  <a:themeElements>
    <a:clrScheme name="4-10">
      <a:dk1>
        <a:sysClr val="windowText" lastClr="000000"/>
      </a:dk1>
      <a:lt1>
        <a:sysClr val="window" lastClr="FFFFFF"/>
      </a:lt1>
      <a:dk2>
        <a:srgbClr val="BB0826"/>
      </a:dk2>
      <a:lt2>
        <a:srgbClr val="FCC60A"/>
      </a:lt2>
      <a:accent1>
        <a:srgbClr val="8AA3B3"/>
      </a:accent1>
      <a:accent2>
        <a:srgbClr val="64574C"/>
      </a:accent2>
      <a:accent3>
        <a:srgbClr val="A9B089"/>
      </a:accent3>
      <a:accent4>
        <a:srgbClr val="C4A560"/>
      </a:accent4>
      <a:accent5>
        <a:srgbClr val="848C49"/>
      </a:accent5>
      <a:accent6>
        <a:srgbClr val="DADBBF"/>
      </a:accent6>
      <a:hlink>
        <a:srgbClr val="44464A"/>
      </a:hlink>
      <a:folHlink>
        <a:srgbClr val="D7D3C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and 2.0 PowerPoint template">
  <a:themeElements>
    <a:clrScheme name="Wells Fargo">
      <a:dk1>
        <a:srgbClr val="000000"/>
      </a:dk1>
      <a:lt1>
        <a:srgbClr val="FFFFFF"/>
      </a:lt1>
      <a:dk2>
        <a:srgbClr val="ED8800"/>
      </a:dk2>
      <a:lt2>
        <a:srgbClr val="BB0826"/>
      </a:lt2>
      <a:accent1>
        <a:srgbClr val="ED8800"/>
      </a:accent1>
      <a:accent2>
        <a:srgbClr val="702F8A"/>
      </a:accent2>
      <a:accent3>
        <a:srgbClr val="0095C8"/>
      </a:accent3>
      <a:accent4>
        <a:srgbClr val="46A033"/>
      </a:accent4>
      <a:accent5>
        <a:srgbClr val="AE2573"/>
      </a:accent5>
      <a:accent6>
        <a:srgbClr val="7A6855"/>
      </a:accent6>
      <a:hlink>
        <a:srgbClr val="696B6E"/>
      </a:hlink>
      <a:folHlink>
        <a:srgbClr val="B4B5B7"/>
      </a:folHlink>
    </a:clrScheme>
    <a:fontScheme name="Brand 2.0 Fonts">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91440" tIns="45720" rIns="91440" bIns="45720" rtlCol="0">
        <a:normAutofit/>
      </a:bodyPr>
      <a:lstStyle>
        <a:defPPr marL="342900" indent="-342900" algn="l" defTabSz="914400" rtl="0" eaLnBrk="1" latinLnBrk="0" hangingPunct="1">
          <a:spcBef>
            <a:spcPts val="800"/>
          </a:spcBef>
          <a:buFont typeface="Wingdings" pitchFamily="2" charset="2"/>
          <a:buChar char="§"/>
          <a:defRPr sz="1400" kern="1200" dirty="0" err="1" smtClean="0">
            <a:solidFill>
              <a:schemeClr val="tx1"/>
            </a:solidFill>
            <a:latin typeface="Verdana" pitchFamily="34" charset="0"/>
            <a:ea typeface="+mn-ea"/>
            <a:cs typeface="+mn-cs"/>
          </a:defRPr>
        </a:defPPr>
      </a:lstStyle>
    </a:txDef>
  </a:objectDefaults>
  <a:extraClrSchemeLst/>
  <a:custClrLst>
    <a:custClr name="Dark Orange">
      <a:srgbClr val="CE4C00"/>
    </a:custClr>
    <a:custClr name="Dark Plum">
      <a:srgbClr val="4D3B65"/>
    </a:custClr>
    <a:custClr name="Dark Teal">
      <a:srgbClr val="00698C"/>
    </a:custClr>
    <a:custClr name="Dark Green">
      <a:srgbClr val="007337"/>
    </a:custClr>
    <a:custClr name="Dark Magenta">
      <a:srgbClr val="821861"/>
    </a:custClr>
    <a:custClr name="Dark Ebony">
      <a:srgbClr val="574537"/>
    </a:custClr>
    <a:custClr name="WF Yellow">
      <a:srgbClr val="FCC60A"/>
    </a:custClr>
    <a:custClr name="WF Gray">
      <a:srgbClr val="8F8F8F"/>
    </a:custClr>
    <a:custClr name="Aqua Blue">
      <a:srgbClr val="44464A"/>
    </a:custClr>
    <a:custClr name="Khaki">
      <a:srgbClr val="BFC0BE"/>
    </a:custClr>
    <a:custClr name="Stone">
      <a:srgbClr val="D7D3C7"/>
    </a:custClr>
    <a:custClr name="Breeze">
      <a:srgbClr val="DADBBF"/>
    </a:custClr>
  </a:custClrLst>
</a:theme>
</file>

<file path=ppt/theme/theme3.xml><?xml version="1.0" encoding="utf-8"?>
<a:theme xmlns:a="http://schemas.openxmlformats.org/drawingml/2006/main" name="blank">
  <a:themeElements>
    <a:clrScheme name="blank 1">
      <a:dk1>
        <a:srgbClr val="000000"/>
      </a:dk1>
      <a:lt1>
        <a:srgbClr val="FFFFFF"/>
      </a:lt1>
      <a:dk2>
        <a:srgbClr val="BB0826"/>
      </a:dk2>
      <a:lt2>
        <a:srgbClr val="8F8F8F"/>
      </a:lt2>
      <a:accent1>
        <a:srgbClr val="5E5145"/>
      </a:accent1>
      <a:accent2>
        <a:srgbClr val="8AA3B3"/>
      </a:accent2>
      <a:accent3>
        <a:srgbClr val="FFFFFF"/>
      </a:accent3>
      <a:accent4>
        <a:srgbClr val="000000"/>
      </a:accent4>
      <a:accent5>
        <a:srgbClr val="B6B3B0"/>
      </a:accent5>
      <a:accent6>
        <a:srgbClr val="7D93A2"/>
      </a:accent6>
      <a:hlink>
        <a:srgbClr val="915010"/>
      </a:hlink>
      <a:folHlink>
        <a:srgbClr val="A9B089"/>
      </a:folHlink>
    </a:clrScheme>
    <a:fontScheme name="blank">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5152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5152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1">
        <a:dk1>
          <a:srgbClr val="000000"/>
        </a:dk1>
        <a:lt1>
          <a:srgbClr val="FFFFFF"/>
        </a:lt1>
        <a:dk2>
          <a:srgbClr val="BB0826"/>
        </a:dk2>
        <a:lt2>
          <a:srgbClr val="8F8F8F"/>
        </a:lt2>
        <a:accent1>
          <a:srgbClr val="5E5145"/>
        </a:accent1>
        <a:accent2>
          <a:srgbClr val="8AA3B3"/>
        </a:accent2>
        <a:accent3>
          <a:srgbClr val="FFFFFF"/>
        </a:accent3>
        <a:accent4>
          <a:srgbClr val="000000"/>
        </a:accent4>
        <a:accent5>
          <a:srgbClr val="B6B3B0"/>
        </a:accent5>
        <a:accent6>
          <a:srgbClr val="7D93A2"/>
        </a:accent6>
        <a:hlink>
          <a:srgbClr val="915010"/>
        </a:hlink>
        <a:folHlink>
          <a:srgbClr val="A9B08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rand 2.0 Template">
  <a:themeElements>
    <a:clrScheme name="WF Brand 2.0">
      <a:dk1>
        <a:srgbClr val="000000"/>
      </a:dk1>
      <a:lt1>
        <a:srgbClr val="FFFFFF"/>
      </a:lt1>
      <a:dk2>
        <a:srgbClr val="ED8800"/>
      </a:dk2>
      <a:lt2>
        <a:srgbClr val="BB0826"/>
      </a:lt2>
      <a:accent1>
        <a:srgbClr val="ED8800"/>
      </a:accent1>
      <a:accent2>
        <a:srgbClr val="702F8A"/>
      </a:accent2>
      <a:accent3>
        <a:srgbClr val="0095C8"/>
      </a:accent3>
      <a:accent4>
        <a:srgbClr val="46A033"/>
      </a:accent4>
      <a:accent5>
        <a:srgbClr val="AE2573"/>
      </a:accent5>
      <a:accent6>
        <a:srgbClr val="7A6855"/>
      </a:accent6>
      <a:hlink>
        <a:srgbClr val="44464A"/>
      </a:hlink>
      <a:folHlink>
        <a:srgbClr val="D9D9D6"/>
      </a:folHlink>
    </a:clrScheme>
    <a:fontScheme name="Brand 2.0 Fonts">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91440" tIns="45720" rIns="91440" bIns="45720" rtlCol="0">
        <a:normAutofit/>
      </a:bodyPr>
      <a:lstStyle>
        <a:defPPr marL="342900" indent="-342900" algn="l" defTabSz="914400" rtl="0" eaLnBrk="1" latinLnBrk="0" hangingPunct="1">
          <a:spcBef>
            <a:spcPts val="800"/>
          </a:spcBef>
          <a:buFont typeface="Wingdings" pitchFamily="2" charset="2"/>
          <a:buChar char="§"/>
          <a:defRPr sz="1400" kern="1200" dirty="0" err="1" smtClean="0">
            <a:solidFill>
              <a:schemeClr val="tx1"/>
            </a:solidFill>
            <a:latin typeface="Verdana" pitchFamily="34" charset="0"/>
            <a:ea typeface="+mn-ea"/>
            <a:cs typeface="+mn-cs"/>
          </a:defRPr>
        </a:defPPr>
      </a:lstStyle>
    </a:txDef>
  </a:objectDefaults>
  <a:extraClrSchemeLst/>
  <a:custClrLst>
    <a:custClr name="Dark Orange">
      <a:srgbClr val="CE4C00"/>
    </a:custClr>
    <a:custClr name="Dark Plum">
      <a:srgbClr val="4D3B65"/>
    </a:custClr>
    <a:custClr name="Dark Teal">
      <a:srgbClr val="00698C"/>
    </a:custClr>
    <a:custClr name="Dark Green">
      <a:srgbClr val="007337"/>
    </a:custClr>
    <a:custClr name="Dark Magenta">
      <a:srgbClr val="821861"/>
    </a:custClr>
    <a:custClr name="Dark Ebony">
      <a:srgbClr val="574537"/>
    </a:custClr>
    <a:custClr name="WF Yellow">
      <a:srgbClr val="FCC60A"/>
    </a:custClr>
    <a:custClr name="WF Gray">
      <a:srgbClr val="8F8F8F"/>
    </a:custClr>
    <a:custClr name="Aqua Blue">
      <a:srgbClr val="44464A"/>
    </a:custClr>
    <a:custClr name="Khaki">
      <a:srgbClr val="BFC0BE"/>
    </a:custClr>
    <a:custClr name="Stone">
      <a:srgbClr val="D7D3C7"/>
    </a:custClr>
    <a:custClr name="Breeze">
      <a:srgbClr val="DADBBF"/>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BB0826"/>
    </a:dk2>
    <a:lt2>
      <a:srgbClr val="8E9091"/>
    </a:lt2>
    <a:accent1>
      <a:srgbClr val="688FCF"/>
    </a:accent1>
    <a:accent2>
      <a:srgbClr val="F25316"/>
    </a:accent2>
    <a:accent3>
      <a:srgbClr val="FFFFFF"/>
    </a:accent3>
    <a:accent4>
      <a:srgbClr val="000000"/>
    </a:accent4>
    <a:accent5>
      <a:srgbClr val="B9C6E4"/>
    </a:accent5>
    <a:accent6>
      <a:srgbClr val="DB4A13"/>
    </a:accent6>
    <a:hlink>
      <a:srgbClr val="A4BCE2"/>
    </a:hlink>
    <a:folHlink>
      <a:srgbClr val="739600"/>
    </a:folHlink>
  </a:clrScheme>
</a:themeOverride>
</file>

<file path=docProps/app.xml><?xml version="1.0" encoding="utf-8"?>
<Properties xmlns="http://schemas.openxmlformats.org/officeDocument/2006/extended-properties" xmlns:vt="http://schemas.openxmlformats.org/officeDocument/2006/docPropsVTypes">
  <Template/>
  <TotalTime>848</TotalTime>
  <Words>2056</Words>
  <Application>Microsoft Office PowerPoint</Application>
  <PresentationFormat>On-screen Show (4:3)</PresentationFormat>
  <Paragraphs>238</Paragraphs>
  <Slides>30</Slides>
  <Notes>10</Notes>
  <HiddenSlides>0</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1_Standard Slides</vt:lpstr>
      <vt:lpstr>Brand 2.0 PowerPoint template</vt:lpstr>
      <vt:lpstr>blank</vt:lpstr>
      <vt:lpstr>Brand 2.0 Template</vt:lpstr>
      <vt:lpstr>GPAG Conference Call</vt:lpstr>
      <vt:lpstr>Agenda</vt:lpstr>
      <vt:lpstr>Global Economic Update &amp; Outlook</vt:lpstr>
      <vt:lpstr>Pace of Policy Firming</vt:lpstr>
      <vt:lpstr>Pace of Policy Firming</vt:lpstr>
      <vt:lpstr>Unemployment</vt:lpstr>
      <vt:lpstr>Labor Turnover</vt:lpstr>
      <vt:lpstr>Real GDP Forecast</vt:lpstr>
      <vt:lpstr>Inflation</vt:lpstr>
      <vt:lpstr>Inflation</vt:lpstr>
      <vt:lpstr>Housing</vt:lpstr>
      <vt:lpstr>Household Balance Sheets</vt:lpstr>
      <vt:lpstr>Real PCE Forecast</vt:lpstr>
      <vt:lpstr>Core Capital Spending</vt:lpstr>
      <vt:lpstr>Business Spending</vt:lpstr>
      <vt:lpstr>How Will Business Spending Fare as FOMC Raises Rates?</vt:lpstr>
      <vt:lpstr>Inventories</vt:lpstr>
      <vt:lpstr>U.S. Forecast</vt:lpstr>
      <vt:lpstr>Global Forecast</vt:lpstr>
      <vt:lpstr>Wells Fargo Securities, LLC Economics Group</vt:lpstr>
      <vt:lpstr>USNG SWIFT Change Requests </vt:lpstr>
      <vt:lpstr>SWIFT Standards Release 2016</vt:lpstr>
      <vt:lpstr>SWIFT Standards Release 2016 (Summary)</vt:lpstr>
      <vt:lpstr>CR 001008 </vt:lpstr>
      <vt:lpstr>CR 001011</vt:lpstr>
      <vt:lpstr>CR 001007</vt:lpstr>
      <vt:lpstr>   Recent Changes to US Sanctions Programs</vt:lpstr>
      <vt:lpstr>CUBA</vt:lpstr>
      <vt:lpstr>IRAN</vt:lpstr>
      <vt:lpstr>Disclosure</vt:lpstr>
    </vt:vector>
  </TitlesOfParts>
  <Company>Wells Fargo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Payment Systems Tag line</dc:title>
  <dc:creator>a379942</dc:creator>
  <cp:lastModifiedBy>Favela, Angelica</cp:lastModifiedBy>
  <cp:revision>40</cp:revision>
  <dcterms:created xsi:type="dcterms:W3CDTF">2015-05-22T14:13:28Z</dcterms:created>
  <dcterms:modified xsi:type="dcterms:W3CDTF">2015-09-14T20:24:07Z</dcterms:modified>
</cp:coreProperties>
</file>