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D8C1A-F8EB-4F71-BD61-F8BF68AE74A0}" type="doc">
      <dgm:prSet loTypeId="urn:microsoft.com/office/officeart/2005/8/layout/process4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6C6F448-9902-4B03-929E-8A379BE41E94}">
      <dgm:prSet phldrT="[Text]" custT="1"/>
      <dgm:spPr/>
      <dgm:t>
        <a:bodyPr/>
        <a:lstStyle/>
        <a:p>
          <a:r>
            <a:rPr lang="en-GB" sz="1200" dirty="0" smtClean="0"/>
            <a:t>Parallelise</a:t>
          </a:r>
          <a:endParaRPr lang="en-GB" sz="1200" dirty="0"/>
        </a:p>
      </dgm:t>
    </dgm:pt>
    <dgm:pt modelId="{735CD9CA-C3BE-4AF9-B060-A930FC6B0867}" type="parTrans" cxnId="{1433BFD8-58C1-4456-9B59-4F523B8C5FE6}">
      <dgm:prSet/>
      <dgm:spPr/>
      <dgm:t>
        <a:bodyPr/>
        <a:lstStyle/>
        <a:p>
          <a:endParaRPr lang="en-GB"/>
        </a:p>
      </dgm:t>
    </dgm:pt>
    <dgm:pt modelId="{D5569023-4C47-46BE-95EA-77B75C7FE82F}" type="sibTrans" cxnId="{1433BFD8-58C1-4456-9B59-4F523B8C5FE6}">
      <dgm:prSet/>
      <dgm:spPr/>
      <dgm:t>
        <a:bodyPr/>
        <a:lstStyle/>
        <a:p>
          <a:endParaRPr lang="en-GB"/>
        </a:p>
      </dgm:t>
    </dgm:pt>
    <dgm:pt modelId="{D017D927-1061-4CD2-BECB-069D44B6AE1F}">
      <dgm:prSet phldrT="[Text]" custT="1"/>
      <dgm:spPr/>
      <dgm:t>
        <a:bodyPr/>
        <a:lstStyle/>
        <a:p>
          <a:r>
            <a:rPr lang="en-GB" sz="1200" dirty="0" smtClean="0"/>
            <a:t>Error bounce</a:t>
          </a:r>
          <a:endParaRPr lang="en-GB" sz="1200" dirty="0"/>
        </a:p>
      </dgm:t>
    </dgm:pt>
    <dgm:pt modelId="{4351A4D7-EBD7-4481-ADE3-D97EFFE2B9DE}" type="parTrans" cxnId="{384C511B-E4D8-45CD-9CB1-C64D00B6F81E}">
      <dgm:prSet/>
      <dgm:spPr/>
      <dgm:t>
        <a:bodyPr/>
        <a:lstStyle/>
        <a:p>
          <a:endParaRPr lang="en-GB"/>
        </a:p>
      </dgm:t>
    </dgm:pt>
    <dgm:pt modelId="{9DFD18D2-8C70-486A-8A54-6B9A9A5CD079}" type="sibTrans" cxnId="{384C511B-E4D8-45CD-9CB1-C64D00B6F81E}">
      <dgm:prSet/>
      <dgm:spPr/>
      <dgm:t>
        <a:bodyPr/>
        <a:lstStyle/>
        <a:p>
          <a:endParaRPr lang="en-GB"/>
        </a:p>
      </dgm:t>
    </dgm:pt>
    <dgm:pt modelId="{877B26DD-86B7-49FA-895F-B6013597AEA2}">
      <dgm:prSet phldrT="[Text]" custT="1"/>
      <dgm:spPr/>
      <dgm:t>
        <a:bodyPr/>
        <a:lstStyle/>
        <a:p>
          <a:r>
            <a:rPr lang="en-GB" sz="1200" dirty="0" smtClean="0"/>
            <a:t>Loop</a:t>
          </a:r>
          <a:endParaRPr lang="en-GB" sz="1200" dirty="0"/>
        </a:p>
      </dgm:t>
    </dgm:pt>
    <dgm:pt modelId="{C9A5F801-FB75-4A6A-9C94-A0F3CAF46FA3}" type="parTrans" cxnId="{EB5DD9DE-F17B-405B-87C5-AEAFDFB2B983}">
      <dgm:prSet/>
      <dgm:spPr/>
      <dgm:t>
        <a:bodyPr/>
        <a:lstStyle/>
        <a:p>
          <a:endParaRPr lang="en-GB"/>
        </a:p>
      </dgm:t>
    </dgm:pt>
    <dgm:pt modelId="{42C3EAF5-3C6E-4AC4-9DF7-9BE00DD7735F}" type="sibTrans" cxnId="{EB5DD9DE-F17B-405B-87C5-AEAFDFB2B983}">
      <dgm:prSet/>
      <dgm:spPr/>
      <dgm:t>
        <a:bodyPr/>
        <a:lstStyle/>
        <a:p>
          <a:endParaRPr lang="en-GB"/>
        </a:p>
      </dgm:t>
    </dgm:pt>
    <dgm:pt modelId="{51E1ECC3-35ED-4CF3-A733-DEBB6CFD1CBD}">
      <dgm:prSet phldrT="[Text]" custT="1"/>
      <dgm:spPr/>
      <dgm:t>
        <a:bodyPr/>
        <a:lstStyle/>
        <a:p>
          <a:r>
            <a:rPr lang="en-GB" sz="1200" dirty="0" smtClean="0"/>
            <a:t>Failover</a:t>
          </a:r>
          <a:endParaRPr lang="en-GB" sz="1200" dirty="0"/>
        </a:p>
      </dgm:t>
    </dgm:pt>
    <dgm:pt modelId="{33AC0AE5-D0D6-4BB4-9AB9-CB62DA05722F}" type="parTrans" cxnId="{97F0D3A3-0FF7-43E9-BC07-9AA5963388BE}">
      <dgm:prSet/>
      <dgm:spPr/>
      <dgm:t>
        <a:bodyPr/>
        <a:lstStyle/>
        <a:p>
          <a:endParaRPr lang="en-GB"/>
        </a:p>
      </dgm:t>
    </dgm:pt>
    <dgm:pt modelId="{C499964A-BD39-4149-8554-1D8B715D7123}" type="sibTrans" cxnId="{97F0D3A3-0FF7-43E9-BC07-9AA5963388BE}">
      <dgm:prSet/>
      <dgm:spPr/>
      <dgm:t>
        <a:bodyPr/>
        <a:lstStyle/>
        <a:p>
          <a:endParaRPr lang="en-GB"/>
        </a:p>
      </dgm:t>
    </dgm:pt>
    <dgm:pt modelId="{01F90041-587F-4909-90C0-8F79CB004FFB}">
      <dgm:prSet phldrT="[Text]" custT="1"/>
      <dgm:spPr/>
      <dgm:t>
        <a:bodyPr/>
        <a:lstStyle/>
        <a:p>
          <a:r>
            <a:rPr lang="en-GB" sz="1200" dirty="0" smtClean="0"/>
            <a:t>Retry</a:t>
          </a:r>
          <a:endParaRPr lang="en-GB" sz="1200" dirty="0"/>
        </a:p>
      </dgm:t>
    </dgm:pt>
    <dgm:pt modelId="{9CDFA620-5F0A-41D4-AFE0-7A9B93F51DF0}" type="parTrans" cxnId="{4384E610-E9E3-442B-84C8-AB789A559392}">
      <dgm:prSet/>
      <dgm:spPr/>
      <dgm:t>
        <a:bodyPr/>
        <a:lstStyle/>
        <a:p>
          <a:endParaRPr lang="en-GB"/>
        </a:p>
      </dgm:t>
    </dgm:pt>
    <dgm:pt modelId="{948A7DB3-8987-4C71-B929-7097167D37C9}" type="sibTrans" cxnId="{4384E610-E9E3-442B-84C8-AB789A559392}">
      <dgm:prSet/>
      <dgm:spPr/>
      <dgm:t>
        <a:bodyPr/>
        <a:lstStyle/>
        <a:p>
          <a:endParaRPr lang="en-GB"/>
        </a:p>
      </dgm:t>
    </dgm:pt>
    <dgm:pt modelId="{CC64E902-EACA-4115-B20A-D067DDF03856}">
      <dgm:prSet phldrT="[Text]" custT="1"/>
      <dgm:spPr/>
      <dgm:t>
        <a:bodyPr/>
        <a:lstStyle/>
        <a:p>
          <a:r>
            <a:rPr lang="en-GB" sz="1200" b="0" dirty="0" smtClean="0"/>
            <a:t>Provenance</a:t>
          </a:r>
          <a:endParaRPr lang="en-GB" sz="1200" b="0" dirty="0"/>
        </a:p>
      </dgm:t>
    </dgm:pt>
    <dgm:pt modelId="{ACCC3CF1-2472-4998-B6E1-EA20274B3DF6}" type="parTrans" cxnId="{C696A337-CD2E-4A68-9CA2-C847D2ED36CC}">
      <dgm:prSet/>
      <dgm:spPr/>
      <dgm:t>
        <a:bodyPr/>
        <a:lstStyle/>
        <a:p>
          <a:endParaRPr lang="en-GB"/>
        </a:p>
      </dgm:t>
    </dgm:pt>
    <dgm:pt modelId="{320FF4C3-7B69-4025-9391-3917536C87F6}" type="sibTrans" cxnId="{C696A337-CD2E-4A68-9CA2-C847D2ED36CC}">
      <dgm:prSet/>
      <dgm:spPr/>
      <dgm:t>
        <a:bodyPr/>
        <a:lstStyle/>
        <a:p>
          <a:endParaRPr lang="en-GB"/>
        </a:p>
      </dgm:t>
    </dgm:pt>
    <dgm:pt modelId="{DED5F7F0-E18B-4FF8-A9CC-E4F6E66EF8E8}">
      <dgm:prSet phldrT="[Text]" custT="1"/>
      <dgm:spPr/>
      <dgm:t>
        <a:bodyPr/>
        <a:lstStyle/>
        <a:p>
          <a:r>
            <a:rPr lang="en-GB" sz="1200" dirty="0" smtClean="0"/>
            <a:t>Invoke</a:t>
          </a:r>
          <a:endParaRPr lang="en-GB" sz="1200" dirty="0"/>
        </a:p>
      </dgm:t>
    </dgm:pt>
    <dgm:pt modelId="{E404D1D9-628F-4BD6-92CC-CFEF8C76382E}" type="parTrans" cxnId="{4998994D-0AD0-403C-86EF-299BC2D87D0C}">
      <dgm:prSet/>
      <dgm:spPr/>
      <dgm:t>
        <a:bodyPr/>
        <a:lstStyle/>
        <a:p>
          <a:endParaRPr lang="en-GB"/>
        </a:p>
      </dgm:t>
    </dgm:pt>
    <dgm:pt modelId="{D5FD28C8-FEC9-4E45-A6BA-60CC73CC3873}" type="sibTrans" cxnId="{4998994D-0AD0-403C-86EF-299BC2D87D0C}">
      <dgm:prSet/>
      <dgm:spPr/>
      <dgm:t>
        <a:bodyPr/>
        <a:lstStyle/>
        <a:p>
          <a:endParaRPr lang="en-GB"/>
        </a:p>
      </dgm:t>
    </dgm:pt>
    <dgm:pt modelId="{6BFED9FD-DA48-4C86-A625-43087B1A9899}" type="pres">
      <dgm:prSet presAssocID="{1B4D8C1A-F8EB-4F71-BD61-F8BF68AE74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307F658-FBDD-481E-9FC7-6DA360EADFC0}" type="pres">
      <dgm:prSet presAssocID="{DED5F7F0-E18B-4FF8-A9CC-E4F6E66EF8E8}" presName="boxAndChildren" presStyleCnt="0"/>
      <dgm:spPr/>
    </dgm:pt>
    <dgm:pt modelId="{961CBEF5-78C6-4855-BDBB-FEAE16102719}" type="pres">
      <dgm:prSet presAssocID="{DED5F7F0-E18B-4FF8-A9CC-E4F6E66EF8E8}" presName="parentTextBox" presStyleLbl="node1" presStyleIdx="0" presStyleCnt="7"/>
      <dgm:spPr/>
      <dgm:t>
        <a:bodyPr/>
        <a:lstStyle/>
        <a:p>
          <a:endParaRPr lang="en-GB"/>
        </a:p>
      </dgm:t>
    </dgm:pt>
    <dgm:pt modelId="{C72385BD-96AC-4F89-AA26-54B5A4757301}" type="pres">
      <dgm:prSet presAssocID="{948A7DB3-8987-4C71-B929-7097167D37C9}" presName="sp" presStyleCnt="0"/>
      <dgm:spPr/>
    </dgm:pt>
    <dgm:pt modelId="{AAEF0B05-F304-426C-82A6-FE5DF75B566B}" type="pres">
      <dgm:prSet presAssocID="{01F90041-587F-4909-90C0-8F79CB004FFB}" presName="arrowAndChildren" presStyleCnt="0"/>
      <dgm:spPr/>
    </dgm:pt>
    <dgm:pt modelId="{C82FF37E-C62C-42B7-AADA-42FE4E7202A6}" type="pres">
      <dgm:prSet presAssocID="{01F90041-587F-4909-90C0-8F79CB004FFB}" presName="parentTextArrow" presStyleLbl="node1" presStyleIdx="1" presStyleCnt="7"/>
      <dgm:spPr/>
      <dgm:t>
        <a:bodyPr/>
        <a:lstStyle/>
        <a:p>
          <a:endParaRPr lang="en-GB"/>
        </a:p>
      </dgm:t>
    </dgm:pt>
    <dgm:pt modelId="{445589D5-E78A-45B7-8D53-88EED3A0D063}" type="pres">
      <dgm:prSet presAssocID="{C499964A-BD39-4149-8554-1D8B715D7123}" presName="sp" presStyleCnt="0"/>
      <dgm:spPr/>
    </dgm:pt>
    <dgm:pt modelId="{52954268-E530-4776-B9D8-6196D852CA49}" type="pres">
      <dgm:prSet presAssocID="{51E1ECC3-35ED-4CF3-A733-DEBB6CFD1CBD}" presName="arrowAndChildren" presStyleCnt="0"/>
      <dgm:spPr/>
    </dgm:pt>
    <dgm:pt modelId="{96051769-A189-45D1-B45D-5EBF4899D711}" type="pres">
      <dgm:prSet presAssocID="{51E1ECC3-35ED-4CF3-A733-DEBB6CFD1CBD}" presName="parentTextArrow" presStyleLbl="node1" presStyleIdx="2" presStyleCnt="7"/>
      <dgm:spPr/>
      <dgm:t>
        <a:bodyPr/>
        <a:lstStyle/>
        <a:p>
          <a:endParaRPr lang="en-GB"/>
        </a:p>
      </dgm:t>
    </dgm:pt>
    <dgm:pt modelId="{5A0DDDF9-D780-4BF9-85B2-F7A64ABD8795}" type="pres">
      <dgm:prSet presAssocID="{42C3EAF5-3C6E-4AC4-9DF7-9BE00DD7735F}" presName="sp" presStyleCnt="0"/>
      <dgm:spPr/>
    </dgm:pt>
    <dgm:pt modelId="{100C8D2D-6739-451B-BF55-AB9D299A90EB}" type="pres">
      <dgm:prSet presAssocID="{877B26DD-86B7-49FA-895F-B6013597AEA2}" presName="arrowAndChildren" presStyleCnt="0"/>
      <dgm:spPr/>
    </dgm:pt>
    <dgm:pt modelId="{791F157C-CB13-4744-9B36-A934DC5D0405}" type="pres">
      <dgm:prSet presAssocID="{877B26DD-86B7-49FA-895F-B6013597AEA2}" presName="parentTextArrow" presStyleLbl="node1" presStyleIdx="3" presStyleCnt="7"/>
      <dgm:spPr/>
      <dgm:t>
        <a:bodyPr/>
        <a:lstStyle/>
        <a:p>
          <a:endParaRPr lang="en-GB"/>
        </a:p>
      </dgm:t>
    </dgm:pt>
    <dgm:pt modelId="{159C9F70-39CF-439B-821C-E66E6E35C06C}" type="pres">
      <dgm:prSet presAssocID="{9DFD18D2-8C70-486A-8A54-6B9A9A5CD079}" presName="sp" presStyleCnt="0"/>
      <dgm:spPr/>
    </dgm:pt>
    <dgm:pt modelId="{EC2540C1-071A-46DA-8662-932503382A87}" type="pres">
      <dgm:prSet presAssocID="{D017D927-1061-4CD2-BECB-069D44B6AE1F}" presName="arrowAndChildren" presStyleCnt="0"/>
      <dgm:spPr/>
    </dgm:pt>
    <dgm:pt modelId="{4BBA491D-9A6F-4BBC-9B1B-0B9DC35039A5}" type="pres">
      <dgm:prSet presAssocID="{D017D927-1061-4CD2-BECB-069D44B6AE1F}" presName="parentTextArrow" presStyleLbl="node1" presStyleIdx="4" presStyleCnt="7"/>
      <dgm:spPr/>
      <dgm:t>
        <a:bodyPr/>
        <a:lstStyle/>
        <a:p>
          <a:endParaRPr lang="en-GB"/>
        </a:p>
      </dgm:t>
    </dgm:pt>
    <dgm:pt modelId="{25DE4744-4304-4427-BB7D-9450A09F1771}" type="pres">
      <dgm:prSet presAssocID="{320FF4C3-7B69-4025-9391-3917536C87F6}" presName="sp" presStyleCnt="0"/>
      <dgm:spPr/>
    </dgm:pt>
    <dgm:pt modelId="{14BCA1B6-44F9-48C7-999D-C5062B81E410}" type="pres">
      <dgm:prSet presAssocID="{CC64E902-EACA-4115-B20A-D067DDF03856}" presName="arrowAndChildren" presStyleCnt="0"/>
      <dgm:spPr/>
    </dgm:pt>
    <dgm:pt modelId="{50F36C82-7C72-47B2-9B85-2131AAA8BAAD}" type="pres">
      <dgm:prSet presAssocID="{CC64E902-EACA-4115-B20A-D067DDF03856}" presName="parentTextArrow" presStyleLbl="node1" presStyleIdx="5" presStyleCnt="7"/>
      <dgm:spPr/>
      <dgm:t>
        <a:bodyPr/>
        <a:lstStyle/>
        <a:p>
          <a:endParaRPr lang="en-GB"/>
        </a:p>
      </dgm:t>
    </dgm:pt>
    <dgm:pt modelId="{94E98FF3-A053-4FD4-BDCE-27BBA8BDCBFF}" type="pres">
      <dgm:prSet presAssocID="{D5569023-4C47-46BE-95EA-77B75C7FE82F}" presName="sp" presStyleCnt="0"/>
      <dgm:spPr/>
    </dgm:pt>
    <dgm:pt modelId="{BF5DE188-FABD-4DF5-8C0F-E5A7BC24A9EC}" type="pres">
      <dgm:prSet presAssocID="{06C6F448-9902-4B03-929E-8A379BE41E94}" presName="arrowAndChildren" presStyleCnt="0"/>
      <dgm:spPr/>
    </dgm:pt>
    <dgm:pt modelId="{1BDAFCDB-179F-48AD-8F57-DB16A42B5FF3}" type="pres">
      <dgm:prSet presAssocID="{06C6F448-9902-4B03-929E-8A379BE41E94}" presName="parentTextArrow" presStyleLbl="node1" presStyleIdx="6" presStyleCnt="7"/>
      <dgm:spPr/>
      <dgm:t>
        <a:bodyPr/>
        <a:lstStyle/>
        <a:p>
          <a:endParaRPr lang="en-GB"/>
        </a:p>
      </dgm:t>
    </dgm:pt>
  </dgm:ptLst>
  <dgm:cxnLst>
    <dgm:cxn modelId="{EB5DD9DE-F17B-405B-87C5-AEAFDFB2B983}" srcId="{1B4D8C1A-F8EB-4F71-BD61-F8BF68AE74A0}" destId="{877B26DD-86B7-49FA-895F-B6013597AEA2}" srcOrd="3" destOrd="0" parTransId="{C9A5F801-FB75-4A6A-9C94-A0F3CAF46FA3}" sibTransId="{42C3EAF5-3C6E-4AC4-9DF7-9BE00DD7735F}"/>
    <dgm:cxn modelId="{4F98A463-4464-44EF-B156-6949451650D1}" type="presOf" srcId="{1B4D8C1A-F8EB-4F71-BD61-F8BF68AE74A0}" destId="{6BFED9FD-DA48-4C86-A625-43087B1A9899}" srcOrd="0" destOrd="0" presId="urn:microsoft.com/office/officeart/2005/8/layout/process4"/>
    <dgm:cxn modelId="{1433BFD8-58C1-4456-9B59-4F523B8C5FE6}" srcId="{1B4D8C1A-F8EB-4F71-BD61-F8BF68AE74A0}" destId="{06C6F448-9902-4B03-929E-8A379BE41E94}" srcOrd="0" destOrd="0" parTransId="{735CD9CA-C3BE-4AF9-B060-A930FC6B0867}" sibTransId="{D5569023-4C47-46BE-95EA-77B75C7FE82F}"/>
    <dgm:cxn modelId="{97F0D3A3-0FF7-43E9-BC07-9AA5963388BE}" srcId="{1B4D8C1A-F8EB-4F71-BD61-F8BF68AE74A0}" destId="{51E1ECC3-35ED-4CF3-A733-DEBB6CFD1CBD}" srcOrd="4" destOrd="0" parTransId="{33AC0AE5-D0D6-4BB4-9AB9-CB62DA05722F}" sibTransId="{C499964A-BD39-4149-8554-1D8B715D7123}"/>
    <dgm:cxn modelId="{B78139A9-B862-4DC2-B7CD-844947CB7384}" type="presOf" srcId="{51E1ECC3-35ED-4CF3-A733-DEBB6CFD1CBD}" destId="{96051769-A189-45D1-B45D-5EBF4899D711}" srcOrd="0" destOrd="0" presId="urn:microsoft.com/office/officeart/2005/8/layout/process4"/>
    <dgm:cxn modelId="{4998994D-0AD0-403C-86EF-299BC2D87D0C}" srcId="{1B4D8C1A-F8EB-4F71-BD61-F8BF68AE74A0}" destId="{DED5F7F0-E18B-4FF8-A9CC-E4F6E66EF8E8}" srcOrd="6" destOrd="0" parTransId="{E404D1D9-628F-4BD6-92CC-CFEF8C76382E}" sibTransId="{D5FD28C8-FEC9-4E45-A6BA-60CC73CC3873}"/>
    <dgm:cxn modelId="{0D1B5911-9FD5-4A22-93B4-280783233C5B}" type="presOf" srcId="{06C6F448-9902-4B03-929E-8A379BE41E94}" destId="{1BDAFCDB-179F-48AD-8F57-DB16A42B5FF3}" srcOrd="0" destOrd="0" presId="urn:microsoft.com/office/officeart/2005/8/layout/process4"/>
    <dgm:cxn modelId="{BB8DD225-11B0-48BC-B7E6-A503363DFBB0}" type="presOf" srcId="{01F90041-587F-4909-90C0-8F79CB004FFB}" destId="{C82FF37E-C62C-42B7-AADA-42FE4E7202A6}" srcOrd="0" destOrd="0" presId="urn:microsoft.com/office/officeart/2005/8/layout/process4"/>
    <dgm:cxn modelId="{4384E610-E9E3-442B-84C8-AB789A559392}" srcId="{1B4D8C1A-F8EB-4F71-BD61-F8BF68AE74A0}" destId="{01F90041-587F-4909-90C0-8F79CB004FFB}" srcOrd="5" destOrd="0" parTransId="{9CDFA620-5F0A-41D4-AFE0-7A9B93F51DF0}" sibTransId="{948A7DB3-8987-4C71-B929-7097167D37C9}"/>
    <dgm:cxn modelId="{384C511B-E4D8-45CD-9CB1-C64D00B6F81E}" srcId="{1B4D8C1A-F8EB-4F71-BD61-F8BF68AE74A0}" destId="{D017D927-1061-4CD2-BECB-069D44B6AE1F}" srcOrd="2" destOrd="0" parTransId="{4351A4D7-EBD7-4481-ADE3-D97EFFE2B9DE}" sibTransId="{9DFD18D2-8C70-486A-8A54-6B9A9A5CD079}"/>
    <dgm:cxn modelId="{8B3548D0-06DF-4A94-91A6-38641A0CF53E}" type="presOf" srcId="{D017D927-1061-4CD2-BECB-069D44B6AE1F}" destId="{4BBA491D-9A6F-4BBC-9B1B-0B9DC35039A5}" srcOrd="0" destOrd="0" presId="urn:microsoft.com/office/officeart/2005/8/layout/process4"/>
    <dgm:cxn modelId="{6BE3AEC2-1922-4C8E-BDB6-AE366037D218}" type="presOf" srcId="{CC64E902-EACA-4115-B20A-D067DDF03856}" destId="{50F36C82-7C72-47B2-9B85-2131AAA8BAAD}" srcOrd="0" destOrd="0" presId="urn:microsoft.com/office/officeart/2005/8/layout/process4"/>
    <dgm:cxn modelId="{E265EA38-D56A-4F2E-B226-F59B858C657A}" type="presOf" srcId="{DED5F7F0-E18B-4FF8-A9CC-E4F6E66EF8E8}" destId="{961CBEF5-78C6-4855-BDBB-FEAE16102719}" srcOrd="0" destOrd="0" presId="urn:microsoft.com/office/officeart/2005/8/layout/process4"/>
    <dgm:cxn modelId="{C696A337-CD2E-4A68-9CA2-C847D2ED36CC}" srcId="{1B4D8C1A-F8EB-4F71-BD61-F8BF68AE74A0}" destId="{CC64E902-EACA-4115-B20A-D067DDF03856}" srcOrd="1" destOrd="0" parTransId="{ACCC3CF1-2472-4998-B6E1-EA20274B3DF6}" sibTransId="{320FF4C3-7B69-4025-9391-3917536C87F6}"/>
    <dgm:cxn modelId="{370E8D6A-8EFF-456A-A0EC-BA1F9A6A669A}" type="presOf" srcId="{877B26DD-86B7-49FA-895F-B6013597AEA2}" destId="{791F157C-CB13-4744-9B36-A934DC5D0405}" srcOrd="0" destOrd="0" presId="urn:microsoft.com/office/officeart/2005/8/layout/process4"/>
    <dgm:cxn modelId="{4BF64CAE-6149-43B9-833A-FFB565F61DA2}" type="presParOf" srcId="{6BFED9FD-DA48-4C86-A625-43087B1A9899}" destId="{8307F658-FBDD-481E-9FC7-6DA360EADFC0}" srcOrd="0" destOrd="0" presId="urn:microsoft.com/office/officeart/2005/8/layout/process4"/>
    <dgm:cxn modelId="{7DCA6DBF-6A42-441E-865B-4005D083FD75}" type="presParOf" srcId="{8307F658-FBDD-481E-9FC7-6DA360EADFC0}" destId="{961CBEF5-78C6-4855-BDBB-FEAE16102719}" srcOrd="0" destOrd="0" presId="urn:microsoft.com/office/officeart/2005/8/layout/process4"/>
    <dgm:cxn modelId="{24E39176-CA93-4B5F-96E4-A2587A504697}" type="presParOf" srcId="{6BFED9FD-DA48-4C86-A625-43087B1A9899}" destId="{C72385BD-96AC-4F89-AA26-54B5A4757301}" srcOrd="1" destOrd="0" presId="urn:microsoft.com/office/officeart/2005/8/layout/process4"/>
    <dgm:cxn modelId="{22992611-65B3-4480-967F-C143BB82D3D5}" type="presParOf" srcId="{6BFED9FD-DA48-4C86-A625-43087B1A9899}" destId="{AAEF0B05-F304-426C-82A6-FE5DF75B566B}" srcOrd="2" destOrd="0" presId="urn:microsoft.com/office/officeart/2005/8/layout/process4"/>
    <dgm:cxn modelId="{EA713C3E-B69F-4948-BCBF-3384C84B63F5}" type="presParOf" srcId="{AAEF0B05-F304-426C-82A6-FE5DF75B566B}" destId="{C82FF37E-C62C-42B7-AADA-42FE4E7202A6}" srcOrd="0" destOrd="0" presId="urn:microsoft.com/office/officeart/2005/8/layout/process4"/>
    <dgm:cxn modelId="{C88EF3D1-BF2C-4A73-B33A-400831243515}" type="presParOf" srcId="{6BFED9FD-DA48-4C86-A625-43087B1A9899}" destId="{445589D5-E78A-45B7-8D53-88EED3A0D063}" srcOrd="3" destOrd="0" presId="urn:microsoft.com/office/officeart/2005/8/layout/process4"/>
    <dgm:cxn modelId="{9D4A8373-D285-4337-950A-BB6458D26E88}" type="presParOf" srcId="{6BFED9FD-DA48-4C86-A625-43087B1A9899}" destId="{52954268-E530-4776-B9D8-6196D852CA49}" srcOrd="4" destOrd="0" presId="urn:microsoft.com/office/officeart/2005/8/layout/process4"/>
    <dgm:cxn modelId="{EDE66772-A8E9-456F-8A17-3612D9739E51}" type="presParOf" srcId="{52954268-E530-4776-B9D8-6196D852CA49}" destId="{96051769-A189-45D1-B45D-5EBF4899D711}" srcOrd="0" destOrd="0" presId="urn:microsoft.com/office/officeart/2005/8/layout/process4"/>
    <dgm:cxn modelId="{CA8EF243-374E-4F56-9B70-0C5EA8EF71E2}" type="presParOf" srcId="{6BFED9FD-DA48-4C86-A625-43087B1A9899}" destId="{5A0DDDF9-D780-4BF9-85B2-F7A64ABD8795}" srcOrd="5" destOrd="0" presId="urn:microsoft.com/office/officeart/2005/8/layout/process4"/>
    <dgm:cxn modelId="{1391586A-6D0D-4692-B351-C851A906E94E}" type="presParOf" srcId="{6BFED9FD-DA48-4C86-A625-43087B1A9899}" destId="{100C8D2D-6739-451B-BF55-AB9D299A90EB}" srcOrd="6" destOrd="0" presId="urn:microsoft.com/office/officeart/2005/8/layout/process4"/>
    <dgm:cxn modelId="{8E120CDE-6805-4951-829C-2053EBA15835}" type="presParOf" srcId="{100C8D2D-6739-451B-BF55-AB9D299A90EB}" destId="{791F157C-CB13-4744-9B36-A934DC5D0405}" srcOrd="0" destOrd="0" presId="urn:microsoft.com/office/officeart/2005/8/layout/process4"/>
    <dgm:cxn modelId="{D749C385-E2D6-4A32-AFD7-8C0785113420}" type="presParOf" srcId="{6BFED9FD-DA48-4C86-A625-43087B1A9899}" destId="{159C9F70-39CF-439B-821C-E66E6E35C06C}" srcOrd="7" destOrd="0" presId="urn:microsoft.com/office/officeart/2005/8/layout/process4"/>
    <dgm:cxn modelId="{E3A44CEA-C515-48FB-9564-B535D66DEC84}" type="presParOf" srcId="{6BFED9FD-DA48-4C86-A625-43087B1A9899}" destId="{EC2540C1-071A-46DA-8662-932503382A87}" srcOrd="8" destOrd="0" presId="urn:microsoft.com/office/officeart/2005/8/layout/process4"/>
    <dgm:cxn modelId="{C60DB170-CD86-49DE-B438-697CF3C4328B}" type="presParOf" srcId="{EC2540C1-071A-46DA-8662-932503382A87}" destId="{4BBA491D-9A6F-4BBC-9B1B-0B9DC35039A5}" srcOrd="0" destOrd="0" presId="urn:microsoft.com/office/officeart/2005/8/layout/process4"/>
    <dgm:cxn modelId="{CE71CF33-DB96-49FE-8CC0-B10BB03B9CAF}" type="presParOf" srcId="{6BFED9FD-DA48-4C86-A625-43087B1A9899}" destId="{25DE4744-4304-4427-BB7D-9450A09F1771}" srcOrd="9" destOrd="0" presId="urn:microsoft.com/office/officeart/2005/8/layout/process4"/>
    <dgm:cxn modelId="{A87396D5-A24E-4F39-8301-FAFD10C0723C}" type="presParOf" srcId="{6BFED9FD-DA48-4C86-A625-43087B1A9899}" destId="{14BCA1B6-44F9-48C7-999D-C5062B81E410}" srcOrd="10" destOrd="0" presId="urn:microsoft.com/office/officeart/2005/8/layout/process4"/>
    <dgm:cxn modelId="{9E239019-3B6B-4CDF-8BEE-74631B906B02}" type="presParOf" srcId="{14BCA1B6-44F9-48C7-999D-C5062B81E410}" destId="{50F36C82-7C72-47B2-9B85-2131AAA8BAAD}" srcOrd="0" destOrd="0" presId="urn:microsoft.com/office/officeart/2005/8/layout/process4"/>
    <dgm:cxn modelId="{4180C069-FCCE-48E3-AF8A-70CD09A0EF3A}" type="presParOf" srcId="{6BFED9FD-DA48-4C86-A625-43087B1A9899}" destId="{94E98FF3-A053-4FD4-BDCE-27BBA8BDCBFF}" srcOrd="11" destOrd="0" presId="urn:microsoft.com/office/officeart/2005/8/layout/process4"/>
    <dgm:cxn modelId="{4735EC65-AA20-4412-8289-CE4A1A6CADB5}" type="presParOf" srcId="{6BFED9FD-DA48-4C86-A625-43087B1A9899}" destId="{BF5DE188-FABD-4DF5-8C0F-E5A7BC24A9EC}" srcOrd="12" destOrd="0" presId="urn:microsoft.com/office/officeart/2005/8/layout/process4"/>
    <dgm:cxn modelId="{55A8D623-DB60-456F-82FD-6E25C7DAE959}" type="presParOf" srcId="{BF5DE188-FABD-4DF5-8C0F-E5A7BC24A9EC}" destId="{1BDAFCDB-179F-48AD-8F57-DB16A42B5F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CBEF5-78C6-4855-BDBB-FEAE16102719}">
      <dsp:nvSpPr>
        <dsp:cNvPr id="0" name=""/>
        <dsp:cNvSpPr/>
      </dsp:nvSpPr>
      <dsp:spPr>
        <a:xfrm>
          <a:off x="0" y="2382892"/>
          <a:ext cx="1527727" cy="260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Invoke</a:t>
          </a:r>
          <a:endParaRPr lang="en-GB" sz="1200" kern="1200" dirty="0"/>
        </a:p>
      </dsp:txBody>
      <dsp:txXfrm>
        <a:off x="0" y="2382892"/>
        <a:ext cx="1527727" cy="260758"/>
      </dsp:txXfrm>
    </dsp:sp>
    <dsp:sp modelId="{C82FF37E-C62C-42B7-AADA-42FE4E7202A6}">
      <dsp:nvSpPr>
        <dsp:cNvPr id="0" name=""/>
        <dsp:cNvSpPr/>
      </dsp:nvSpPr>
      <dsp:spPr>
        <a:xfrm rot="10800000">
          <a:off x="0" y="1985756"/>
          <a:ext cx="1527727" cy="401046"/>
        </a:xfrm>
        <a:prstGeom prst="upArrowCallout">
          <a:avLst/>
        </a:prstGeom>
        <a:solidFill>
          <a:schemeClr val="accent3">
            <a:hueOff val="126213"/>
            <a:satOff val="1651"/>
            <a:lumOff val="-20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Retry</a:t>
          </a:r>
          <a:endParaRPr lang="en-GB" sz="1200" kern="1200" dirty="0"/>
        </a:p>
      </dsp:txBody>
      <dsp:txXfrm rot="10800000">
        <a:off x="0" y="1985756"/>
        <a:ext cx="1527727" cy="260588"/>
      </dsp:txXfrm>
    </dsp:sp>
    <dsp:sp modelId="{96051769-A189-45D1-B45D-5EBF4899D711}">
      <dsp:nvSpPr>
        <dsp:cNvPr id="0" name=""/>
        <dsp:cNvSpPr/>
      </dsp:nvSpPr>
      <dsp:spPr>
        <a:xfrm rot="10800000">
          <a:off x="0" y="1588621"/>
          <a:ext cx="1527727" cy="401046"/>
        </a:xfrm>
        <a:prstGeom prst="upArrowCallout">
          <a:avLst/>
        </a:prstGeom>
        <a:solidFill>
          <a:schemeClr val="accent3">
            <a:hueOff val="252426"/>
            <a:satOff val="3301"/>
            <a:lumOff val="-40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Failover</a:t>
          </a:r>
          <a:endParaRPr lang="en-GB" sz="1200" kern="1200" dirty="0"/>
        </a:p>
      </dsp:txBody>
      <dsp:txXfrm rot="10800000">
        <a:off x="0" y="1588621"/>
        <a:ext cx="1527727" cy="260588"/>
      </dsp:txXfrm>
    </dsp:sp>
    <dsp:sp modelId="{791F157C-CB13-4744-9B36-A934DC5D0405}">
      <dsp:nvSpPr>
        <dsp:cNvPr id="0" name=""/>
        <dsp:cNvSpPr/>
      </dsp:nvSpPr>
      <dsp:spPr>
        <a:xfrm rot="10800000">
          <a:off x="0" y="1191486"/>
          <a:ext cx="1527727" cy="401046"/>
        </a:xfrm>
        <a:prstGeom prst="upArrowCallout">
          <a:avLst/>
        </a:prstGeom>
        <a:solidFill>
          <a:schemeClr val="accent3">
            <a:hueOff val="378640"/>
            <a:satOff val="4952"/>
            <a:lumOff val="-60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Loop</a:t>
          </a:r>
          <a:endParaRPr lang="en-GB" sz="1200" kern="1200" dirty="0"/>
        </a:p>
      </dsp:txBody>
      <dsp:txXfrm rot="10800000">
        <a:off x="0" y="1191486"/>
        <a:ext cx="1527727" cy="260588"/>
      </dsp:txXfrm>
    </dsp:sp>
    <dsp:sp modelId="{4BBA491D-9A6F-4BBC-9B1B-0B9DC35039A5}">
      <dsp:nvSpPr>
        <dsp:cNvPr id="0" name=""/>
        <dsp:cNvSpPr/>
      </dsp:nvSpPr>
      <dsp:spPr>
        <a:xfrm rot="10800000">
          <a:off x="0" y="794350"/>
          <a:ext cx="1527727" cy="401046"/>
        </a:xfrm>
        <a:prstGeom prst="upArrowCallout">
          <a:avLst/>
        </a:prstGeom>
        <a:solidFill>
          <a:schemeClr val="accent3">
            <a:hueOff val="504853"/>
            <a:satOff val="6602"/>
            <a:lumOff val="-81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Error bounce</a:t>
          </a:r>
          <a:endParaRPr lang="en-GB" sz="1200" kern="1200" dirty="0"/>
        </a:p>
      </dsp:txBody>
      <dsp:txXfrm rot="10800000">
        <a:off x="0" y="794350"/>
        <a:ext cx="1527727" cy="260588"/>
      </dsp:txXfrm>
    </dsp:sp>
    <dsp:sp modelId="{50F36C82-7C72-47B2-9B85-2131AAA8BAAD}">
      <dsp:nvSpPr>
        <dsp:cNvPr id="0" name=""/>
        <dsp:cNvSpPr/>
      </dsp:nvSpPr>
      <dsp:spPr>
        <a:xfrm rot="10800000">
          <a:off x="0" y="397215"/>
          <a:ext cx="1527727" cy="401046"/>
        </a:xfrm>
        <a:prstGeom prst="upArrowCallout">
          <a:avLst/>
        </a:prstGeom>
        <a:solidFill>
          <a:schemeClr val="accent3">
            <a:hueOff val="631066"/>
            <a:satOff val="8253"/>
            <a:lumOff val="-101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/>
            <a:t>Provenance</a:t>
          </a:r>
          <a:endParaRPr lang="en-GB" sz="1200" b="0" kern="1200" dirty="0"/>
        </a:p>
      </dsp:txBody>
      <dsp:txXfrm rot="10800000">
        <a:off x="0" y="397215"/>
        <a:ext cx="1527727" cy="260588"/>
      </dsp:txXfrm>
    </dsp:sp>
    <dsp:sp modelId="{1BDAFCDB-179F-48AD-8F57-DB16A42B5FF3}">
      <dsp:nvSpPr>
        <dsp:cNvPr id="0" name=""/>
        <dsp:cNvSpPr/>
      </dsp:nvSpPr>
      <dsp:spPr>
        <a:xfrm rot="10800000">
          <a:off x="0" y="80"/>
          <a:ext cx="1527727" cy="401046"/>
        </a:xfrm>
        <a:prstGeom prst="upArrowCallout">
          <a:avLst/>
        </a:prstGeom>
        <a:solidFill>
          <a:schemeClr val="accent3">
            <a:hueOff val="757279"/>
            <a:satOff val="9903"/>
            <a:lumOff val="-12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Parallelise</a:t>
          </a:r>
          <a:endParaRPr lang="en-GB" sz="1200" kern="1200" dirty="0"/>
        </a:p>
      </dsp:txBody>
      <dsp:txXfrm rot="10800000">
        <a:off x="0" y="80"/>
        <a:ext cx="1527727" cy="26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D5857-FE64-445D-8FE9-1677FB7D7D42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ADB1D-7E51-4375-A237-49D55E249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6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Provenance is captured in Taverna by plugging into the execution stack of processors (See Taverna, Reloaded)</a:t>
            </a:r>
          </a:p>
          <a:p>
            <a:r>
              <a:rPr lang="en-GB" dirty="0" smtClean="0"/>
              <a:t>* While running, data values and provenance traces are stored in internal database. </a:t>
            </a:r>
          </a:p>
          <a:p>
            <a:r>
              <a:rPr lang="en-GB" dirty="0" smtClean="0"/>
              <a:t>* Provenance is captured for workflow run (including a copy of the workflow definition), process iterations (start/stop) and parameter input/output bindings to value references.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5190C-C9D2-49E9-81F5-6E55635A4B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0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6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9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9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4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04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2D6C-B0D1-44E1-8DAD-D4C99C28D099}" type="datetimeFigureOut">
              <a:rPr lang="en-GB" smtClean="0"/>
              <a:t>2013-06-19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AFD6-847A-421B-AD0E-05F32F127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27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64" y="86260"/>
            <a:ext cx="8964210" cy="6504321"/>
            <a:chOff x="3036735" y="1282404"/>
            <a:chExt cx="6557716" cy="4936799"/>
          </a:xfrm>
        </p:grpSpPr>
        <p:sp>
          <p:nvSpPr>
            <p:cNvPr id="46" name="Rectangle 45"/>
            <p:cNvSpPr/>
            <p:nvPr/>
          </p:nvSpPr>
          <p:spPr>
            <a:xfrm>
              <a:off x="5862919" y="1687829"/>
              <a:ext cx="1565835" cy="2591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36735" y="1470241"/>
              <a:ext cx="1105070" cy="1241522"/>
              <a:chOff x="5170224" y="2320454"/>
              <a:chExt cx="1385226" cy="171955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70224" y="2757780"/>
                <a:ext cx="1385225" cy="8676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Process1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70225" y="2320454"/>
                <a:ext cx="851640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portA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22425" y="2320454"/>
                <a:ext cx="265952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89498" y="2320454"/>
                <a:ext cx="265952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70237" y="3609700"/>
                <a:ext cx="734515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904752" y="3609700"/>
                <a:ext cx="650697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755127" y="3405877"/>
              <a:ext cx="1105070" cy="1241522"/>
              <a:chOff x="5170224" y="2320454"/>
              <a:chExt cx="1385226" cy="17195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170224" y="2757780"/>
                <a:ext cx="1385225" cy="8676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Process2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70225" y="2320454"/>
                <a:ext cx="851640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portA</a:t>
                </a:r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22425" y="2320454"/>
                <a:ext cx="265952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289498" y="2320454"/>
                <a:ext cx="265952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70237" y="3609700"/>
                <a:ext cx="734515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04752" y="3609700"/>
                <a:ext cx="650697" cy="43030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</a:t>
                </a:r>
              </a:p>
            </p:txBody>
          </p:sp>
        </p:grpSp>
        <p:cxnSp>
          <p:nvCxnSpPr>
            <p:cNvPr id="23" name="Elbow Connector 22"/>
            <p:cNvCxnSpPr>
              <a:stCxn id="13" idx="2"/>
              <a:endCxn id="18" idx="0"/>
            </p:cNvCxnSpPr>
            <p:nvPr/>
          </p:nvCxnSpPr>
          <p:spPr>
            <a:xfrm rot="16200000" flipH="1">
              <a:off x="3864599" y="2729420"/>
              <a:ext cx="694114" cy="658800"/>
            </a:xfrm>
            <a:prstGeom prst="bentConnector3">
              <a:avLst>
                <a:gd name="adj1" fmla="val 3260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2" idx="2"/>
              <a:endCxn id="17" idx="0"/>
            </p:cNvCxnSpPr>
            <p:nvPr/>
          </p:nvCxnSpPr>
          <p:spPr>
            <a:xfrm rot="16200000" flipH="1">
              <a:off x="3365220" y="2676269"/>
              <a:ext cx="694114" cy="7651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3014929132"/>
                </p:ext>
              </p:extLst>
            </p:nvPr>
          </p:nvGraphicFramePr>
          <p:xfrm>
            <a:off x="6066117" y="2115670"/>
            <a:ext cx="1117600" cy="2006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48" name="Straight Connector 47"/>
            <p:cNvCxnSpPr/>
            <p:nvPr/>
          </p:nvCxnSpPr>
          <p:spPr>
            <a:xfrm flipV="1">
              <a:off x="4900252" y="1708428"/>
              <a:ext cx="962666" cy="201828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911781" y="4279153"/>
              <a:ext cx="951138" cy="5249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799718" y="1710146"/>
              <a:ext cx="1696637" cy="22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Processor dispatch </a:t>
              </a:r>
              <a:r>
                <a:rPr lang="en-GB" sz="1400" dirty="0">
                  <a:solidFill>
                    <a:schemeClr val="bg1"/>
                  </a:solidFill>
                </a:rPr>
                <a:t>stack</a:t>
              </a:r>
            </a:p>
          </p:txBody>
        </p:sp>
        <p:cxnSp>
          <p:nvCxnSpPr>
            <p:cNvPr id="62" name="Curved Connector 61"/>
            <p:cNvCxnSpPr>
              <a:endCxn id="4" idx="1"/>
            </p:cNvCxnSpPr>
            <p:nvPr/>
          </p:nvCxnSpPr>
          <p:spPr>
            <a:xfrm rot="16200000" flipH="1">
              <a:off x="6240072" y="3545886"/>
              <a:ext cx="2315368" cy="414168"/>
            </a:xfrm>
            <a:prstGeom prst="curvedConnector3">
              <a:avLst>
                <a:gd name="adj1" fmla="val 2311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" idx="1"/>
              <a:endCxn id="45" idx="2"/>
            </p:cNvCxnSpPr>
            <p:nvPr/>
          </p:nvCxnSpPr>
          <p:spPr>
            <a:xfrm rot="5400000" flipH="1" flipV="1">
              <a:off x="6160860" y="4446596"/>
              <a:ext cx="788383" cy="13973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906786" y="2164396"/>
              <a:ext cx="1687665" cy="274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layer injected by plugin</a:t>
              </a:r>
            </a:p>
          </p:txBody>
        </p:sp>
        <p:cxnSp>
          <p:nvCxnSpPr>
            <p:cNvPr id="91" name="Straight Arrow Connector 90"/>
            <p:cNvCxnSpPr>
              <a:stCxn id="89" idx="1"/>
            </p:cNvCxnSpPr>
            <p:nvPr/>
          </p:nvCxnSpPr>
          <p:spPr>
            <a:xfrm flipH="1">
              <a:off x="7165799" y="2301480"/>
              <a:ext cx="740987" cy="139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670361" y="3966006"/>
              <a:ext cx="1916681" cy="2741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captures provenance trace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809402" y="1282404"/>
              <a:ext cx="1743944" cy="350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i="1" dirty="0"/>
                <a:t>Process execution</a:t>
              </a:r>
              <a:endParaRPr lang="en-GB" sz="2400" i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7118" y="1982614"/>
              <a:ext cx="1068676" cy="6307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i="1" dirty="0"/>
                <a:t>Workflow </a:t>
              </a:r>
              <a:endParaRPr lang="en-GB" sz="2400" i="1" dirty="0"/>
            </a:p>
            <a:p>
              <a:r>
                <a:rPr lang="en-GB" sz="2400" i="1" dirty="0"/>
                <a:t>execution</a:t>
              </a:r>
              <a:endParaRPr lang="en-GB" sz="2400" i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58290" y="4910653"/>
              <a:ext cx="4160561" cy="1308550"/>
              <a:chOff x="5258290" y="4910653"/>
              <a:chExt cx="4160561" cy="130855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258290" y="4910653"/>
                <a:ext cx="4160561" cy="902448"/>
                <a:chOff x="5258290" y="4910653"/>
                <a:chExt cx="4160561" cy="902448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082119" y="4910654"/>
                  <a:ext cx="2336732" cy="902447"/>
                  <a:chOff x="1978652" y="4751294"/>
                  <a:chExt cx="2336732" cy="902447"/>
                </a:xfrm>
              </p:grpSpPr>
              <p:sp>
                <p:nvSpPr>
                  <p:cNvPr id="4" name="Flowchart: Magnetic Disk 3"/>
                  <p:cNvSpPr/>
                  <p:nvPr/>
                </p:nvSpPr>
                <p:spPr>
                  <a:xfrm>
                    <a:off x="1978652" y="4751294"/>
                    <a:ext cx="1045442" cy="902447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Provenance</a:t>
                    </a:r>
                    <a:endParaRPr lang="en-GB" sz="1100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024094" y="4822744"/>
                    <a:ext cx="1291290" cy="7082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400" dirty="0"/>
                      <a:t>Workflow</a:t>
                    </a:r>
                  </a:p>
                  <a:p>
                    <a:r>
                      <a:rPr lang="en-GB" sz="1400" dirty="0"/>
                      <a:t>Workflow run</a:t>
                    </a:r>
                  </a:p>
                  <a:p>
                    <a:r>
                      <a:rPr lang="en-GB" sz="1400" dirty="0"/>
                      <a:t>Process run (iteration)</a:t>
                    </a:r>
                  </a:p>
                  <a:p>
                    <a:r>
                      <a:rPr lang="en-GB" sz="1400" dirty="0"/>
                      <a:t>Parameter bindings</a:t>
                    </a: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258290" y="4910653"/>
                  <a:ext cx="1754816" cy="902447"/>
                  <a:chOff x="154823" y="4751293"/>
                  <a:chExt cx="1754816" cy="902447"/>
                </a:xfrm>
              </p:grpSpPr>
              <p:sp>
                <p:nvSpPr>
                  <p:cNvPr id="5" name="Flowchart: Magnetic Disk 4"/>
                  <p:cNvSpPr/>
                  <p:nvPr/>
                </p:nvSpPr>
                <p:spPr>
                  <a:xfrm>
                    <a:off x="853797" y="4751293"/>
                    <a:ext cx="1055842" cy="902447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Data</a:t>
                    </a:r>
                    <a:endParaRPr lang="en-GB" sz="1200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54823" y="4822744"/>
                    <a:ext cx="706455" cy="7082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GB" sz="1400" dirty="0"/>
                      <a:t>Lists</a:t>
                    </a:r>
                  </a:p>
                  <a:p>
                    <a:pPr algn="r"/>
                    <a:r>
                      <a:rPr lang="en-GB" sz="1400" dirty="0"/>
                      <a:t>Values</a:t>
                    </a:r>
                  </a:p>
                  <a:p>
                    <a:pPr algn="r"/>
                    <a:r>
                      <a:rPr lang="en-GB" sz="1400" dirty="0"/>
                      <a:t>References</a:t>
                    </a:r>
                  </a:p>
                  <a:p>
                    <a:pPr algn="r"/>
                    <a:r>
                      <a:rPr lang="en-GB" sz="1400" dirty="0"/>
                      <a:t>Errors</a:t>
                    </a:r>
                  </a:p>
                </p:txBody>
              </p:sp>
            </p:grpSp>
          </p:grpSp>
          <p:cxnSp>
            <p:nvCxnSpPr>
              <p:cNvPr id="35" name="Curved Connector 34"/>
              <p:cNvCxnSpPr>
                <a:endCxn id="5" idx="3"/>
              </p:cNvCxnSpPr>
              <p:nvPr/>
            </p:nvCxnSpPr>
            <p:spPr>
              <a:xfrm rot="10800000" flipV="1">
                <a:off x="6485185" y="5736566"/>
                <a:ext cx="2247710" cy="76534"/>
              </a:xfrm>
              <a:prstGeom prst="curvedConnector4">
                <a:avLst>
                  <a:gd name="adj1" fmla="val 261"/>
                  <a:gd name="adj2" fmla="val 398691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7183731" y="5990729"/>
                <a:ext cx="669341" cy="228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/>
                  <a:t>references</a:t>
                </a:r>
                <a:endParaRPr lang="en-GB" sz="1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00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116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Stian Soiland-Reyes</dc:creator>
  <cp:lastModifiedBy>Stian Soiland-Reyes</cp:lastModifiedBy>
  <cp:revision>15</cp:revision>
  <dcterms:created xsi:type="dcterms:W3CDTF">2013-06-19T10:06:13Z</dcterms:created>
  <dcterms:modified xsi:type="dcterms:W3CDTF">2013-06-19T12:37:12Z</dcterms:modified>
</cp:coreProperties>
</file>