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379C-F57C-459C-B51D-11FAC41782E9}" type="datetimeFigureOut">
              <a:rPr lang="es-ES" smtClean="0"/>
              <a:t>04/07/2013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A1EB-468A-46B9-90B4-FDDB449DE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00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379C-F57C-459C-B51D-11FAC41782E9}" type="datetimeFigureOut">
              <a:rPr lang="es-ES" smtClean="0"/>
              <a:t>04/07/2013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A1EB-468A-46B9-90B4-FDDB449DE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7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379C-F57C-459C-B51D-11FAC41782E9}" type="datetimeFigureOut">
              <a:rPr lang="es-ES" smtClean="0"/>
              <a:t>04/07/2013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A1EB-468A-46B9-90B4-FDDB449DE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83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379C-F57C-459C-B51D-11FAC41782E9}" type="datetimeFigureOut">
              <a:rPr lang="es-ES" smtClean="0"/>
              <a:t>04/07/2013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A1EB-468A-46B9-90B4-FDDB449DE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39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379C-F57C-459C-B51D-11FAC41782E9}" type="datetimeFigureOut">
              <a:rPr lang="es-ES" smtClean="0"/>
              <a:t>04/07/2013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A1EB-468A-46B9-90B4-FDDB449DE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379C-F57C-459C-B51D-11FAC41782E9}" type="datetimeFigureOut">
              <a:rPr lang="es-ES" smtClean="0"/>
              <a:t>04/07/2013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A1EB-468A-46B9-90B4-FDDB449DE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39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379C-F57C-459C-B51D-11FAC41782E9}" type="datetimeFigureOut">
              <a:rPr lang="es-ES" smtClean="0"/>
              <a:t>04/07/2013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A1EB-468A-46B9-90B4-FDDB449DE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2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379C-F57C-459C-B51D-11FAC41782E9}" type="datetimeFigureOut">
              <a:rPr lang="es-ES" smtClean="0"/>
              <a:t>04/07/2013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A1EB-468A-46B9-90B4-FDDB449DE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33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379C-F57C-459C-B51D-11FAC41782E9}" type="datetimeFigureOut">
              <a:rPr lang="es-ES" smtClean="0"/>
              <a:t>04/07/2013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A1EB-468A-46B9-90B4-FDDB449DE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5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379C-F57C-459C-B51D-11FAC41782E9}" type="datetimeFigureOut">
              <a:rPr lang="es-ES" smtClean="0"/>
              <a:t>04/07/2013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A1EB-468A-46B9-90B4-FDDB449DE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4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379C-F57C-459C-B51D-11FAC41782E9}" type="datetimeFigureOut">
              <a:rPr lang="es-ES" smtClean="0"/>
              <a:t>04/07/2013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A1EB-468A-46B9-90B4-FDDB449DE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84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379C-F57C-459C-B51D-11FAC41782E9}" type="datetimeFigureOut">
              <a:rPr lang="es-ES" smtClean="0"/>
              <a:t>04/07/2013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1A1EB-468A-46B9-90B4-FDDB449DE8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4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o"/>
          <p:cNvGrpSpPr/>
          <p:nvPr/>
        </p:nvGrpSpPr>
        <p:grpSpPr>
          <a:xfrm>
            <a:off x="1043608" y="851486"/>
            <a:ext cx="7270069" cy="4305706"/>
            <a:chOff x="1043608" y="851486"/>
            <a:chExt cx="7270069" cy="430570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851486"/>
              <a:ext cx="143827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3838" y="1550606"/>
              <a:ext cx="4667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207607"/>
              <a:ext cx="26098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8164" y="2859084"/>
              <a:ext cx="16954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07" y="3544660"/>
              <a:ext cx="153352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731" y="4232862"/>
              <a:ext cx="113347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9 Conector recto de flecha"/>
            <p:cNvCxnSpPr>
              <a:stCxn id="1027" idx="2"/>
              <a:endCxn id="1028" idx="0"/>
            </p:cNvCxnSpPr>
            <p:nvPr/>
          </p:nvCxnSpPr>
          <p:spPr>
            <a:xfrm flipH="1">
              <a:off x="5867201" y="1261061"/>
              <a:ext cx="1" cy="2895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 flipH="1">
              <a:off x="5867202" y="1932836"/>
              <a:ext cx="1" cy="2895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 flipH="1">
              <a:off x="5876925" y="2606800"/>
              <a:ext cx="1" cy="2895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 flipH="1">
              <a:off x="5883325" y="3252553"/>
              <a:ext cx="1" cy="2895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/>
            <p:nvPr/>
          </p:nvCxnSpPr>
          <p:spPr>
            <a:xfrm flipH="1">
              <a:off x="5893467" y="3936002"/>
              <a:ext cx="1" cy="2895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1043608" y="4787860"/>
              <a:ext cx="727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a) Workflow DAG		               b) Sequentially sorted  workflow   </a:t>
              </a:r>
              <a:endParaRPr lang="es-ES" dirty="0"/>
            </a:p>
          </p:txBody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540" y="1412776"/>
              <a:ext cx="3073420" cy="319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4046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García</dc:creator>
  <cp:lastModifiedBy>Esteban García</cp:lastModifiedBy>
  <cp:revision>4</cp:revision>
  <dcterms:created xsi:type="dcterms:W3CDTF">2013-07-04T09:22:50Z</dcterms:created>
  <dcterms:modified xsi:type="dcterms:W3CDTF">2013-07-04T14:05:46Z</dcterms:modified>
</cp:coreProperties>
</file>