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6" r:id="rId10"/>
    <p:sldId id="268" r:id="rId11"/>
    <p:sldId id="269" r:id="rId12"/>
    <p:sldId id="270" r:id="rId13"/>
    <p:sldId id="267" r:id="rId14"/>
    <p:sldId id="271" r:id="rId15"/>
    <p:sldId id="272" r:id="rId16"/>
    <p:sldId id="273" r:id="rId17"/>
    <p:sldId id="279" r:id="rId18"/>
    <p:sldId id="274" r:id="rId19"/>
    <p:sldId id="278" r:id="rId20"/>
    <p:sldId id="275" r:id="rId21"/>
    <p:sldId id="276" r:id="rId22"/>
    <p:sldId id="277" r:id="rId23"/>
    <p:sldId id="280" r:id="rId24"/>
    <p:sldId id="262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88CA4-B8A0-47D6-B8CA-DDD461FA02D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320FFD-7C22-493A-A212-56C2A38E689D}">
      <dgm:prSet phldrT="[Text]" custT="1"/>
      <dgm:spPr/>
      <dgm:t>
        <a:bodyPr/>
        <a:lstStyle/>
        <a:p>
          <a:r>
            <a:rPr lang="de-DE" sz="1400" b="1" dirty="0" smtClean="0"/>
            <a:t>User Stories</a:t>
          </a:r>
          <a:endParaRPr lang="de-DE" sz="1400" b="1" dirty="0"/>
        </a:p>
      </dgm:t>
    </dgm:pt>
    <dgm:pt modelId="{63D47491-56E8-4E34-86EC-D12DE1F4BDF5}" type="parTrans" cxnId="{7BD356A7-D118-469B-AC4D-A917D2A01868}">
      <dgm:prSet/>
      <dgm:spPr/>
      <dgm:t>
        <a:bodyPr/>
        <a:lstStyle/>
        <a:p>
          <a:endParaRPr lang="de-DE"/>
        </a:p>
      </dgm:t>
    </dgm:pt>
    <dgm:pt modelId="{79CFD7B5-86C9-4F88-91B0-D8B1FFA8E1B4}" type="sibTrans" cxnId="{7BD356A7-D118-469B-AC4D-A917D2A01868}">
      <dgm:prSet/>
      <dgm:spPr/>
      <dgm:t>
        <a:bodyPr/>
        <a:lstStyle/>
        <a:p>
          <a:endParaRPr lang="de-DE"/>
        </a:p>
      </dgm:t>
    </dgm:pt>
    <dgm:pt modelId="{D678FA18-9760-4724-9DEF-68992E22B9EA}">
      <dgm:prSet phldrT="[Text]" custT="1"/>
      <dgm:spPr/>
      <dgm:t>
        <a:bodyPr/>
        <a:lstStyle/>
        <a:p>
          <a:r>
            <a:rPr lang="de-DE" sz="1400" b="1" dirty="0" smtClean="0"/>
            <a:t>Dozent</a:t>
          </a:r>
          <a:endParaRPr lang="de-DE" sz="800" b="1" dirty="0"/>
        </a:p>
      </dgm:t>
    </dgm:pt>
    <dgm:pt modelId="{D6B4DB21-8765-48B1-88E1-83ABDEF077F9}" type="parTrans" cxnId="{CFAE9A74-0420-413B-B863-2C350AB8E558}">
      <dgm:prSet/>
      <dgm:spPr/>
      <dgm:t>
        <a:bodyPr/>
        <a:lstStyle/>
        <a:p>
          <a:endParaRPr lang="de-DE"/>
        </a:p>
      </dgm:t>
    </dgm:pt>
    <dgm:pt modelId="{1F2FFBED-D8EF-4BBE-9AE0-754AC116142B}" type="sibTrans" cxnId="{CFAE9A74-0420-413B-B863-2C350AB8E558}">
      <dgm:prSet/>
      <dgm:spPr/>
      <dgm:t>
        <a:bodyPr/>
        <a:lstStyle/>
        <a:p>
          <a:endParaRPr lang="de-DE"/>
        </a:p>
      </dgm:t>
    </dgm:pt>
    <dgm:pt modelId="{023E55D6-5F79-4947-A72A-D536243C263F}">
      <dgm:prSet phldrT="[Text]" custT="1"/>
      <dgm:spPr/>
      <dgm:t>
        <a:bodyPr/>
        <a:lstStyle/>
        <a:p>
          <a:r>
            <a:rPr lang="de-DE" sz="1400" b="1" dirty="0" smtClean="0"/>
            <a:t>Sonstiges</a:t>
          </a:r>
          <a:endParaRPr lang="de-DE" sz="1400" b="1" dirty="0"/>
        </a:p>
      </dgm:t>
    </dgm:pt>
    <dgm:pt modelId="{6FA79D2F-9822-427E-9960-9B6BD945062D}" type="parTrans" cxnId="{0B68475F-1290-433B-8728-D30D11EE9707}">
      <dgm:prSet/>
      <dgm:spPr/>
      <dgm:t>
        <a:bodyPr/>
        <a:lstStyle/>
        <a:p>
          <a:endParaRPr lang="de-DE"/>
        </a:p>
      </dgm:t>
    </dgm:pt>
    <dgm:pt modelId="{2E68B3D8-B884-49AA-9160-6D19A9D8C254}" type="sibTrans" cxnId="{0B68475F-1290-433B-8728-D30D11EE9707}">
      <dgm:prSet/>
      <dgm:spPr/>
      <dgm:t>
        <a:bodyPr/>
        <a:lstStyle/>
        <a:p>
          <a:endParaRPr lang="de-DE"/>
        </a:p>
      </dgm:t>
    </dgm:pt>
    <dgm:pt modelId="{F9E62CD4-AAD0-455F-BB93-6EDF0FAF09DB}">
      <dgm:prSet phldrT="[Text]" custT="1"/>
      <dgm:spPr/>
      <dgm:t>
        <a:bodyPr/>
        <a:lstStyle/>
        <a:p>
          <a:r>
            <a:rPr lang="de-DE" sz="1400" b="1" dirty="0" smtClean="0"/>
            <a:t>Student</a:t>
          </a:r>
          <a:endParaRPr lang="de-DE" sz="1400" b="1" dirty="0"/>
        </a:p>
      </dgm:t>
    </dgm:pt>
    <dgm:pt modelId="{036BCB37-9919-4694-9DAC-6FFC7FB92197}" type="parTrans" cxnId="{D9C6843E-4338-4A13-B93F-523458A6B469}">
      <dgm:prSet/>
      <dgm:spPr/>
      <dgm:t>
        <a:bodyPr/>
        <a:lstStyle/>
        <a:p>
          <a:endParaRPr lang="de-DE"/>
        </a:p>
      </dgm:t>
    </dgm:pt>
    <dgm:pt modelId="{068AA3E2-41BD-444E-98F5-5EB06E6AF04C}" type="sibTrans" cxnId="{D9C6843E-4338-4A13-B93F-523458A6B469}">
      <dgm:prSet/>
      <dgm:spPr/>
      <dgm:t>
        <a:bodyPr/>
        <a:lstStyle/>
        <a:p>
          <a:endParaRPr lang="de-DE"/>
        </a:p>
      </dgm:t>
    </dgm:pt>
    <dgm:pt modelId="{A06892DC-4875-42E1-A57C-FB6F93909B14}">
      <dgm:prSet phldrT="[Text]" custT="1"/>
      <dgm:spPr/>
      <dgm:t>
        <a:bodyPr/>
        <a:lstStyle/>
        <a:p>
          <a:r>
            <a:rPr lang="de-DE" sz="900" b="1" dirty="0" smtClean="0"/>
            <a:t>Nr.: xxx</a:t>
          </a:r>
          <a:r>
            <a:rPr lang="de-DE" sz="900" dirty="0" smtClean="0"/>
            <a:t>, Als Student möchte ich mich zur Verwaltung meiner Daten online einloggen können</a:t>
          </a:r>
          <a:endParaRPr lang="de-DE" sz="900" dirty="0"/>
        </a:p>
      </dgm:t>
    </dgm:pt>
    <dgm:pt modelId="{6AAD3B95-E632-4D41-8DB4-5A88638A82FE}" type="parTrans" cxnId="{2FD98438-AD08-465C-8A11-FDA670546ABF}">
      <dgm:prSet/>
      <dgm:spPr/>
      <dgm:t>
        <a:bodyPr/>
        <a:lstStyle/>
        <a:p>
          <a:endParaRPr lang="de-DE"/>
        </a:p>
      </dgm:t>
    </dgm:pt>
    <dgm:pt modelId="{284F5B9F-5DFC-44EB-9FC2-ADC82FD689A6}" type="sibTrans" cxnId="{2FD98438-AD08-465C-8A11-FDA670546ABF}">
      <dgm:prSet/>
      <dgm:spPr/>
      <dgm:t>
        <a:bodyPr/>
        <a:lstStyle/>
        <a:p>
          <a:endParaRPr lang="de-DE"/>
        </a:p>
      </dgm:t>
    </dgm:pt>
    <dgm:pt modelId="{7C53B9D9-551F-4941-B981-79E67E7F5CBA}">
      <dgm:prSet phldrT="[Text]" custT="1"/>
      <dgm:spPr/>
      <dgm:t>
        <a:bodyPr/>
        <a:lstStyle/>
        <a:p>
          <a:r>
            <a:rPr lang="de-DE" sz="1400" b="1" dirty="0" smtClean="0"/>
            <a:t>Mitarbeiter</a:t>
          </a:r>
          <a:endParaRPr lang="de-DE" sz="800" b="1" dirty="0"/>
        </a:p>
      </dgm:t>
    </dgm:pt>
    <dgm:pt modelId="{38F7928F-CB91-4F12-8659-3B402AC1C82D}" type="parTrans" cxnId="{F794388C-FAC4-44C5-AD1D-1CB983F526A1}">
      <dgm:prSet/>
      <dgm:spPr/>
      <dgm:t>
        <a:bodyPr/>
        <a:lstStyle/>
        <a:p>
          <a:endParaRPr lang="de-DE"/>
        </a:p>
      </dgm:t>
    </dgm:pt>
    <dgm:pt modelId="{D5093052-0AA0-4D31-A4E6-4D14DAC6CA62}" type="sibTrans" cxnId="{F794388C-FAC4-44C5-AD1D-1CB983F526A1}">
      <dgm:prSet/>
      <dgm:spPr/>
      <dgm:t>
        <a:bodyPr/>
        <a:lstStyle/>
        <a:p>
          <a:endParaRPr lang="de-DE"/>
        </a:p>
      </dgm:t>
    </dgm:pt>
    <dgm:pt modelId="{96218038-B3D7-40A7-AFC9-D3922792B0BE}">
      <dgm:prSet phldrT="[Text]" custT="1"/>
      <dgm:spPr/>
      <dgm:t>
        <a:bodyPr/>
        <a:lstStyle/>
        <a:p>
          <a:r>
            <a:rPr lang="de-DE" sz="900" b="1" i="0" dirty="0" smtClean="0">
              <a:solidFill>
                <a:srgbClr val="00B050"/>
              </a:solidFill>
            </a:rPr>
            <a:t>Nr.: xxx</a:t>
          </a:r>
          <a:r>
            <a:rPr lang="de-DE" sz="900" dirty="0" smtClean="0">
              <a:solidFill>
                <a:srgbClr val="00B050"/>
              </a:solidFill>
            </a:rPr>
            <a:t>, Als Dozent möchte ich Teilnehmerlisten erzeugen können</a:t>
          </a:r>
          <a:endParaRPr lang="de-DE" sz="900" dirty="0">
            <a:solidFill>
              <a:srgbClr val="00B050"/>
            </a:solidFill>
          </a:endParaRPr>
        </a:p>
      </dgm:t>
    </dgm:pt>
    <dgm:pt modelId="{1913C914-D975-4427-B68D-530F8F27FC06}" type="parTrans" cxnId="{6A08FF8D-B55A-43ED-9849-D8D5E14B346D}">
      <dgm:prSet/>
      <dgm:spPr/>
      <dgm:t>
        <a:bodyPr/>
        <a:lstStyle/>
        <a:p>
          <a:endParaRPr lang="de-DE"/>
        </a:p>
      </dgm:t>
    </dgm:pt>
    <dgm:pt modelId="{8AEC497C-4E8C-4E2E-ADB5-7B6BF1E37483}" type="sibTrans" cxnId="{6A08FF8D-B55A-43ED-9849-D8D5E14B346D}">
      <dgm:prSet/>
      <dgm:spPr/>
      <dgm:t>
        <a:bodyPr/>
        <a:lstStyle/>
        <a:p>
          <a:endParaRPr lang="de-DE"/>
        </a:p>
      </dgm:t>
    </dgm:pt>
    <dgm:pt modelId="{D5372D55-750A-46FF-84EB-3D21454B40EA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xxx</a:t>
          </a:r>
          <a:r>
            <a:rPr lang="de-DE" sz="900" dirty="0" smtClean="0">
              <a:solidFill>
                <a:srgbClr val="00B050"/>
              </a:solidFill>
            </a:rPr>
            <a:t>, Als Entwickler möchte ich </a:t>
          </a:r>
          <a:r>
            <a:rPr lang="de-DE" sz="900" dirty="0" err="1" smtClean="0">
              <a:solidFill>
                <a:srgbClr val="00B050"/>
              </a:solidFill>
            </a:rPr>
            <a:t>Github</a:t>
          </a:r>
          <a:r>
            <a:rPr lang="de-DE" sz="900" dirty="0" smtClean="0">
              <a:solidFill>
                <a:srgbClr val="00B050"/>
              </a:solidFill>
            </a:rPr>
            <a:t> benutzen können</a:t>
          </a:r>
          <a:endParaRPr lang="de-DE" sz="900" dirty="0">
            <a:solidFill>
              <a:srgbClr val="00B050"/>
            </a:solidFill>
          </a:endParaRPr>
        </a:p>
      </dgm:t>
    </dgm:pt>
    <dgm:pt modelId="{C3EF23D7-521C-405D-B238-562091718D23}" type="parTrans" cxnId="{9C263586-6BDB-4401-9F52-AEE36154F772}">
      <dgm:prSet/>
      <dgm:spPr/>
      <dgm:t>
        <a:bodyPr/>
        <a:lstStyle/>
        <a:p>
          <a:endParaRPr lang="de-DE"/>
        </a:p>
      </dgm:t>
    </dgm:pt>
    <dgm:pt modelId="{A898052D-4A17-4118-84EF-58BE92A9126A}" type="sibTrans" cxnId="{9C263586-6BDB-4401-9F52-AEE36154F772}">
      <dgm:prSet/>
      <dgm:spPr/>
      <dgm:t>
        <a:bodyPr/>
        <a:lstStyle/>
        <a:p>
          <a:endParaRPr lang="de-DE"/>
        </a:p>
      </dgm:t>
    </dgm:pt>
    <dgm:pt modelId="{A969E2A5-EB0B-4E50-9594-ECC1D5BA1D59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xxx, </a:t>
          </a:r>
          <a:r>
            <a:rPr lang="de-DE" sz="900" dirty="0" smtClean="0">
              <a:solidFill>
                <a:srgbClr val="00B050"/>
              </a:solidFill>
            </a:rPr>
            <a:t>Als Dozent möchte ich mir mein Profil anzeigen und bearbeiten können</a:t>
          </a:r>
          <a:endParaRPr lang="de-DE" sz="900" dirty="0">
            <a:solidFill>
              <a:srgbClr val="00B050"/>
            </a:solidFill>
          </a:endParaRPr>
        </a:p>
      </dgm:t>
    </dgm:pt>
    <dgm:pt modelId="{8E5115FF-5D61-466B-8DF1-20AEAE26B025}" type="parTrans" cxnId="{778C84C0-F028-4A35-8D39-E240FCBAF719}">
      <dgm:prSet/>
      <dgm:spPr/>
      <dgm:t>
        <a:bodyPr/>
        <a:lstStyle/>
        <a:p>
          <a:endParaRPr lang="de-DE"/>
        </a:p>
      </dgm:t>
    </dgm:pt>
    <dgm:pt modelId="{46DC155E-57EE-4608-8817-AC9E9E6E5B78}" type="sibTrans" cxnId="{778C84C0-F028-4A35-8D39-E240FCBAF719}">
      <dgm:prSet/>
      <dgm:spPr/>
      <dgm:t>
        <a:bodyPr/>
        <a:lstStyle/>
        <a:p>
          <a:endParaRPr lang="de-DE"/>
        </a:p>
      </dgm:t>
    </dgm:pt>
    <dgm:pt modelId="{246D6FED-413D-4A4C-BB35-7E00EC39B577}">
      <dgm:prSet phldrT="[Text]" custT="1"/>
      <dgm:spPr/>
      <dgm:t>
        <a:bodyPr/>
        <a:lstStyle/>
        <a:p>
          <a:r>
            <a:rPr lang="de-DE" sz="900" b="1" dirty="0" smtClean="0">
              <a:solidFill>
                <a:srgbClr val="00B050"/>
              </a:solidFill>
            </a:rPr>
            <a:t>Nr.: xxx</a:t>
          </a:r>
          <a:r>
            <a:rPr lang="de-DE" sz="900" dirty="0" smtClean="0">
              <a:solidFill>
                <a:srgbClr val="00B050"/>
              </a:solidFill>
            </a:rPr>
            <a:t>, Als Dozent möchte ich Emails an alle Teilnehmer einer Veranstaltung schicken können</a:t>
          </a:r>
          <a:endParaRPr lang="de-DE" sz="900" dirty="0">
            <a:solidFill>
              <a:srgbClr val="00B050"/>
            </a:solidFill>
          </a:endParaRPr>
        </a:p>
      </dgm:t>
    </dgm:pt>
    <dgm:pt modelId="{B3CDFD1E-7153-4E24-BB33-BA7360DAC089}" type="parTrans" cxnId="{623B1572-B400-4B92-8129-CADB9D482588}">
      <dgm:prSet/>
      <dgm:spPr/>
      <dgm:t>
        <a:bodyPr/>
        <a:lstStyle/>
        <a:p>
          <a:endParaRPr lang="de-DE"/>
        </a:p>
      </dgm:t>
    </dgm:pt>
    <dgm:pt modelId="{2CBBEA8F-7ECD-469F-BBE8-C0D4CB596C61}" type="sibTrans" cxnId="{623B1572-B400-4B92-8129-CADB9D482588}">
      <dgm:prSet/>
      <dgm:spPr/>
      <dgm:t>
        <a:bodyPr/>
        <a:lstStyle/>
        <a:p>
          <a:endParaRPr lang="de-DE"/>
        </a:p>
      </dgm:t>
    </dgm:pt>
    <dgm:pt modelId="{8341B3CA-C6A3-41DA-95C8-D2FA6E03FD1C}">
      <dgm:prSet phldrT="[Text]" custT="1"/>
      <dgm:spPr/>
      <dgm:t>
        <a:bodyPr/>
        <a:lstStyle/>
        <a:p>
          <a:r>
            <a:rPr lang="de-DE" sz="1050" b="1" dirty="0" smtClean="0">
              <a:solidFill>
                <a:srgbClr val="00B0F0"/>
              </a:solidFill>
            </a:rPr>
            <a:t>Nr.: xxx, Als Mitarbeiter möchte ich Noten für Teilnehmer eintragen können</a:t>
          </a:r>
          <a:endParaRPr lang="de-DE" sz="1050" b="1" dirty="0">
            <a:solidFill>
              <a:srgbClr val="00B0F0"/>
            </a:solidFill>
          </a:endParaRPr>
        </a:p>
      </dgm:t>
    </dgm:pt>
    <dgm:pt modelId="{65CF107A-0DBF-49B1-8537-CA1FC4C992CB}" type="parTrans" cxnId="{1FDC3077-C9A7-4A18-9E40-1C90119EBAAF}">
      <dgm:prSet/>
      <dgm:spPr/>
      <dgm:t>
        <a:bodyPr/>
        <a:lstStyle/>
        <a:p>
          <a:endParaRPr lang="de-DE"/>
        </a:p>
      </dgm:t>
    </dgm:pt>
    <dgm:pt modelId="{71127819-BD99-4F82-B4ED-3DFAAF4F06F0}" type="sibTrans" cxnId="{1FDC3077-C9A7-4A18-9E40-1C90119EBAAF}">
      <dgm:prSet/>
      <dgm:spPr/>
      <dgm:t>
        <a:bodyPr/>
        <a:lstStyle/>
        <a:p>
          <a:endParaRPr lang="de-DE"/>
        </a:p>
      </dgm:t>
    </dgm:pt>
    <dgm:pt modelId="{FAB9D974-BDB3-41FB-960F-FA1BA6128C22}">
      <dgm:prSet phldrT="[Text]" custT="1"/>
      <dgm:spPr/>
      <dgm:t>
        <a:bodyPr/>
        <a:lstStyle/>
        <a:p>
          <a:r>
            <a:rPr lang="de-DE" sz="1050" b="1" dirty="0" smtClean="0">
              <a:solidFill>
                <a:srgbClr val="00B0F0"/>
              </a:solidFill>
            </a:rPr>
            <a:t>Nr.: xxx, Als Mitarbeiter möchte ich div. Nutzer anlegen können</a:t>
          </a:r>
          <a:endParaRPr lang="de-DE" sz="1050" b="1" dirty="0">
            <a:solidFill>
              <a:srgbClr val="00B0F0"/>
            </a:solidFill>
          </a:endParaRPr>
        </a:p>
      </dgm:t>
    </dgm:pt>
    <dgm:pt modelId="{6DCCD318-7DE3-47D4-9016-F338D80620F1}" type="parTrans" cxnId="{6DDEEC1B-73DE-4384-8FF7-26D7BC659E02}">
      <dgm:prSet/>
      <dgm:spPr/>
      <dgm:t>
        <a:bodyPr/>
        <a:lstStyle/>
        <a:p>
          <a:endParaRPr lang="de-DE"/>
        </a:p>
      </dgm:t>
    </dgm:pt>
    <dgm:pt modelId="{61820928-0103-45A4-AE34-D4C7DC1DE5AA}" type="sibTrans" cxnId="{6DDEEC1B-73DE-4384-8FF7-26D7BC659E02}">
      <dgm:prSet/>
      <dgm:spPr/>
      <dgm:t>
        <a:bodyPr/>
        <a:lstStyle/>
        <a:p>
          <a:endParaRPr lang="de-DE"/>
        </a:p>
      </dgm:t>
    </dgm:pt>
    <dgm:pt modelId="{94F8BF79-5E57-4A46-A652-3F0DBB657BA8}" type="pres">
      <dgm:prSet presAssocID="{3DC88CA4-B8A0-47D6-B8CA-DDD461FA02D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5EEA3E7-0D65-4ED0-A78F-006B6E939E6B}" type="pres">
      <dgm:prSet presAssocID="{5C320FFD-7C22-493A-A212-56C2A38E689D}" presName="hierRoot1" presStyleCnt="0">
        <dgm:presLayoutVars>
          <dgm:hierBranch val="init"/>
        </dgm:presLayoutVars>
      </dgm:prSet>
      <dgm:spPr/>
    </dgm:pt>
    <dgm:pt modelId="{62A01372-61AB-41B9-95A3-5F532327A01E}" type="pres">
      <dgm:prSet presAssocID="{5C320FFD-7C22-493A-A212-56C2A38E689D}" presName="rootComposite1" presStyleCnt="0"/>
      <dgm:spPr/>
    </dgm:pt>
    <dgm:pt modelId="{AB2681BB-AC1D-4751-8A0F-B68E77F0ED4A}" type="pres">
      <dgm:prSet presAssocID="{5C320FFD-7C22-493A-A212-56C2A38E689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FCA6CE2-FF72-43A7-8F17-572FC5BB7629}" type="pres">
      <dgm:prSet presAssocID="{5C320FFD-7C22-493A-A212-56C2A38E689D}" presName="topArc1" presStyleLbl="parChTrans1D1" presStyleIdx="0" presStyleCnt="24"/>
      <dgm:spPr/>
    </dgm:pt>
    <dgm:pt modelId="{641C95A2-66D6-4C30-A411-A06497940987}" type="pres">
      <dgm:prSet presAssocID="{5C320FFD-7C22-493A-A212-56C2A38E689D}" presName="bottomArc1" presStyleLbl="parChTrans1D1" presStyleIdx="1" presStyleCnt="24"/>
      <dgm:spPr/>
    </dgm:pt>
    <dgm:pt modelId="{C34BDA78-D405-4B66-8E70-6876922D3849}" type="pres">
      <dgm:prSet presAssocID="{5C320FFD-7C22-493A-A212-56C2A38E689D}" presName="topConnNode1" presStyleLbl="node1" presStyleIdx="0" presStyleCnt="0"/>
      <dgm:spPr/>
      <dgm:t>
        <a:bodyPr/>
        <a:lstStyle/>
        <a:p>
          <a:endParaRPr lang="de-DE"/>
        </a:p>
      </dgm:t>
    </dgm:pt>
    <dgm:pt modelId="{BE859921-CB9E-47B4-829B-905FAE450817}" type="pres">
      <dgm:prSet presAssocID="{5C320FFD-7C22-493A-A212-56C2A38E689D}" presName="hierChild2" presStyleCnt="0"/>
      <dgm:spPr/>
    </dgm:pt>
    <dgm:pt modelId="{3457E438-AA25-4869-863B-BF843A96CA6E}" type="pres">
      <dgm:prSet presAssocID="{036BCB37-9919-4694-9DAC-6FFC7FB92197}" presName="Name28" presStyleLbl="parChTrans1D2" presStyleIdx="0" presStyleCnt="4"/>
      <dgm:spPr/>
      <dgm:t>
        <a:bodyPr/>
        <a:lstStyle/>
        <a:p>
          <a:endParaRPr lang="de-DE"/>
        </a:p>
      </dgm:t>
    </dgm:pt>
    <dgm:pt modelId="{FBABA6B3-59DC-4B3E-8551-A8C171C0D49C}" type="pres">
      <dgm:prSet presAssocID="{F9E62CD4-AAD0-455F-BB93-6EDF0FAF09DB}" presName="hierRoot2" presStyleCnt="0">
        <dgm:presLayoutVars>
          <dgm:hierBranch val="init"/>
        </dgm:presLayoutVars>
      </dgm:prSet>
      <dgm:spPr/>
    </dgm:pt>
    <dgm:pt modelId="{AD8C53E3-B804-4D9D-B746-CE86737894ED}" type="pres">
      <dgm:prSet presAssocID="{F9E62CD4-AAD0-455F-BB93-6EDF0FAF09DB}" presName="rootComposite2" presStyleCnt="0"/>
      <dgm:spPr/>
    </dgm:pt>
    <dgm:pt modelId="{B558CA85-FAB1-4E8B-95A1-E9BE1845AD4D}" type="pres">
      <dgm:prSet presAssocID="{F9E62CD4-AAD0-455F-BB93-6EDF0FAF09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6C5394-8953-450F-B443-49089949C4B0}" type="pres">
      <dgm:prSet presAssocID="{F9E62CD4-AAD0-455F-BB93-6EDF0FAF09DB}" presName="topArc2" presStyleLbl="parChTrans1D1" presStyleIdx="2" presStyleCnt="24"/>
      <dgm:spPr/>
    </dgm:pt>
    <dgm:pt modelId="{21716732-9C17-45D4-8F48-F7DFB45A1BAD}" type="pres">
      <dgm:prSet presAssocID="{F9E62CD4-AAD0-455F-BB93-6EDF0FAF09DB}" presName="bottomArc2" presStyleLbl="parChTrans1D1" presStyleIdx="3" presStyleCnt="24"/>
      <dgm:spPr/>
    </dgm:pt>
    <dgm:pt modelId="{BB9A0E7B-62E5-400F-8529-53C05119D62F}" type="pres">
      <dgm:prSet presAssocID="{F9E62CD4-AAD0-455F-BB93-6EDF0FAF09DB}" presName="topConnNode2" presStyleLbl="node2" presStyleIdx="0" presStyleCnt="0"/>
      <dgm:spPr/>
      <dgm:t>
        <a:bodyPr/>
        <a:lstStyle/>
        <a:p>
          <a:endParaRPr lang="de-DE"/>
        </a:p>
      </dgm:t>
    </dgm:pt>
    <dgm:pt modelId="{BB4DBA9A-CEC2-4E2F-8E9B-6614A7C9DCB0}" type="pres">
      <dgm:prSet presAssocID="{F9E62CD4-AAD0-455F-BB93-6EDF0FAF09DB}" presName="hierChild4" presStyleCnt="0"/>
      <dgm:spPr/>
    </dgm:pt>
    <dgm:pt modelId="{32620233-A2AA-44A6-8A0E-398344F295A8}" type="pres">
      <dgm:prSet presAssocID="{6AAD3B95-E632-4D41-8DB4-5A88638A82FE}" presName="Name28" presStyleLbl="parChTrans1D3" presStyleIdx="0" presStyleCnt="7"/>
      <dgm:spPr/>
      <dgm:t>
        <a:bodyPr/>
        <a:lstStyle/>
        <a:p>
          <a:endParaRPr lang="de-DE"/>
        </a:p>
      </dgm:t>
    </dgm:pt>
    <dgm:pt modelId="{8120FD20-2B6F-46AA-AB6E-B3DFBBE2AE97}" type="pres">
      <dgm:prSet presAssocID="{A06892DC-4875-42E1-A57C-FB6F93909B14}" presName="hierRoot2" presStyleCnt="0">
        <dgm:presLayoutVars>
          <dgm:hierBranch val="init"/>
        </dgm:presLayoutVars>
      </dgm:prSet>
      <dgm:spPr/>
    </dgm:pt>
    <dgm:pt modelId="{D07C9AA5-76DB-4355-8CE0-14048260C3E9}" type="pres">
      <dgm:prSet presAssocID="{A06892DC-4875-42E1-A57C-FB6F93909B14}" presName="rootComposite2" presStyleCnt="0"/>
      <dgm:spPr/>
    </dgm:pt>
    <dgm:pt modelId="{4836C197-5C05-4521-8317-C364F211C171}" type="pres">
      <dgm:prSet presAssocID="{A06892DC-4875-42E1-A57C-FB6F93909B1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895315-66AD-4FE0-8639-B8F51BD779B2}" type="pres">
      <dgm:prSet presAssocID="{A06892DC-4875-42E1-A57C-FB6F93909B14}" presName="topArc2" presStyleLbl="parChTrans1D1" presStyleIdx="4" presStyleCnt="24"/>
      <dgm:spPr/>
    </dgm:pt>
    <dgm:pt modelId="{03A30321-3B0C-46AE-86FF-F8BC556E5F21}" type="pres">
      <dgm:prSet presAssocID="{A06892DC-4875-42E1-A57C-FB6F93909B14}" presName="bottomArc2" presStyleLbl="parChTrans1D1" presStyleIdx="5" presStyleCnt="24"/>
      <dgm:spPr/>
    </dgm:pt>
    <dgm:pt modelId="{C6046562-A4F4-44E4-8EA5-75407116F1D6}" type="pres">
      <dgm:prSet presAssocID="{A06892DC-4875-42E1-A57C-FB6F93909B14}" presName="topConnNode2" presStyleLbl="node3" presStyleIdx="0" presStyleCnt="0"/>
      <dgm:spPr/>
      <dgm:t>
        <a:bodyPr/>
        <a:lstStyle/>
        <a:p>
          <a:endParaRPr lang="de-DE"/>
        </a:p>
      </dgm:t>
    </dgm:pt>
    <dgm:pt modelId="{EE752158-00C4-4528-9FE0-E7A1EE30940F}" type="pres">
      <dgm:prSet presAssocID="{A06892DC-4875-42E1-A57C-FB6F93909B14}" presName="hierChild4" presStyleCnt="0"/>
      <dgm:spPr/>
    </dgm:pt>
    <dgm:pt modelId="{D99E2AD0-1E78-433A-9024-41D0C7B9D4FF}" type="pres">
      <dgm:prSet presAssocID="{A06892DC-4875-42E1-A57C-FB6F93909B14}" presName="hierChild5" presStyleCnt="0"/>
      <dgm:spPr/>
    </dgm:pt>
    <dgm:pt modelId="{B30726CB-D1E6-4BD5-B67D-60A1A48C4489}" type="pres">
      <dgm:prSet presAssocID="{F9E62CD4-AAD0-455F-BB93-6EDF0FAF09DB}" presName="hierChild5" presStyleCnt="0"/>
      <dgm:spPr/>
    </dgm:pt>
    <dgm:pt modelId="{07AD2B90-22F8-4AE0-AC33-8A64CF54F836}" type="pres">
      <dgm:prSet presAssocID="{38F7928F-CB91-4F12-8659-3B402AC1C82D}" presName="Name28" presStyleLbl="parChTrans1D2" presStyleIdx="1" presStyleCnt="4"/>
      <dgm:spPr/>
      <dgm:t>
        <a:bodyPr/>
        <a:lstStyle/>
        <a:p>
          <a:endParaRPr lang="de-DE"/>
        </a:p>
      </dgm:t>
    </dgm:pt>
    <dgm:pt modelId="{AB8E6523-A3F0-48F3-9435-E7769F33AD50}" type="pres">
      <dgm:prSet presAssocID="{7C53B9D9-551F-4941-B981-79E67E7F5CBA}" presName="hierRoot2" presStyleCnt="0">
        <dgm:presLayoutVars>
          <dgm:hierBranch val="init"/>
        </dgm:presLayoutVars>
      </dgm:prSet>
      <dgm:spPr/>
    </dgm:pt>
    <dgm:pt modelId="{6A662B88-8389-4087-A0EE-2C19AACC345D}" type="pres">
      <dgm:prSet presAssocID="{7C53B9D9-551F-4941-B981-79E67E7F5CBA}" presName="rootComposite2" presStyleCnt="0"/>
      <dgm:spPr/>
    </dgm:pt>
    <dgm:pt modelId="{3DEAD7C1-4C8B-4F58-B82D-1CE316C2BFA0}" type="pres">
      <dgm:prSet presAssocID="{7C53B9D9-551F-4941-B981-79E67E7F5C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339F0B-8C15-4230-BA10-2F69E38F75B2}" type="pres">
      <dgm:prSet presAssocID="{7C53B9D9-551F-4941-B981-79E67E7F5CBA}" presName="topArc2" presStyleLbl="parChTrans1D1" presStyleIdx="6" presStyleCnt="24"/>
      <dgm:spPr/>
    </dgm:pt>
    <dgm:pt modelId="{2A424FFE-9C09-4063-AA6B-FF0AD7B35096}" type="pres">
      <dgm:prSet presAssocID="{7C53B9D9-551F-4941-B981-79E67E7F5CBA}" presName="bottomArc2" presStyleLbl="parChTrans1D1" presStyleIdx="7" presStyleCnt="24"/>
      <dgm:spPr/>
    </dgm:pt>
    <dgm:pt modelId="{AD2DD7B1-1D5E-413D-8DDF-29749966719C}" type="pres">
      <dgm:prSet presAssocID="{7C53B9D9-551F-4941-B981-79E67E7F5CBA}" presName="topConnNode2" presStyleLbl="node2" presStyleIdx="0" presStyleCnt="0"/>
      <dgm:spPr/>
      <dgm:t>
        <a:bodyPr/>
        <a:lstStyle/>
        <a:p>
          <a:endParaRPr lang="de-DE"/>
        </a:p>
      </dgm:t>
    </dgm:pt>
    <dgm:pt modelId="{CB68E37E-0B3F-4E68-A78E-E93694043C6C}" type="pres">
      <dgm:prSet presAssocID="{7C53B9D9-551F-4941-B981-79E67E7F5CBA}" presName="hierChild4" presStyleCnt="0"/>
      <dgm:spPr/>
    </dgm:pt>
    <dgm:pt modelId="{C88C10E6-6043-4750-88B1-588EBA9EBF16}" type="pres">
      <dgm:prSet presAssocID="{6DCCD318-7DE3-47D4-9016-F338D80620F1}" presName="Name28" presStyleLbl="parChTrans1D3" presStyleIdx="1" presStyleCnt="7"/>
      <dgm:spPr/>
      <dgm:t>
        <a:bodyPr/>
        <a:lstStyle/>
        <a:p>
          <a:endParaRPr lang="de-DE"/>
        </a:p>
      </dgm:t>
    </dgm:pt>
    <dgm:pt modelId="{D6443BE4-F5DD-40C6-A201-67505A762D36}" type="pres">
      <dgm:prSet presAssocID="{FAB9D974-BDB3-41FB-960F-FA1BA6128C22}" presName="hierRoot2" presStyleCnt="0">
        <dgm:presLayoutVars>
          <dgm:hierBranch val="init"/>
        </dgm:presLayoutVars>
      </dgm:prSet>
      <dgm:spPr/>
    </dgm:pt>
    <dgm:pt modelId="{D8313457-4950-4242-A75D-FB7BE1C25436}" type="pres">
      <dgm:prSet presAssocID="{FAB9D974-BDB3-41FB-960F-FA1BA6128C22}" presName="rootComposite2" presStyleCnt="0"/>
      <dgm:spPr/>
    </dgm:pt>
    <dgm:pt modelId="{E6944FFF-8AD7-4E87-9785-022C07607C6C}" type="pres">
      <dgm:prSet presAssocID="{FAB9D974-BDB3-41FB-960F-FA1BA6128C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7A34CC-F709-4B22-90C1-63F975FB7453}" type="pres">
      <dgm:prSet presAssocID="{FAB9D974-BDB3-41FB-960F-FA1BA6128C22}" presName="topArc2" presStyleLbl="parChTrans1D1" presStyleIdx="8" presStyleCnt="24"/>
      <dgm:spPr/>
    </dgm:pt>
    <dgm:pt modelId="{CE5D708B-D235-4760-82AA-D7BEC6D55A3A}" type="pres">
      <dgm:prSet presAssocID="{FAB9D974-BDB3-41FB-960F-FA1BA6128C22}" presName="bottomArc2" presStyleLbl="parChTrans1D1" presStyleIdx="9" presStyleCnt="24"/>
      <dgm:spPr/>
    </dgm:pt>
    <dgm:pt modelId="{0DAD524F-6334-4BC6-8041-848C84614BB3}" type="pres">
      <dgm:prSet presAssocID="{FAB9D974-BDB3-41FB-960F-FA1BA6128C22}" presName="topConnNode2" presStyleLbl="node3" presStyleIdx="0" presStyleCnt="0"/>
      <dgm:spPr/>
      <dgm:t>
        <a:bodyPr/>
        <a:lstStyle/>
        <a:p>
          <a:endParaRPr lang="de-DE"/>
        </a:p>
      </dgm:t>
    </dgm:pt>
    <dgm:pt modelId="{FB0B9A11-FC4C-4398-B68A-42DD421B562A}" type="pres">
      <dgm:prSet presAssocID="{FAB9D974-BDB3-41FB-960F-FA1BA6128C22}" presName="hierChild4" presStyleCnt="0"/>
      <dgm:spPr/>
    </dgm:pt>
    <dgm:pt modelId="{778BE196-D4B9-489D-B769-AA98F8A7BC12}" type="pres">
      <dgm:prSet presAssocID="{FAB9D974-BDB3-41FB-960F-FA1BA6128C22}" presName="hierChild5" presStyleCnt="0"/>
      <dgm:spPr/>
    </dgm:pt>
    <dgm:pt modelId="{8F3B7D76-82DB-4191-8A17-912BD5E0D316}" type="pres">
      <dgm:prSet presAssocID="{65CF107A-0DBF-49B1-8537-CA1FC4C992CB}" presName="Name28" presStyleLbl="parChTrans1D3" presStyleIdx="2" presStyleCnt="7"/>
      <dgm:spPr/>
      <dgm:t>
        <a:bodyPr/>
        <a:lstStyle/>
        <a:p>
          <a:endParaRPr lang="de-DE"/>
        </a:p>
      </dgm:t>
    </dgm:pt>
    <dgm:pt modelId="{2990FA67-0140-48A1-A3F5-D086898FF4EE}" type="pres">
      <dgm:prSet presAssocID="{8341B3CA-C6A3-41DA-95C8-D2FA6E03FD1C}" presName="hierRoot2" presStyleCnt="0">
        <dgm:presLayoutVars>
          <dgm:hierBranch val="init"/>
        </dgm:presLayoutVars>
      </dgm:prSet>
      <dgm:spPr/>
    </dgm:pt>
    <dgm:pt modelId="{F479D762-A194-43F9-9320-0EDE2DA8FA69}" type="pres">
      <dgm:prSet presAssocID="{8341B3CA-C6A3-41DA-95C8-D2FA6E03FD1C}" presName="rootComposite2" presStyleCnt="0"/>
      <dgm:spPr/>
    </dgm:pt>
    <dgm:pt modelId="{49EAB77F-DD0D-4D36-96ED-1535A99FF658}" type="pres">
      <dgm:prSet presAssocID="{8341B3CA-C6A3-41DA-95C8-D2FA6E03FD1C}" presName="rootText2" presStyleLbl="alignAcc1" presStyleIdx="0" presStyleCnt="0" custScaleX="108988" custScaleY="12123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7A30ED3-F82A-4F52-AB5B-F5FA143611C1}" type="pres">
      <dgm:prSet presAssocID="{8341B3CA-C6A3-41DA-95C8-D2FA6E03FD1C}" presName="topArc2" presStyleLbl="parChTrans1D1" presStyleIdx="10" presStyleCnt="24"/>
      <dgm:spPr/>
    </dgm:pt>
    <dgm:pt modelId="{1CD4BEB3-D4CA-4890-A856-54133F82741B}" type="pres">
      <dgm:prSet presAssocID="{8341B3CA-C6A3-41DA-95C8-D2FA6E03FD1C}" presName="bottomArc2" presStyleLbl="parChTrans1D1" presStyleIdx="11" presStyleCnt="24"/>
      <dgm:spPr/>
    </dgm:pt>
    <dgm:pt modelId="{372BA866-C191-48C1-AB3F-8A3E3CA3EAE8}" type="pres">
      <dgm:prSet presAssocID="{8341B3CA-C6A3-41DA-95C8-D2FA6E03FD1C}" presName="topConnNode2" presStyleLbl="node3" presStyleIdx="0" presStyleCnt="0"/>
      <dgm:spPr/>
      <dgm:t>
        <a:bodyPr/>
        <a:lstStyle/>
        <a:p>
          <a:endParaRPr lang="de-DE"/>
        </a:p>
      </dgm:t>
    </dgm:pt>
    <dgm:pt modelId="{EE431D2C-ABD5-4B9B-9E75-BA2B692981B6}" type="pres">
      <dgm:prSet presAssocID="{8341B3CA-C6A3-41DA-95C8-D2FA6E03FD1C}" presName="hierChild4" presStyleCnt="0"/>
      <dgm:spPr/>
    </dgm:pt>
    <dgm:pt modelId="{1868B115-7B39-44BC-813A-C4FBFB5E9AFA}" type="pres">
      <dgm:prSet presAssocID="{8341B3CA-C6A3-41DA-95C8-D2FA6E03FD1C}" presName="hierChild5" presStyleCnt="0"/>
      <dgm:spPr/>
    </dgm:pt>
    <dgm:pt modelId="{7D8B61D0-0700-4B4A-8222-C7E130037249}" type="pres">
      <dgm:prSet presAssocID="{7C53B9D9-551F-4941-B981-79E67E7F5CBA}" presName="hierChild5" presStyleCnt="0"/>
      <dgm:spPr/>
    </dgm:pt>
    <dgm:pt modelId="{B12BBC43-4410-4B25-82E7-16844460B035}" type="pres">
      <dgm:prSet presAssocID="{D6B4DB21-8765-48B1-88E1-83ABDEF077F9}" presName="Name28" presStyleLbl="parChTrans1D2" presStyleIdx="2" presStyleCnt="4"/>
      <dgm:spPr/>
      <dgm:t>
        <a:bodyPr/>
        <a:lstStyle/>
        <a:p>
          <a:endParaRPr lang="de-DE"/>
        </a:p>
      </dgm:t>
    </dgm:pt>
    <dgm:pt modelId="{44B1F5AE-EE20-481C-B52C-BD153761F0C6}" type="pres">
      <dgm:prSet presAssocID="{D678FA18-9760-4724-9DEF-68992E22B9EA}" presName="hierRoot2" presStyleCnt="0">
        <dgm:presLayoutVars>
          <dgm:hierBranch val="init"/>
        </dgm:presLayoutVars>
      </dgm:prSet>
      <dgm:spPr/>
    </dgm:pt>
    <dgm:pt modelId="{998214B2-251C-4D9C-96F2-E833E70E056E}" type="pres">
      <dgm:prSet presAssocID="{D678FA18-9760-4724-9DEF-68992E22B9EA}" presName="rootComposite2" presStyleCnt="0"/>
      <dgm:spPr/>
    </dgm:pt>
    <dgm:pt modelId="{9CCF0763-4EE6-49AB-BABB-FCFC8F13EA2B}" type="pres">
      <dgm:prSet presAssocID="{D678FA18-9760-4724-9DEF-68992E22B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1C0F53-8A39-479B-B21A-FC8C8A4079C1}" type="pres">
      <dgm:prSet presAssocID="{D678FA18-9760-4724-9DEF-68992E22B9EA}" presName="topArc2" presStyleLbl="parChTrans1D1" presStyleIdx="12" presStyleCnt="24"/>
      <dgm:spPr/>
    </dgm:pt>
    <dgm:pt modelId="{226F8F92-8938-4EA3-A415-79379CD3046D}" type="pres">
      <dgm:prSet presAssocID="{D678FA18-9760-4724-9DEF-68992E22B9EA}" presName="bottomArc2" presStyleLbl="parChTrans1D1" presStyleIdx="13" presStyleCnt="24"/>
      <dgm:spPr/>
    </dgm:pt>
    <dgm:pt modelId="{9FBF6C31-7AB4-4CF8-B6CB-3A25B3F5C76F}" type="pres">
      <dgm:prSet presAssocID="{D678FA18-9760-4724-9DEF-68992E22B9EA}" presName="topConnNode2" presStyleLbl="node2" presStyleIdx="0" presStyleCnt="0"/>
      <dgm:spPr/>
      <dgm:t>
        <a:bodyPr/>
        <a:lstStyle/>
        <a:p>
          <a:endParaRPr lang="de-DE"/>
        </a:p>
      </dgm:t>
    </dgm:pt>
    <dgm:pt modelId="{B433A8AF-7F27-46CE-8277-5D15485CD75B}" type="pres">
      <dgm:prSet presAssocID="{D678FA18-9760-4724-9DEF-68992E22B9EA}" presName="hierChild4" presStyleCnt="0"/>
      <dgm:spPr/>
    </dgm:pt>
    <dgm:pt modelId="{A7CF6FD2-ACC3-4941-AD16-1A1E21853E36}" type="pres">
      <dgm:prSet presAssocID="{1913C914-D975-4427-B68D-530F8F27FC06}" presName="Name28" presStyleLbl="parChTrans1D3" presStyleIdx="3" presStyleCnt="7"/>
      <dgm:spPr/>
      <dgm:t>
        <a:bodyPr/>
        <a:lstStyle/>
        <a:p>
          <a:endParaRPr lang="de-DE"/>
        </a:p>
      </dgm:t>
    </dgm:pt>
    <dgm:pt modelId="{99480F5B-B656-46F9-A771-76E5703B178A}" type="pres">
      <dgm:prSet presAssocID="{96218038-B3D7-40A7-AFC9-D3922792B0BE}" presName="hierRoot2" presStyleCnt="0">
        <dgm:presLayoutVars>
          <dgm:hierBranch val="init"/>
        </dgm:presLayoutVars>
      </dgm:prSet>
      <dgm:spPr/>
    </dgm:pt>
    <dgm:pt modelId="{A0712F88-BEAA-4B85-A927-C7A008BE205A}" type="pres">
      <dgm:prSet presAssocID="{96218038-B3D7-40A7-AFC9-D3922792B0BE}" presName="rootComposite2" presStyleCnt="0"/>
      <dgm:spPr/>
    </dgm:pt>
    <dgm:pt modelId="{AC833027-7661-43F2-B7C5-48FD2013D0EC}" type="pres">
      <dgm:prSet presAssocID="{96218038-B3D7-40A7-AFC9-D3922792B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198EE8-805A-44D1-A1B7-60A511386C12}" type="pres">
      <dgm:prSet presAssocID="{96218038-B3D7-40A7-AFC9-D3922792B0BE}" presName="topArc2" presStyleLbl="parChTrans1D1" presStyleIdx="14" presStyleCnt="24"/>
      <dgm:spPr/>
    </dgm:pt>
    <dgm:pt modelId="{5FE3F286-7EA2-4B5B-A3FD-5FBD63BBB4FA}" type="pres">
      <dgm:prSet presAssocID="{96218038-B3D7-40A7-AFC9-D3922792B0BE}" presName="bottomArc2" presStyleLbl="parChTrans1D1" presStyleIdx="15" presStyleCnt="24"/>
      <dgm:spPr/>
    </dgm:pt>
    <dgm:pt modelId="{EF05C7DF-722B-4E3A-B03B-F4CE4C6D3520}" type="pres">
      <dgm:prSet presAssocID="{96218038-B3D7-40A7-AFC9-D3922792B0BE}" presName="topConnNode2" presStyleLbl="node3" presStyleIdx="0" presStyleCnt="0"/>
      <dgm:spPr/>
      <dgm:t>
        <a:bodyPr/>
        <a:lstStyle/>
        <a:p>
          <a:endParaRPr lang="de-DE"/>
        </a:p>
      </dgm:t>
    </dgm:pt>
    <dgm:pt modelId="{802B72E4-2B96-4EA9-9212-12BC99E06B98}" type="pres">
      <dgm:prSet presAssocID="{96218038-B3D7-40A7-AFC9-D3922792B0BE}" presName="hierChild4" presStyleCnt="0"/>
      <dgm:spPr/>
    </dgm:pt>
    <dgm:pt modelId="{F438B236-F7BA-4AEE-A1E9-48BAFB8D0D8C}" type="pres">
      <dgm:prSet presAssocID="{96218038-B3D7-40A7-AFC9-D3922792B0BE}" presName="hierChild5" presStyleCnt="0"/>
      <dgm:spPr/>
    </dgm:pt>
    <dgm:pt modelId="{8A828631-F307-4997-B5A4-D66829AF41D6}" type="pres">
      <dgm:prSet presAssocID="{8E5115FF-5D61-466B-8DF1-20AEAE26B025}" presName="Name28" presStyleLbl="parChTrans1D3" presStyleIdx="4" presStyleCnt="7"/>
      <dgm:spPr/>
      <dgm:t>
        <a:bodyPr/>
        <a:lstStyle/>
        <a:p>
          <a:endParaRPr lang="de-DE"/>
        </a:p>
      </dgm:t>
    </dgm:pt>
    <dgm:pt modelId="{3C6DA65A-E1AA-43CA-A735-9F900D4FEEAC}" type="pres">
      <dgm:prSet presAssocID="{A969E2A5-EB0B-4E50-9594-ECC1D5BA1D59}" presName="hierRoot2" presStyleCnt="0">
        <dgm:presLayoutVars>
          <dgm:hierBranch val="init"/>
        </dgm:presLayoutVars>
      </dgm:prSet>
      <dgm:spPr/>
    </dgm:pt>
    <dgm:pt modelId="{0F78313C-4A2A-4EC5-8B56-7861415EBA38}" type="pres">
      <dgm:prSet presAssocID="{A969E2A5-EB0B-4E50-9594-ECC1D5BA1D59}" presName="rootComposite2" presStyleCnt="0"/>
      <dgm:spPr/>
    </dgm:pt>
    <dgm:pt modelId="{875C8AAE-02D0-4AD3-A6E2-DE17D5CE2055}" type="pres">
      <dgm:prSet presAssocID="{A969E2A5-EB0B-4E50-9594-ECC1D5BA1D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20B7C9F-23FF-44F9-9323-C9AA73C11A61}" type="pres">
      <dgm:prSet presAssocID="{A969E2A5-EB0B-4E50-9594-ECC1D5BA1D59}" presName="topArc2" presStyleLbl="parChTrans1D1" presStyleIdx="16" presStyleCnt="24"/>
      <dgm:spPr/>
    </dgm:pt>
    <dgm:pt modelId="{CDD8D5AA-B9CF-4319-90E3-B4D320FE1CB5}" type="pres">
      <dgm:prSet presAssocID="{A969E2A5-EB0B-4E50-9594-ECC1D5BA1D59}" presName="bottomArc2" presStyleLbl="parChTrans1D1" presStyleIdx="17" presStyleCnt="24"/>
      <dgm:spPr/>
    </dgm:pt>
    <dgm:pt modelId="{2B740DE7-7D9B-4057-83AD-9775621AE3DD}" type="pres">
      <dgm:prSet presAssocID="{A969E2A5-EB0B-4E50-9594-ECC1D5BA1D59}" presName="topConnNode2" presStyleLbl="node3" presStyleIdx="0" presStyleCnt="0"/>
      <dgm:spPr/>
      <dgm:t>
        <a:bodyPr/>
        <a:lstStyle/>
        <a:p>
          <a:endParaRPr lang="de-DE"/>
        </a:p>
      </dgm:t>
    </dgm:pt>
    <dgm:pt modelId="{BF2433C8-92A9-4B54-A686-B74BA00D76BE}" type="pres">
      <dgm:prSet presAssocID="{A969E2A5-EB0B-4E50-9594-ECC1D5BA1D59}" presName="hierChild4" presStyleCnt="0"/>
      <dgm:spPr/>
    </dgm:pt>
    <dgm:pt modelId="{BEFB329C-D8B1-4709-917E-770AE48107BE}" type="pres">
      <dgm:prSet presAssocID="{A969E2A5-EB0B-4E50-9594-ECC1D5BA1D59}" presName="hierChild5" presStyleCnt="0"/>
      <dgm:spPr/>
    </dgm:pt>
    <dgm:pt modelId="{E5AE2A2B-41C0-4951-8BB5-D7D43E90E692}" type="pres">
      <dgm:prSet presAssocID="{B3CDFD1E-7153-4E24-BB33-BA7360DAC089}" presName="Name28" presStyleLbl="parChTrans1D3" presStyleIdx="5" presStyleCnt="7"/>
      <dgm:spPr/>
      <dgm:t>
        <a:bodyPr/>
        <a:lstStyle/>
        <a:p>
          <a:endParaRPr lang="de-DE"/>
        </a:p>
      </dgm:t>
    </dgm:pt>
    <dgm:pt modelId="{606E6E6C-6717-4D75-B2A6-F82B3CBAC553}" type="pres">
      <dgm:prSet presAssocID="{246D6FED-413D-4A4C-BB35-7E00EC39B577}" presName="hierRoot2" presStyleCnt="0">
        <dgm:presLayoutVars>
          <dgm:hierBranch val="init"/>
        </dgm:presLayoutVars>
      </dgm:prSet>
      <dgm:spPr/>
    </dgm:pt>
    <dgm:pt modelId="{6407FEA3-5D9B-40E3-A2C4-AA442C952297}" type="pres">
      <dgm:prSet presAssocID="{246D6FED-413D-4A4C-BB35-7E00EC39B577}" presName="rootComposite2" presStyleCnt="0"/>
      <dgm:spPr/>
    </dgm:pt>
    <dgm:pt modelId="{272E9DF8-E2E6-4EC4-8ED6-8BFDF93E4C9E}" type="pres">
      <dgm:prSet presAssocID="{246D6FED-413D-4A4C-BB35-7E00EC39B5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7D18F-8BE4-4DB3-83FA-F3A956412E0C}" type="pres">
      <dgm:prSet presAssocID="{246D6FED-413D-4A4C-BB35-7E00EC39B577}" presName="topArc2" presStyleLbl="parChTrans1D1" presStyleIdx="18" presStyleCnt="24"/>
      <dgm:spPr/>
    </dgm:pt>
    <dgm:pt modelId="{DC62E4FD-DC10-42E9-83ED-BC4921BC7A94}" type="pres">
      <dgm:prSet presAssocID="{246D6FED-413D-4A4C-BB35-7E00EC39B577}" presName="bottomArc2" presStyleLbl="parChTrans1D1" presStyleIdx="19" presStyleCnt="24"/>
      <dgm:spPr/>
    </dgm:pt>
    <dgm:pt modelId="{921B14C5-70E2-456E-830E-A84AF37DCD97}" type="pres">
      <dgm:prSet presAssocID="{246D6FED-413D-4A4C-BB35-7E00EC39B577}" presName="topConnNode2" presStyleLbl="node3" presStyleIdx="0" presStyleCnt="0"/>
      <dgm:spPr/>
      <dgm:t>
        <a:bodyPr/>
        <a:lstStyle/>
        <a:p>
          <a:endParaRPr lang="de-DE"/>
        </a:p>
      </dgm:t>
    </dgm:pt>
    <dgm:pt modelId="{AE356F6D-050E-42DD-AF66-8B7BDADFC54F}" type="pres">
      <dgm:prSet presAssocID="{246D6FED-413D-4A4C-BB35-7E00EC39B577}" presName="hierChild4" presStyleCnt="0"/>
      <dgm:spPr/>
    </dgm:pt>
    <dgm:pt modelId="{8AC37BF8-D9F3-4AB1-A75C-4A56C0C7590D}" type="pres">
      <dgm:prSet presAssocID="{246D6FED-413D-4A4C-BB35-7E00EC39B577}" presName="hierChild5" presStyleCnt="0"/>
      <dgm:spPr/>
    </dgm:pt>
    <dgm:pt modelId="{024E709C-33C2-4157-A7DB-8D4993C71059}" type="pres">
      <dgm:prSet presAssocID="{D678FA18-9760-4724-9DEF-68992E22B9EA}" presName="hierChild5" presStyleCnt="0"/>
      <dgm:spPr/>
    </dgm:pt>
    <dgm:pt modelId="{FD90DD6A-4833-412B-84F7-E016C3CABC4B}" type="pres">
      <dgm:prSet presAssocID="{6FA79D2F-9822-427E-9960-9B6BD945062D}" presName="Name28" presStyleLbl="parChTrans1D2" presStyleIdx="3" presStyleCnt="4"/>
      <dgm:spPr/>
      <dgm:t>
        <a:bodyPr/>
        <a:lstStyle/>
        <a:p>
          <a:endParaRPr lang="de-DE"/>
        </a:p>
      </dgm:t>
    </dgm:pt>
    <dgm:pt modelId="{4067A6AF-772E-4E47-8D96-D223ADB0ADC4}" type="pres">
      <dgm:prSet presAssocID="{023E55D6-5F79-4947-A72A-D536243C263F}" presName="hierRoot2" presStyleCnt="0">
        <dgm:presLayoutVars>
          <dgm:hierBranch val="init"/>
        </dgm:presLayoutVars>
      </dgm:prSet>
      <dgm:spPr/>
    </dgm:pt>
    <dgm:pt modelId="{E79E809F-D017-4383-A1E0-7CE64CACE7A9}" type="pres">
      <dgm:prSet presAssocID="{023E55D6-5F79-4947-A72A-D536243C263F}" presName="rootComposite2" presStyleCnt="0"/>
      <dgm:spPr/>
    </dgm:pt>
    <dgm:pt modelId="{33F6822B-0B38-4A9F-8CC3-5DDB84BAAFF1}" type="pres">
      <dgm:prSet presAssocID="{023E55D6-5F79-4947-A72A-D536243C26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FE841F-83A8-43C5-BE3D-4A39D9BF0FE5}" type="pres">
      <dgm:prSet presAssocID="{023E55D6-5F79-4947-A72A-D536243C263F}" presName="topArc2" presStyleLbl="parChTrans1D1" presStyleIdx="20" presStyleCnt="24"/>
      <dgm:spPr/>
    </dgm:pt>
    <dgm:pt modelId="{FB3DA3BE-B783-4A7E-BF1C-5451E6FFDEE4}" type="pres">
      <dgm:prSet presAssocID="{023E55D6-5F79-4947-A72A-D536243C263F}" presName="bottomArc2" presStyleLbl="parChTrans1D1" presStyleIdx="21" presStyleCnt="24"/>
      <dgm:spPr/>
    </dgm:pt>
    <dgm:pt modelId="{005CC973-FB6A-47E8-A57D-1CE56FC779CE}" type="pres">
      <dgm:prSet presAssocID="{023E55D6-5F79-4947-A72A-D536243C263F}" presName="topConnNode2" presStyleLbl="node2" presStyleIdx="0" presStyleCnt="0"/>
      <dgm:spPr/>
      <dgm:t>
        <a:bodyPr/>
        <a:lstStyle/>
        <a:p>
          <a:endParaRPr lang="de-DE"/>
        </a:p>
      </dgm:t>
    </dgm:pt>
    <dgm:pt modelId="{2AF49439-859C-4BD2-97FA-E170B7076B30}" type="pres">
      <dgm:prSet presAssocID="{023E55D6-5F79-4947-A72A-D536243C263F}" presName="hierChild4" presStyleCnt="0"/>
      <dgm:spPr/>
    </dgm:pt>
    <dgm:pt modelId="{E70806F4-4547-41A1-A319-14B1FDB58042}" type="pres">
      <dgm:prSet presAssocID="{C3EF23D7-521C-405D-B238-562091718D23}" presName="Name28" presStyleLbl="parChTrans1D3" presStyleIdx="6" presStyleCnt="7"/>
      <dgm:spPr/>
      <dgm:t>
        <a:bodyPr/>
        <a:lstStyle/>
        <a:p>
          <a:endParaRPr lang="de-DE"/>
        </a:p>
      </dgm:t>
    </dgm:pt>
    <dgm:pt modelId="{AEFC64CD-637D-4A13-A57A-0A5D542FDF6F}" type="pres">
      <dgm:prSet presAssocID="{D5372D55-750A-46FF-84EB-3D21454B40EA}" presName="hierRoot2" presStyleCnt="0">
        <dgm:presLayoutVars>
          <dgm:hierBranch val="init"/>
        </dgm:presLayoutVars>
      </dgm:prSet>
      <dgm:spPr/>
    </dgm:pt>
    <dgm:pt modelId="{B1523D45-9907-4AA9-B4F5-700A67B7BB1B}" type="pres">
      <dgm:prSet presAssocID="{D5372D55-750A-46FF-84EB-3D21454B40EA}" presName="rootComposite2" presStyleCnt="0"/>
      <dgm:spPr/>
    </dgm:pt>
    <dgm:pt modelId="{79A8FE00-05E0-4549-8359-ECEA8455B2DE}" type="pres">
      <dgm:prSet presAssocID="{D5372D55-750A-46FF-84EB-3D21454B40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F61D95-541A-4268-A85C-875BBBB5DEBF}" type="pres">
      <dgm:prSet presAssocID="{D5372D55-750A-46FF-84EB-3D21454B40EA}" presName="topArc2" presStyleLbl="parChTrans1D1" presStyleIdx="22" presStyleCnt="24"/>
      <dgm:spPr/>
    </dgm:pt>
    <dgm:pt modelId="{CA4870D5-5F16-4E4C-A65A-9CADD024E193}" type="pres">
      <dgm:prSet presAssocID="{D5372D55-750A-46FF-84EB-3D21454B40EA}" presName="bottomArc2" presStyleLbl="parChTrans1D1" presStyleIdx="23" presStyleCnt="24"/>
      <dgm:spPr/>
    </dgm:pt>
    <dgm:pt modelId="{61829B4A-5881-49FF-8B17-72363FFBB523}" type="pres">
      <dgm:prSet presAssocID="{D5372D55-750A-46FF-84EB-3D21454B40EA}" presName="topConnNode2" presStyleLbl="node3" presStyleIdx="0" presStyleCnt="0"/>
      <dgm:spPr/>
      <dgm:t>
        <a:bodyPr/>
        <a:lstStyle/>
        <a:p>
          <a:endParaRPr lang="de-DE"/>
        </a:p>
      </dgm:t>
    </dgm:pt>
    <dgm:pt modelId="{167FB388-0F94-4C68-8FAC-AF3CB131931D}" type="pres">
      <dgm:prSet presAssocID="{D5372D55-750A-46FF-84EB-3D21454B40EA}" presName="hierChild4" presStyleCnt="0"/>
      <dgm:spPr/>
    </dgm:pt>
    <dgm:pt modelId="{99BC5530-66AC-4E21-A1D8-EBC0A699F322}" type="pres">
      <dgm:prSet presAssocID="{D5372D55-750A-46FF-84EB-3D21454B40EA}" presName="hierChild5" presStyleCnt="0"/>
      <dgm:spPr/>
    </dgm:pt>
    <dgm:pt modelId="{B046E711-E256-4FBF-ACEF-145AF2EAE4DA}" type="pres">
      <dgm:prSet presAssocID="{023E55D6-5F79-4947-A72A-D536243C263F}" presName="hierChild5" presStyleCnt="0"/>
      <dgm:spPr/>
    </dgm:pt>
    <dgm:pt modelId="{326777B3-9679-4E12-A319-EC775B1257F6}" type="pres">
      <dgm:prSet presAssocID="{5C320FFD-7C22-493A-A212-56C2A38E689D}" presName="hierChild3" presStyleCnt="0"/>
      <dgm:spPr/>
    </dgm:pt>
  </dgm:ptLst>
  <dgm:cxnLst>
    <dgm:cxn modelId="{FB19904E-910A-4749-B0B0-01B774DC262F}" type="presOf" srcId="{023E55D6-5F79-4947-A72A-D536243C263F}" destId="{33F6822B-0B38-4A9F-8CC3-5DDB84BAAFF1}" srcOrd="0" destOrd="0" presId="urn:microsoft.com/office/officeart/2008/layout/HalfCircleOrganizationChart"/>
    <dgm:cxn modelId="{8EB46D41-AB1B-43CC-AC21-7D52190DB6D2}" type="presOf" srcId="{A06892DC-4875-42E1-A57C-FB6F93909B14}" destId="{4836C197-5C05-4521-8317-C364F211C171}" srcOrd="0" destOrd="0" presId="urn:microsoft.com/office/officeart/2008/layout/HalfCircleOrganizationChart"/>
    <dgm:cxn modelId="{DDD24911-F6CC-45B5-9648-33A183F2ABAF}" type="presOf" srcId="{7C53B9D9-551F-4941-B981-79E67E7F5CBA}" destId="{3DEAD7C1-4C8B-4F58-B82D-1CE316C2BFA0}" srcOrd="0" destOrd="0" presId="urn:microsoft.com/office/officeart/2008/layout/HalfCircleOrganizationChart"/>
    <dgm:cxn modelId="{83127173-BE36-43B8-B965-8DAAC85951BB}" type="presOf" srcId="{7C53B9D9-551F-4941-B981-79E67E7F5CBA}" destId="{AD2DD7B1-1D5E-413D-8DDF-29749966719C}" srcOrd="1" destOrd="0" presId="urn:microsoft.com/office/officeart/2008/layout/HalfCircleOrganizationChart"/>
    <dgm:cxn modelId="{D8092772-9073-4EE1-878F-E12528A4C272}" type="presOf" srcId="{D5372D55-750A-46FF-84EB-3D21454B40EA}" destId="{79A8FE00-05E0-4549-8359-ECEA8455B2DE}" srcOrd="0" destOrd="0" presId="urn:microsoft.com/office/officeart/2008/layout/HalfCircleOrganizationChart"/>
    <dgm:cxn modelId="{A5103885-1834-4469-A538-5FB1E44A7953}" type="presOf" srcId="{6FA79D2F-9822-427E-9960-9B6BD945062D}" destId="{FD90DD6A-4833-412B-84F7-E016C3CABC4B}" srcOrd="0" destOrd="0" presId="urn:microsoft.com/office/officeart/2008/layout/HalfCircleOrganizationChart"/>
    <dgm:cxn modelId="{A453E33E-7832-4585-9744-2FC08D3E4DE6}" type="presOf" srcId="{D678FA18-9760-4724-9DEF-68992E22B9EA}" destId="{9CCF0763-4EE6-49AB-BABB-FCFC8F13EA2B}" srcOrd="0" destOrd="0" presId="urn:microsoft.com/office/officeart/2008/layout/HalfCircleOrganizationChart"/>
    <dgm:cxn modelId="{778C84C0-F028-4A35-8D39-E240FCBAF719}" srcId="{D678FA18-9760-4724-9DEF-68992E22B9EA}" destId="{A969E2A5-EB0B-4E50-9594-ECC1D5BA1D59}" srcOrd="1" destOrd="0" parTransId="{8E5115FF-5D61-466B-8DF1-20AEAE26B025}" sibTransId="{46DC155E-57EE-4608-8817-AC9E9E6E5B78}"/>
    <dgm:cxn modelId="{102450FF-1462-45D7-807B-0096030FA76B}" type="presOf" srcId="{FAB9D974-BDB3-41FB-960F-FA1BA6128C22}" destId="{E6944FFF-8AD7-4E87-9785-022C07607C6C}" srcOrd="0" destOrd="0" presId="urn:microsoft.com/office/officeart/2008/layout/HalfCircleOrganizationChart"/>
    <dgm:cxn modelId="{CBAC24E0-D704-4ACF-A4B0-65D0566DF459}" type="presOf" srcId="{D6B4DB21-8765-48B1-88E1-83ABDEF077F9}" destId="{B12BBC43-4410-4B25-82E7-16844460B035}" srcOrd="0" destOrd="0" presId="urn:microsoft.com/office/officeart/2008/layout/HalfCircleOrganizationChart"/>
    <dgm:cxn modelId="{DE730193-6A63-4796-86EC-1FA4F377F4BB}" type="presOf" srcId="{65CF107A-0DBF-49B1-8537-CA1FC4C992CB}" destId="{8F3B7D76-82DB-4191-8A17-912BD5E0D316}" srcOrd="0" destOrd="0" presId="urn:microsoft.com/office/officeart/2008/layout/HalfCircleOrganizationChart"/>
    <dgm:cxn modelId="{590A07BF-D7B8-44B9-BDF8-671D7ED2435C}" type="presOf" srcId="{246D6FED-413D-4A4C-BB35-7E00EC39B577}" destId="{921B14C5-70E2-456E-830E-A84AF37DCD97}" srcOrd="1" destOrd="0" presId="urn:microsoft.com/office/officeart/2008/layout/HalfCircleOrganizationChart"/>
    <dgm:cxn modelId="{F794388C-FAC4-44C5-AD1D-1CB983F526A1}" srcId="{5C320FFD-7C22-493A-A212-56C2A38E689D}" destId="{7C53B9D9-551F-4941-B981-79E67E7F5CBA}" srcOrd="1" destOrd="0" parTransId="{38F7928F-CB91-4F12-8659-3B402AC1C82D}" sibTransId="{D5093052-0AA0-4D31-A4E6-4D14DAC6CA62}"/>
    <dgm:cxn modelId="{600F6734-9C4A-4FA3-9C43-4EE08D7E8FF5}" type="presOf" srcId="{FAB9D974-BDB3-41FB-960F-FA1BA6128C22}" destId="{0DAD524F-6334-4BC6-8041-848C84614BB3}" srcOrd="1" destOrd="0" presId="urn:microsoft.com/office/officeart/2008/layout/HalfCircleOrganizationChart"/>
    <dgm:cxn modelId="{FAE0E3B4-F909-48EF-B366-13A44E49B9CA}" type="presOf" srcId="{6AAD3B95-E632-4D41-8DB4-5A88638A82FE}" destId="{32620233-A2AA-44A6-8A0E-398344F295A8}" srcOrd="0" destOrd="0" presId="urn:microsoft.com/office/officeart/2008/layout/HalfCircleOrganizationChart"/>
    <dgm:cxn modelId="{1971EE7A-2314-4726-A336-D2F5E89D9018}" type="presOf" srcId="{A969E2A5-EB0B-4E50-9594-ECC1D5BA1D59}" destId="{875C8AAE-02D0-4AD3-A6E2-DE17D5CE2055}" srcOrd="0" destOrd="0" presId="urn:microsoft.com/office/officeart/2008/layout/HalfCircleOrganizationChart"/>
    <dgm:cxn modelId="{04CFB1A4-C996-4072-9831-7B1BE53C52D3}" type="presOf" srcId="{96218038-B3D7-40A7-AFC9-D3922792B0BE}" destId="{AC833027-7661-43F2-B7C5-48FD2013D0EC}" srcOrd="0" destOrd="0" presId="urn:microsoft.com/office/officeart/2008/layout/HalfCircleOrganizationChart"/>
    <dgm:cxn modelId="{175AF0C3-EC3D-4DDA-A8AF-42F46AA1797E}" type="presOf" srcId="{96218038-B3D7-40A7-AFC9-D3922792B0BE}" destId="{EF05C7DF-722B-4E3A-B03B-F4CE4C6D3520}" srcOrd="1" destOrd="0" presId="urn:microsoft.com/office/officeart/2008/layout/HalfCircleOrganizationChart"/>
    <dgm:cxn modelId="{2FEEA4AD-5EF4-47D4-B85C-6FBF693C63F8}" type="presOf" srcId="{6DCCD318-7DE3-47D4-9016-F338D80620F1}" destId="{C88C10E6-6043-4750-88B1-588EBA9EBF16}" srcOrd="0" destOrd="0" presId="urn:microsoft.com/office/officeart/2008/layout/HalfCircleOrganizationChart"/>
    <dgm:cxn modelId="{A2F13269-6AC8-4F18-85E9-1B52FBA903E1}" type="presOf" srcId="{5C320FFD-7C22-493A-A212-56C2A38E689D}" destId="{AB2681BB-AC1D-4751-8A0F-B68E77F0ED4A}" srcOrd="0" destOrd="0" presId="urn:microsoft.com/office/officeart/2008/layout/HalfCircleOrganizationChart"/>
    <dgm:cxn modelId="{0B68475F-1290-433B-8728-D30D11EE9707}" srcId="{5C320FFD-7C22-493A-A212-56C2A38E689D}" destId="{023E55D6-5F79-4947-A72A-D536243C263F}" srcOrd="3" destOrd="0" parTransId="{6FA79D2F-9822-427E-9960-9B6BD945062D}" sibTransId="{2E68B3D8-B884-49AA-9160-6D19A9D8C254}"/>
    <dgm:cxn modelId="{0B15AF56-20AE-4645-B6AA-F31D4B1A720B}" type="presOf" srcId="{F9E62CD4-AAD0-455F-BB93-6EDF0FAF09DB}" destId="{B558CA85-FAB1-4E8B-95A1-E9BE1845AD4D}" srcOrd="0" destOrd="0" presId="urn:microsoft.com/office/officeart/2008/layout/HalfCircleOrganizationChart"/>
    <dgm:cxn modelId="{CFAE9A74-0420-413B-B863-2C350AB8E558}" srcId="{5C320FFD-7C22-493A-A212-56C2A38E689D}" destId="{D678FA18-9760-4724-9DEF-68992E22B9EA}" srcOrd="2" destOrd="0" parTransId="{D6B4DB21-8765-48B1-88E1-83ABDEF077F9}" sibTransId="{1F2FFBED-D8EF-4BBE-9AE0-754AC116142B}"/>
    <dgm:cxn modelId="{6A08FF8D-B55A-43ED-9849-D8D5E14B346D}" srcId="{D678FA18-9760-4724-9DEF-68992E22B9EA}" destId="{96218038-B3D7-40A7-AFC9-D3922792B0BE}" srcOrd="0" destOrd="0" parTransId="{1913C914-D975-4427-B68D-530F8F27FC06}" sibTransId="{8AEC497C-4E8C-4E2E-ADB5-7B6BF1E37483}"/>
    <dgm:cxn modelId="{7C84C17A-EC16-4F99-A53A-6E3BBDC2861C}" type="presOf" srcId="{3DC88CA4-B8A0-47D6-B8CA-DDD461FA02D6}" destId="{94F8BF79-5E57-4A46-A652-3F0DBB657BA8}" srcOrd="0" destOrd="0" presId="urn:microsoft.com/office/officeart/2008/layout/HalfCircleOrganizationChart"/>
    <dgm:cxn modelId="{7BD356A7-D118-469B-AC4D-A917D2A01868}" srcId="{3DC88CA4-B8A0-47D6-B8CA-DDD461FA02D6}" destId="{5C320FFD-7C22-493A-A212-56C2A38E689D}" srcOrd="0" destOrd="0" parTransId="{63D47491-56E8-4E34-86EC-D12DE1F4BDF5}" sibTransId="{79CFD7B5-86C9-4F88-91B0-D8B1FFA8E1B4}"/>
    <dgm:cxn modelId="{3D2302FA-E5C8-4F63-B5EE-46411509FA1E}" type="presOf" srcId="{8E5115FF-5D61-466B-8DF1-20AEAE26B025}" destId="{8A828631-F307-4997-B5A4-D66829AF41D6}" srcOrd="0" destOrd="0" presId="urn:microsoft.com/office/officeart/2008/layout/HalfCircleOrganizationChart"/>
    <dgm:cxn modelId="{2FD98438-AD08-465C-8A11-FDA670546ABF}" srcId="{F9E62CD4-AAD0-455F-BB93-6EDF0FAF09DB}" destId="{A06892DC-4875-42E1-A57C-FB6F93909B14}" srcOrd="0" destOrd="0" parTransId="{6AAD3B95-E632-4D41-8DB4-5A88638A82FE}" sibTransId="{284F5B9F-5DFC-44EB-9FC2-ADC82FD689A6}"/>
    <dgm:cxn modelId="{54178A1C-F49A-401B-83B9-776B7C725A67}" type="presOf" srcId="{023E55D6-5F79-4947-A72A-D536243C263F}" destId="{005CC973-FB6A-47E8-A57D-1CE56FC779CE}" srcOrd="1" destOrd="0" presId="urn:microsoft.com/office/officeart/2008/layout/HalfCircleOrganizationChart"/>
    <dgm:cxn modelId="{623B1572-B400-4B92-8129-CADB9D482588}" srcId="{D678FA18-9760-4724-9DEF-68992E22B9EA}" destId="{246D6FED-413D-4A4C-BB35-7E00EC39B577}" srcOrd="2" destOrd="0" parTransId="{B3CDFD1E-7153-4E24-BB33-BA7360DAC089}" sibTransId="{2CBBEA8F-7ECD-469F-BBE8-C0D4CB596C61}"/>
    <dgm:cxn modelId="{1FDC3077-C9A7-4A18-9E40-1C90119EBAAF}" srcId="{7C53B9D9-551F-4941-B981-79E67E7F5CBA}" destId="{8341B3CA-C6A3-41DA-95C8-D2FA6E03FD1C}" srcOrd="1" destOrd="0" parTransId="{65CF107A-0DBF-49B1-8537-CA1FC4C992CB}" sibTransId="{71127819-BD99-4F82-B4ED-3DFAAF4F06F0}"/>
    <dgm:cxn modelId="{2790FFBC-BC90-41A9-92F8-25B037A411C1}" type="presOf" srcId="{F9E62CD4-AAD0-455F-BB93-6EDF0FAF09DB}" destId="{BB9A0E7B-62E5-400F-8529-53C05119D62F}" srcOrd="1" destOrd="0" presId="urn:microsoft.com/office/officeart/2008/layout/HalfCircleOrganizationChart"/>
    <dgm:cxn modelId="{55CC19C2-2038-4D66-A4EB-E5B889257261}" type="presOf" srcId="{C3EF23D7-521C-405D-B238-562091718D23}" destId="{E70806F4-4547-41A1-A319-14B1FDB58042}" srcOrd="0" destOrd="0" presId="urn:microsoft.com/office/officeart/2008/layout/HalfCircleOrganizationChart"/>
    <dgm:cxn modelId="{53205C30-CA0F-44D6-9E3E-A0AAE081B23F}" type="presOf" srcId="{B3CDFD1E-7153-4E24-BB33-BA7360DAC089}" destId="{E5AE2A2B-41C0-4951-8BB5-D7D43E90E692}" srcOrd="0" destOrd="0" presId="urn:microsoft.com/office/officeart/2008/layout/HalfCircleOrganizationChart"/>
    <dgm:cxn modelId="{F9B07E9A-46E8-4AAA-AEED-15AD5A29B175}" type="presOf" srcId="{D678FA18-9760-4724-9DEF-68992E22B9EA}" destId="{9FBF6C31-7AB4-4CF8-B6CB-3A25B3F5C76F}" srcOrd="1" destOrd="0" presId="urn:microsoft.com/office/officeart/2008/layout/HalfCircleOrganizationChart"/>
    <dgm:cxn modelId="{6DDEEC1B-73DE-4384-8FF7-26D7BC659E02}" srcId="{7C53B9D9-551F-4941-B981-79E67E7F5CBA}" destId="{FAB9D974-BDB3-41FB-960F-FA1BA6128C22}" srcOrd="0" destOrd="0" parTransId="{6DCCD318-7DE3-47D4-9016-F338D80620F1}" sibTransId="{61820928-0103-45A4-AE34-D4C7DC1DE5AA}"/>
    <dgm:cxn modelId="{8E0FE184-BFC4-4635-8961-B6487D0D8F8F}" type="presOf" srcId="{246D6FED-413D-4A4C-BB35-7E00EC39B577}" destId="{272E9DF8-E2E6-4EC4-8ED6-8BFDF93E4C9E}" srcOrd="0" destOrd="0" presId="urn:microsoft.com/office/officeart/2008/layout/HalfCircleOrganizationChart"/>
    <dgm:cxn modelId="{9C263586-6BDB-4401-9F52-AEE36154F772}" srcId="{023E55D6-5F79-4947-A72A-D536243C263F}" destId="{D5372D55-750A-46FF-84EB-3D21454B40EA}" srcOrd="0" destOrd="0" parTransId="{C3EF23D7-521C-405D-B238-562091718D23}" sibTransId="{A898052D-4A17-4118-84EF-58BE92A9126A}"/>
    <dgm:cxn modelId="{D9C6843E-4338-4A13-B93F-523458A6B469}" srcId="{5C320FFD-7C22-493A-A212-56C2A38E689D}" destId="{F9E62CD4-AAD0-455F-BB93-6EDF0FAF09DB}" srcOrd="0" destOrd="0" parTransId="{036BCB37-9919-4694-9DAC-6FFC7FB92197}" sibTransId="{068AA3E2-41BD-444E-98F5-5EB06E6AF04C}"/>
    <dgm:cxn modelId="{56878A05-42C6-43DD-A4FB-19201BB9015B}" type="presOf" srcId="{5C320FFD-7C22-493A-A212-56C2A38E689D}" destId="{C34BDA78-D405-4B66-8E70-6876922D3849}" srcOrd="1" destOrd="0" presId="urn:microsoft.com/office/officeart/2008/layout/HalfCircleOrganizationChart"/>
    <dgm:cxn modelId="{0729B923-10F1-4406-9202-A9851EEB0B51}" type="presOf" srcId="{8341B3CA-C6A3-41DA-95C8-D2FA6E03FD1C}" destId="{49EAB77F-DD0D-4D36-96ED-1535A99FF658}" srcOrd="0" destOrd="0" presId="urn:microsoft.com/office/officeart/2008/layout/HalfCircleOrganizationChart"/>
    <dgm:cxn modelId="{C529A364-59C6-45D3-8C54-D71C34E0C8E5}" type="presOf" srcId="{38F7928F-CB91-4F12-8659-3B402AC1C82D}" destId="{07AD2B90-22F8-4AE0-AC33-8A64CF54F836}" srcOrd="0" destOrd="0" presId="urn:microsoft.com/office/officeart/2008/layout/HalfCircleOrganizationChart"/>
    <dgm:cxn modelId="{A7400892-5DC5-484E-A8AB-517DF2FA06F5}" type="presOf" srcId="{1913C914-D975-4427-B68D-530F8F27FC06}" destId="{A7CF6FD2-ACC3-4941-AD16-1A1E21853E36}" srcOrd="0" destOrd="0" presId="urn:microsoft.com/office/officeart/2008/layout/HalfCircleOrganizationChart"/>
    <dgm:cxn modelId="{3847BBCC-F89E-4698-9400-B816A809C259}" type="presOf" srcId="{A969E2A5-EB0B-4E50-9594-ECC1D5BA1D59}" destId="{2B740DE7-7D9B-4057-83AD-9775621AE3DD}" srcOrd="1" destOrd="0" presId="urn:microsoft.com/office/officeart/2008/layout/HalfCircleOrganizationChart"/>
    <dgm:cxn modelId="{9D70484E-9BCB-4753-8945-6A293D01FF3E}" type="presOf" srcId="{8341B3CA-C6A3-41DA-95C8-D2FA6E03FD1C}" destId="{372BA866-C191-48C1-AB3F-8A3E3CA3EAE8}" srcOrd="1" destOrd="0" presId="urn:microsoft.com/office/officeart/2008/layout/HalfCircleOrganizationChart"/>
    <dgm:cxn modelId="{1ED07A7A-9921-4607-9648-B58D0BD7FAFF}" type="presOf" srcId="{D5372D55-750A-46FF-84EB-3D21454B40EA}" destId="{61829B4A-5881-49FF-8B17-72363FFBB523}" srcOrd="1" destOrd="0" presId="urn:microsoft.com/office/officeart/2008/layout/HalfCircleOrganizationChart"/>
    <dgm:cxn modelId="{0A276DC2-A777-4796-AFB3-4870D4B264E1}" type="presOf" srcId="{A06892DC-4875-42E1-A57C-FB6F93909B14}" destId="{C6046562-A4F4-44E4-8EA5-75407116F1D6}" srcOrd="1" destOrd="0" presId="urn:microsoft.com/office/officeart/2008/layout/HalfCircleOrganizationChart"/>
    <dgm:cxn modelId="{38261BC5-8B8F-4D7A-892C-739AC669186A}" type="presOf" srcId="{036BCB37-9919-4694-9DAC-6FFC7FB92197}" destId="{3457E438-AA25-4869-863B-BF843A96CA6E}" srcOrd="0" destOrd="0" presId="urn:microsoft.com/office/officeart/2008/layout/HalfCircleOrganizationChart"/>
    <dgm:cxn modelId="{E8698E42-61C9-48D4-B91C-A1036FD7D7FD}" type="presParOf" srcId="{94F8BF79-5E57-4A46-A652-3F0DBB657BA8}" destId="{75EEA3E7-0D65-4ED0-A78F-006B6E939E6B}" srcOrd="0" destOrd="0" presId="urn:microsoft.com/office/officeart/2008/layout/HalfCircleOrganizationChart"/>
    <dgm:cxn modelId="{A2195A67-39E3-4097-9F60-EF06284A6A9B}" type="presParOf" srcId="{75EEA3E7-0D65-4ED0-A78F-006B6E939E6B}" destId="{62A01372-61AB-41B9-95A3-5F532327A01E}" srcOrd="0" destOrd="0" presId="urn:microsoft.com/office/officeart/2008/layout/HalfCircleOrganizationChart"/>
    <dgm:cxn modelId="{711F5337-FA1C-4775-80C6-E049AB79FD22}" type="presParOf" srcId="{62A01372-61AB-41B9-95A3-5F532327A01E}" destId="{AB2681BB-AC1D-4751-8A0F-B68E77F0ED4A}" srcOrd="0" destOrd="0" presId="urn:microsoft.com/office/officeart/2008/layout/HalfCircleOrganizationChart"/>
    <dgm:cxn modelId="{D32516F6-804E-4916-AEC4-0A05A818411E}" type="presParOf" srcId="{62A01372-61AB-41B9-95A3-5F532327A01E}" destId="{2FCA6CE2-FF72-43A7-8F17-572FC5BB7629}" srcOrd="1" destOrd="0" presId="urn:microsoft.com/office/officeart/2008/layout/HalfCircleOrganizationChart"/>
    <dgm:cxn modelId="{835A036B-7462-4521-A30B-C4EA0B94F762}" type="presParOf" srcId="{62A01372-61AB-41B9-95A3-5F532327A01E}" destId="{641C95A2-66D6-4C30-A411-A06497940987}" srcOrd="2" destOrd="0" presId="urn:microsoft.com/office/officeart/2008/layout/HalfCircleOrganizationChart"/>
    <dgm:cxn modelId="{225E61C2-C343-440F-BCBC-2F6E498868D8}" type="presParOf" srcId="{62A01372-61AB-41B9-95A3-5F532327A01E}" destId="{C34BDA78-D405-4B66-8E70-6876922D3849}" srcOrd="3" destOrd="0" presId="urn:microsoft.com/office/officeart/2008/layout/HalfCircleOrganizationChart"/>
    <dgm:cxn modelId="{B4F2D3EA-297F-43C5-B5C2-F8F01560C141}" type="presParOf" srcId="{75EEA3E7-0D65-4ED0-A78F-006B6E939E6B}" destId="{BE859921-CB9E-47B4-829B-905FAE450817}" srcOrd="1" destOrd="0" presId="urn:microsoft.com/office/officeart/2008/layout/HalfCircleOrganizationChart"/>
    <dgm:cxn modelId="{1F278D32-0768-480C-9D80-235067286B21}" type="presParOf" srcId="{BE859921-CB9E-47B4-829B-905FAE450817}" destId="{3457E438-AA25-4869-863B-BF843A96CA6E}" srcOrd="0" destOrd="0" presId="urn:microsoft.com/office/officeart/2008/layout/HalfCircleOrganizationChart"/>
    <dgm:cxn modelId="{BD91DA73-35E1-4D83-8A9B-9A3AEF7C6DD9}" type="presParOf" srcId="{BE859921-CB9E-47B4-829B-905FAE450817}" destId="{FBABA6B3-59DC-4B3E-8551-A8C171C0D49C}" srcOrd="1" destOrd="0" presId="urn:microsoft.com/office/officeart/2008/layout/HalfCircleOrganizationChart"/>
    <dgm:cxn modelId="{89FFCF32-7CCA-41C2-90B7-CE23029F54D6}" type="presParOf" srcId="{FBABA6B3-59DC-4B3E-8551-A8C171C0D49C}" destId="{AD8C53E3-B804-4D9D-B746-CE86737894ED}" srcOrd="0" destOrd="0" presId="urn:microsoft.com/office/officeart/2008/layout/HalfCircleOrganizationChart"/>
    <dgm:cxn modelId="{90A883A3-8F34-4904-99D8-520656B003E4}" type="presParOf" srcId="{AD8C53E3-B804-4D9D-B746-CE86737894ED}" destId="{B558CA85-FAB1-4E8B-95A1-E9BE1845AD4D}" srcOrd="0" destOrd="0" presId="urn:microsoft.com/office/officeart/2008/layout/HalfCircleOrganizationChart"/>
    <dgm:cxn modelId="{E7BA04BF-9DB5-4664-AD03-820A1740CC10}" type="presParOf" srcId="{AD8C53E3-B804-4D9D-B746-CE86737894ED}" destId="{BC6C5394-8953-450F-B443-49089949C4B0}" srcOrd="1" destOrd="0" presId="urn:microsoft.com/office/officeart/2008/layout/HalfCircleOrganizationChart"/>
    <dgm:cxn modelId="{AF76B414-2092-4DFA-819D-98BE091898C5}" type="presParOf" srcId="{AD8C53E3-B804-4D9D-B746-CE86737894ED}" destId="{21716732-9C17-45D4-8F48-F7DFB45A1BAD}" srcOrd="2" destOrd="0" presId="urn:microsoft.com/office/officeart/2008/layout/HalfCircleOrganizationChart"/>
    <dgm:cxn modelId="{0CFABD03-982D-474A-824F-7E96D7105651}" type="presParOf" srcId="{AD8C53E3-B804-4D9D-B746-CE86737894ED}" destId="{BB9A0E7B-62E5-400F-8529-53C05119D62F}" srcOrd="3" destOrd="0" presId="urn:microsoft.com/office/officeart/2008/layout/HalfCircleOrganizationChart"/>
    <dgm:cxn modelId="{8403627D-BDEF-4C31-A0FC-C6656FF79446}" type="presParOf" srcId="{FBABA6B3-59DC-4B3E-8551-A8C171C0D49C}" destId="{BB4DBA9A-CEC2-4E2F-8E9B-6614A7C9DCB0}" srcOrd="1" destOrd="0" presId="urn:microsoft.com/office/officeart/2008/layout/HalfCircleOrganizationChart"/>
    <dgm:cxn modelId="{8D7030C9-E55F-497C-988E-8C6926B326F5}" type="presParOf" srcId="{BB4DBA9A-CEC2-4E2F-8E9B-6614A7C9DCB0}" destId="{32620233-A2AA-44A6-8A0E-398344F295A8}" srcOrd="0" destOrd="0" presId="urn:microsoft.com/office/officeart/2008/layout/HalfCircleOrganizationChart"/>
    <dgm:cxn modelId="{2A139E8F-6A8E-4FAD-AF1D-4F50793EA8C0}" type="presParOf" srcId="{BB4DBA9A-CEC2-4E2F-8E9B-6614A7C9DCB0}" destId="{8120FD20-2B6F-46AA-AB6E-B3DFBBE2AE97}" srcOrd="1" destOrd="0" presId="urn:microsoft.com/office/officeart/2008/layout/HalfCircleOrganizationChart"/>
    <dgm:cxn modelId="{79B3D57C-2712-40DA-B1F1-18833EE51BD6}" type="presParOf" srcId="{8120FD20-2B6F-46AA-AB6E-B3DFBBE2AE97}" destId="{D07C9AA5-76DB-4355-8CE0-14048260C3E9}" srcOrd="0" destOrd="0" presId="urn:microsoft.com/office/officeart/2008/layout/HalfCircleOrganizationChart"/>
    <dgm:cxn modelId="{31B2372B-647F-4E1B-9909-32164957223D}" type="presParOf" srcId="{D07C9AA5-76DB-4355-8CE0-14048260C3E9}" destId="{4836C197-5C05-4521-8317-C364F211C171}" srcOrd="0" destOrd="0" presId="urn:microsoft.com/office/officeart/2008/layout/HalfCircleOrganizationChart"/>
    <dgm:cxn modelId="{AC04406A-85CA-4923-9A80-D6FDBF4C47AA}" type="presParOf" srcId="{D07C9AA5-76DB-4355-8CE0-14048260C3E9}" destId="{E1895315-66AD-4FE0-8639-B8F51BD779B2}" srcOrd="1" destOrd="0" presId="urn:microsoft.com/office/officeart/2008/layout/HalfCircleOrganizationChart"/>
    <dgm:cxn modelId="{56220AFC-DE64-4A61-ACD2-3FC393F78BC4}" type="presParOf" srcId="{D07C9AA5-76DB-4355-8CE0-14048260C3E9}" destId="{03A30321-3B0C-46AE-86FF-F8BC556E5F21}" srcOrd="2" destOrd="0" presId="urn:microsoft.com/office/officeart/2008/layout/HalfCircleOrganizationChart"/>
    <dgm:cxn modelId="{3516D82C-2314-4132-8465-00D37C34246E}" type="presParOf" srcId="{D07C9AA5-76DB-4355-8CE0-14048260C3E9}" destId="{C6046562-A4F4-44E4-8EA5-75407116F1D6}" srcOrd="3" destOrd="0" presId="urn:microsoft.com/office/officeart/2008/layout/HalfCircleOrganizationChart"/>
    <dgm:cxn modelId="{16771485-CBB6-41DC-871D-ACDC97811153}" type="presParOf" srcId="{8120FD20-2B6F-46AA-AB6E-B3DFBBE2AE97}" destId="{EE752158-00C4-4528-9FE0-E7A1EE30940F}" srcOrd="1" destOrd="0" presId="urn:microsoft.com/office/officeart/2008/layout/HalfCircleOrganizationChart"/>
    <dgm:cxn modelId="{2762D420-390B-4BF7-BBE4-A1C6BC8C8F71}" type="presParOf" srcId="{8120FD20-2B6F-46AA-AB6E-B3DFBBE2AE97}" destId="{D99E2AD0-1E78-433A-9024-41D0C7B9D4FF}" srcOrd="2" destOrd="0" presId="urn:microsoft.com/office/officeart/2008/layout/HalfCircleOrganizationChart"/>
    <dgm:cxn modelId="{F7E112DB-283C-4155-8E97-3ED5E4D7C604}" type="presParOf" srcId="{FBABA6B3-59DC-4B3E-8551-A8C171C0D49C}" destId="{B30726CB-D1E6-4BD5-B67D-60A1A48C4489}" srcOrd="2" destOrd="0" presId="urn:microsoft.com/office/officeart/2008/layout/HalfCircleOrganizationChart"/>
    <dgm:cxn modelId="{1B1DC536-FF3C-4C0A-9E9F-2042ECDC4FF7}" type="presParOf" srcId="{BE859921-CB9E-47B4-829B-905FAE450817}" destId="{07AD2B90-22F8-4AE0-AC33-8A64CF54F836}" srcOrd="2" destOrd="0" presId="urn:microsoft.com/office/officeart/2008/layout/HalfCircleOrganizationChart"/>
    <dgm:cxn modelId="{5358F242-AD98-4499-AA04-C9CEF7E0285E}" type="presParOf" srcId="{BE859921-CB9E-47B4-829B-905FAE450817}" destId="{AB8E6523-A3F0-48F3-9435-E7769F33AD50}" srcOrd="3" destOrd="0" presId="urn:microsoft.com/office/officeart/2008/layout/HalfCircleOrganizationChart"/>
    <dgm:cxn modelId="{D40727E8-0500-4A9F-BB56-A57D12B41783}" type="presParOf" srcId="{AB8E6523-A3F0-48F3-9435-E7769F33AD50}" destId="{6A662B88-8389-4087-A0EE-2C19AACC345D}" srcOrd="0" destOrd="0" presId="urn:microsoft.com/office/officeart/2008/layout/HalfCircleOrganizationChart"/>
    <dgm:cxn modelId="{8E071AD9-6518-4B93-B438-316B9541E531}" type="presParOf" srcId="{6A662B88-8389-4087-A0EE-2C19AACC345D}" destId="{3DEAD7C1-4C8B-4F58-B82D-1CE316C2BFA0}" srcOrd="0" destOrd="0" presId="urn:microsoft.com/office/officeart/2008/layout/HalfCircleOrganizationChart"/>
    <dgm:cxn modelId="{55CF5E43-D659-467D-9DB0-4A1411A7D2DF}" type="presParOf" srcId="{6A662B88-8389-4087-A0EE-2C19AACC345D}" destId="{15339F0B-8C15-4230-BA10-2F69E38F75B2}" srcOrd="1" destOrd="0" presId="urn:microsoft.com/office/officeart/2008/layout/HalfCircleOrganizationChart"/>
    <dgm:cxn modelId="{7C94299D-3AE3-4950-AD83-1C43975E0567}" type="presParOf" srcId="{6A662B88-8389-4087-A0EE-2C19AACC345D}" destId="{2A424FFE-9C09-4063-AA6B-FF0AD7B35096}" srcOrd="2" destOrd="0" presId="urn:microsoft.com/office/officeart/2008/layout/HalfCircleOrganizationChart"/>
    <dgm:cxn modelId="{8F9D99A7-4EB0-47E8-B342-3B9038704023}" type="presParOf" srcId="{6A662B88-8389-4087-A0EE-2C19AACC345D}" destId="{AD2DD7B1-1D5E-413D-8DDF-29749966719C}" srcOrd="3" destOrd="0" presId="urn:microsoft.com/office/officeart/2008/layout/HalfCircleOrganizationChart"/>
    <dgm:cxn modelId="{C1181BFA-BB01-4294-B2D5-02E9B1C219C4}" type="presParOf" srcId="{AB8E6523-A3F0-48F3-9435-E7769F33AD50}" destId="{CB68E37E-0B3F-4E68-A78E-E93694043C6C}" srcOrd="1" destOrd="0" presId="urn:microsoft.com/office/officeart/2008/layout/HalfCircleOrganizationChart"/>
    <dgm:cxn modelId="{CEB85125-CC82-4A61-92A7-E4FFF2413EFB}" type="presParOf" srcId="{CB68E37E-0B3F-4E68-A78E-E93694043C6C}" destId="{C88C10E6-6043-4750-88B1-588EBA9EBF16}" srcOrd="0" destOrd="0" presId="urn:microsoft.com/office/officeart/2008/layout/HalfCircleOrganizationChart"/>
    <dgm:cxn modelId="{D760E146-EFB6-4F3B-9E02-D702A4B18BA5}" type="presParOf" srcId="{CB68E37E-0B3F-4E68-A78E-E93694043C6C}" destId="{D6443BE4-F5DD-40C6-A201-67505A762D36}" srcOrd="1" destOrd="0" presId="urn:microsoft.com/office/officeart/2008/layout/HalfCircleOrganizationChart"/>
    <dgm:cxn modelId="{6C738ED6-4FE4-467B-91C0-6199335E671F}" type="presParOf" srcId="{D6443BE4-F5DD-40C6-A201-67505A762D36}" destId="{D8313457-4950-4242-A75D-FB7BE1C25436}" srcOrd="0" destOrd="0" presId="urn:microsoft.com/office/officeart/2008/layout/HalfCircleOrganizationChart"/>
    <dgm:cxn modelId="{11A3A7FF-1EE1-418C-800A-3177825E2B94}" type="presParOf" srcId="{D8313457-4950-4242-A75D-FB7BE1C25436}" destId="{E6944FFF-8AD7-4E87-9785-022C07607C6C}" srcOrd="0" destOrd="0" presId="urn:microsoft.com/office/officeart/2008/layout/HalfCircleOrganizationChart"/>
    <dgm:cxn modelId="{122A41AF-2F0F-4DF4-8D86-89B9FDFB1763}" type="presParOf" srcId="{D8313457-4950-4242-A75D-FB7BE1C25436}" destId="{157A34CC-F709-4B22-90C1-63F975FB7453}" srcOrd="1" destOrd="0" presId="urn:microsoft.com/office/officeart/2008/layout/HalfCircleOrganizationChart"/>
    <dgm:cxn modelId="{7E683585-D2F9-438D-8EEF-C2EBA6C17BF4}" type="presParOf" srcId="{D8313457-4950-4242-A75D-FB7BE1C25436}" destId="{CE5D708B-D235-4760-82AA-D7BEC6D55A3A}" srcOrd="2" destOrd="0" presId="urn:microsoft.com/office/officeart/2008/layout/HalfCircleOrganizationChart"/>
    <dgm:cxn modelId="{F5C125AC-ACFC-4B16-A7D8-4D3D3CB7F669}" type="presParOf" srcId="{D8313457-4950-4242-A75D-FB7BE1C25436}" destId="{0DAD524F-6334-4BC6-8041-848C84614BB3}" srcOrd="3" destOrd="0" presId="urn:microsoft.com/office/officeart/2008/layout/HalfCircleOrganizationChart"/>
    <dgm:cxn modelId="{E9873672-37E2-496A-B7ED-E15679A2221C}" type="presParOf" srcId="{D6443BE4-F5DD-40C6-A201-67505A762D36}" destId="{FB0B9A11-FC4C-4398-B68A-42DD421B562A}" srcOrd="1" destOrd="0" presId="urn:microsoft.com/office/officeart/2008/layout/HalfCircleOrganizationChart"/>
    <dgm:cxn modelId="{C57F4038-AE68-4C1D-84F8-E2B22371AF60}" type="presParOf" srcId="{D6443BE4-F5DD-40C6-A201-67505A762D36}" destId="{778BE196-D4B9-489D-B769-AA98F8A7BC12}" srcOrd="2" destOrd="0" presId="urn:microsoft.com/office/officeart/2008/layout/HalfCircleOrganizationChart"/>
    <dgm:cxn modelId="{519EC6E1-8ACB-4249-9111-16E1936D3FC9}" type="presParOf" srcId="{CB68E37E-0B3F-4E68-A78E-E93694043C6C}" destId="{8F3B7D76-82DB-4191-8A17-912BD5E0D316}" srcOrd="2" destOrd="0" presId="urn:microsoft.com/office/officeart/2008/layout/HalfCircleOrganizationChart"/>
    <dgm:cxn modelId="{24C0FD4B-442A-4833-A362-54906F48F088}" type="presParOf" srcId="{CB68E37E-0B3F-4E68-A78E-E93694043C6C}" destId="{2990FA67-0140-48A1-A3F5-D086898FF4EE}" srcOrd="3" destOrd="0" presId="urn:microsoft.com/office/officeart/2008/layout/HalfCircleOrganizationChart"/>
    <dgm:cxn modelId="{B6A41985-6F26-41D0-92A5-3E005A965CBF}" type="presParOf" srcId="{2990FA67-0140-48A1-A3F5-D086898FF4EE}" destId="{F479D762-A194-43F9-9320-0EDE2DA8FA69}" srcOrd="0" destOrd="0" presId="urn:microsoft.com/office/officeart/2008/layout/HalfCircleOrganizationChart"/>
    <dgm:cxn modelId="{BFA125C3-26FE-4982-A5C6-DB7E132788E0}" type="presParOf" srcId="{F479D762-A194-43F9-9320-0EDE2DA8FA69}" destId="{49EAB77F-DD0D-4D36-96ED-1535A99FF658}" srcOrd="0" destOrd="0" presId="urn:microsoft.com/office/officeart/2008/layout/HalfCircleOrganizationChart"/>
    <dgm:cxn modelId="{375B8453-6608-4506-8AF3-4A5E1D1066EA}" type="presParOf" srcId="{F479D762-A194-43F9-9320-0EDE2DA8FA69}" destId="{F7A30ED3-F82A-4F52-AB5B-F5FA143611C1}" srcOrd="1" destOrd="0" presId="urn:microsoft.com/office/officeart/2008/layout/HalfCircleOrganizationChart"/>
    <dgm:cxn modelId="{D9F384C4-2E62-4DB5-AF26-44B902B514AD}" type="presParOf" srcId="{F479D762-A194-43F9-9320-0EDE2DA8FA69}" destId="{1CD4BEB3-D4CA-4890-A856-54133F82741B}" srcOrd="2" destOrd="0" presId="urn:microsoft.com/office/officeart/2008/layout/HalfCircleOrganizationChart"/>
    <dgm:cxn modelId="{4AFEA810-8B25-4101-8D5C-995D22B0785B}" type="presParOf" srcId="{F479D762-A194-43F9-9320-0EDE2DA8FA69}" destId="{372BA866-C191-48C1-AB3F-8A3E3CA3EAE8}" srcOrd="3" destOrd="0" presId="urn:microsoft.com/office/officeart/2008/layout/HalfCircleOrganizationChart"/>
    <dgm:cxn modelId="{063643F6-089A-4AD0-A90C-6451664A4A9A}" type="presParOf" srcId="{2990FA67-0140-48A1-A3F5-D086898FF4EE}" destId="{EE431D2C-ABD5-4B9B-9E75-BA2B692981B6}" srcOrd="1" destOrd="0" presId="urn:microsoft.com/office/officeart/2008/layout/HalfCircleOrganizationChart"/>
    <dgm:cxn modelId="{9C4C65FB-8251-440F-841C-A7B3CF226DA0}" type="presParOf" srcId="{2990FA67-0140-48A1-A3F5-D086898FF4EE}" destId="{1868B115-7B39-44BC-813A-C4FBFB5E9AFA}" srcOrd="2" destOrd="0" presId="urn:microsoft.com/office/officeart/2008/layout/HalfCircleOrganizationChart"/>
    <dgm:cxn modelId="{05BCA7B6-6FC5-4367-8464-08FC1A39C932}" type="presParOf" srcId="{AB8E6523-A3F0-48F3-9435-E7769F33AD50}" destId="{7D8B61D0-0700-4B4A-8222-C7E130037249}" srcOrd="2" destOrd="0" presId="urn:microsoft.com/office/officeart/2008/layout/HalfCircleOrganizationChart"/>
    <dgm:cxn modelId="{8F6DBE2F-4969-4422-B4CE-4AB9340A211D}" type="presParOf" srcId="{BE859921-CB9E-47B4-829B-905FAE450817}" destId="{B12BBC43-4410-4B25-82E7-16844460B035}" srcOrd="4" destOrd="0" presId="urn:microsoft.com/office/officeart/2008/layout/HalfCircleOrganizationChart"/>
    <dgm:cxn modelId="{DAA3AFD8-AF28-4FC5-B50F-21A08734F4C9}" type="presParOf" srcId="{BE859921-CB9E-47B4-829B-905FAE450817}" destId="{44B1F5AE-EE20-481C-B52C-BD153761F0C6}" srcOrd="5" destOrd="0" presId="urn:microsoft.com/office/officeart/2008/layout/HalfCircleOrganizationChart"/>
    <dgm:cxn modelId="{BBB465CE-9ED6-431C-B76D-0C949C9822D9}" type="presParOf" srcId="{44B1F5AE-EE20-481C-B52C-BD153761F0C6}" destId="{998214B2-251C-4D9C-96F2-E833E70E056E}" srcOrd="0" destOrd="0" presId="urn:microsoft.com/office/officeart/2008/layout/HalfCircleOrganizationChart"/>
    <dgm:cxn modelId="{AF0CDF6D-0D41-4DA5-8AA8-C5264017BCA6}" type="presParOf" srcId="{998214B2-251C-4D9C-96F2-E833E70E056E}" destId="{9CCF0763-4EE6-49AB-BABB-FCFC8F13EA2B}" srcOrd="0" destOrd="0" presId="urn:microsoft.com/office/officeart/2008/layout/HalfCircleOrganizationChart"/>
    <dgm:cxn modelId="{42E7F25D-B355-43AF-9578-C36AD3BC1DAB}" type="presParOf" srcId="{998214B2-251C-4D9C-96F2-E833E70E056E}" destId="{5A1C0F53-8A39-479B-B21A-FC8C8A4079C1}" srcOrd="1" destOrd="0" presId="urn:microsoft.com/office/officeart/2008/layout/HalfCircleOrganizationChart"/>
    <dgm:cxn modelId="{5572C649-0981-4D53-8DF8-75A9DA5B07D0}" type="presParOf" srcId="{998214B2-251C-4D9C-96F2-E833E70E056E}" destId="{226F8F92-8938-4EA3-A415-79379CD3046D}" srcOrd="2" destOrd="0" presId="urn:microsoft.com/office/officeart/2008/layout/HalfCircleOrganizationChart"/>
    <dgm:cxn modelId="{F499AA33-AF13-4C0D-A6AE-08D9693780BD}" type="presParOf" srcId="{998214B2-251C-4D9C-96F2-E833E70E056E}" destId="{9FBF6C31-7AB4-4CF8-B6CB-3A25B3F5C76F}" srcOrd="3" destOrd="0" presId="urn:microsoft.com/office/officeart/2008/layout/HalfCircleOrganizationChart"/>
    <dgm:cxn modelId="{0A2E4D5E-2AB2-47ED-A463-974C4DAB80E5}" type="presParOf" srcId="{44B1F5AE-EE20-481C-B52C-BD153761F0C6}" destId="{B433A8AF-7F27-46CE-8277-5D15485CD75B}" srcOrd="1" destOrd="0" presId="urn:microsoft.com/office/officeart/2008/layout/HalfCircleOrganizationChart"/>
    <dgm:cxn modelId="{48B5E2F8-BC42-40BD-87CE-9B49CA02018B}" type="presParOf" srcId="{B433A8AF-7F27-46CE-8277-5D15485CD75B}" destId="{A7CF6FD2-ACC3-4941-AD16-1A1E21853E36}" srcOrd="0" destOrd="0" presId="urn:microsoft.com/office/officeart/2008/layout/HalfCircleOrganizationChart"/>
    <dgm:cxn modelId="{EA64F3FD-9571-4E7A-B6F6-1C2297325C97}" type="presParOf" srcId="{B433A8AF-7F27-46CE-8277-5D15485CD75B}" destId="{99480F5B-B656-46F9-A771-76E5703B178A}" srcOrd="1" destOrd="0" presId="urn:microsoft.com/office/officeart/2008/layout/HalfCircleOrganizationChart"/>
    <dgm:cxn modelId="{58B7B283-EC3A-4D94-AFED-9E4507041372}" type="presParOf" srcId="{99480F5B-B656-46F9-A771-76E5703B178A}" destId="{A0712F88-BEAA-4B85-A927-C7A008BE205A}" srcOrd="0" destOrd="0" presId="urn:microsoft.com/office/officeart/2008/layout/HalfCircleOrganizationChart"/>
    <dgm:cxn modelId="{79D49DAB-A7DF-4699-BCD2-14BC93B9675F}" type="presParOf" srcId="{A0712F88-BEAA-4B85-A927-C7A008BE205A}" destId="{AC833027-7661-43F2-B7C5-48FD2013D0EC}" srcOrd="0" destOrd="0" presId="urn:microsoft.com/office/officeart/2008/layout/HalfCircleOrganizationChart"/>
    <dgm:cxn modelId="{4CAA5832-FB4C-4D12-AB83-ABFFFF208586}" type="presParOf" srcId="{A0712F88-BEAA-4B85-A927-C7A008BE205A}" destId="{48198EE8-805A-44D1-A1B7-60A511386C12}" srcOrd="1" destOrd="0" presId="urn:microsoft.com/office/officeart/2008/layout/HalfCircleOrganizationChart"/>
    <dgm:cxn modelId="{7FBCB874-9FDB-44FC-A4E9-FC346126DC71}" type="presParOf" srcId="{A0712F88-BEAA-4B85-A927-C7A008BE205A}" destId="{5FE3F286-7EA2-4B5B-A3FD-5FBD63BBB4FA}" srcOrd="2" destOrd="0" presId="urn:microsoft.com/office/officeart/2008/layout/HalfCircleOrganizationChart"/>
    <dgm:cxn modelId="{7A2FFCE9-5266-42BB-B98C-85F885478AF9}" type="presParOf" srcId="{A0712F88-BEAA-4B85-A927-C7A008BE205A}" destId="{EF05C7DF-722B-4E3A-B03B-F4CE4C6D3520}" srcOrd="3" destOrd="0" presId="urn:microsoft.com/office/officeart/2008/layout/HalfCircleOrganizationChart"/>
    <dgm:cxn modelId="{B8AEEAF4-BA5B-4070-8B07-A23432E1F1DC}" type="presParOf" srcId="{99480F5B-B656-46F9-A771-76E5703B178A}" destId="{802B72E4-2B96-4EA9-9212-12BC99E06B98}" srcOrd="1" destOrd="0" presId="urn:microsoft.com/office/officeart/2008/layout/HalfCircleOrganizationChart"/>
    <dgm:cxn modelId="{80B6E635-9700-4D0C-A3B6-9898F6874F7D}" type="presParOf" srcId="{99480F5B-B656-46F9-A771-76E5703B178A}" destId="{F438B236-F7BA-4AEE-A1E9-48BAFB8D0D8C}" srcOrd="2" destOrd="0" presId="urn:microsoft.com/office/officeart/2008/layout/HalfCircleOrganizationChart"/>
    <dgm:cxn modelId="{E92518A5-7B86-4B9E-BDBE-6F9C253D1EE7}" type="presParOf" srcId="{B433A8AF-7F27-46CE-8277-5D15485CD75B}" destId="{8A828631-F307-4997-B5A4-D66829AF41D6}" srcOrd="2" destOrd="0" presId="urn:microsoft.com/office/officeart/2008/layout/HalfCircleOrganizationChart"/>
    <dgm:cxn modelId="{B0200974-CF66-452E-B688-802D3E8B857C}" type="presParOf" srcId="{B433A8AF-7F27-46CE-8277-5D15485CD75B}" destId="{3C6DA65A-E1AA-43CA-A735-9F900D4FEEAC}" srcOrd="3" destOrd="0" presId="urn:microsoft.com/office/officeart/2008/layout/HalfCircleOrganizationChart"/>
    <dgm:cxn modelId="{C783FE6B-9851-4526-AF69-C015F72F51E7}" type="presParOf" srcId="{3C6DA65A-E1AA-43CA-A735-9F900D4FEEAC}" destId="{0F78313C-4A2A-4EC5-8B56-7861415EBA38}" srcOrd="0" destOrd="0" presId="urn:microsoft.com/office/officeart/2008/layout/HalfCircleOrganizationChart"/>
    <dgm:cxn modelId="{9BDB7411-F29F-4A61-9D18-9F1C3F70563C}" type="presParOf" srcId="{0F78313C-4A2A-4EC5-8B56-7861415EBA38}" destId="{875C8AAE-02D0-4AD3-A6E2-DE17D5CE2055}" srcOrd="0" destOrd="0" presId="urn:microsoft.com/office/officeart/2008/layout/HalfCircleOrganizationChart"/>
    <dgm:cxn modelId="{709FA145-544D-4C78-9804-09C3119D60AE}" type="presParOf" srcId="{0F78313C-4A2A-4EC5-8B56-7861415EBA38}" destId="{D20B7C9F-23FF-44F9-9323-C9AA73C11A61}" srcOrd="1" destOrd="0" presId="urn:microsoft.com/office/officeart/2008/layout/HalfCircleOrganizationChart"/>
    <dgm:cxn modelId="{32CA14D8-11FD-4BCF-8FDD-52747D77CDD1}" type="presParOf" srcId="{0F78313C-4A2A-4EC5-8B56-7861415EBA38}" destId="{CDD8D5AA-B9CF-4319-90E3-B4D320FE1CB5}" srcOrd="2" destOrd="0" presId="urn:microsoft.com/office/officeart/2008/layout/HalfCircleOrganizationChart"/>
    <dgm:cxn modelId="{1606158B-C83E-4BD2-B0E6-604A7D6B2927}" type="presParOf" srcId="{0F78313C-4A2A-4EC5-8B56-7861415EBA38}" destId="{2B740DE7-7D9B-4057-83AD-9775621AE3DD}" srcOrd="3" destOrd="0" presId="urn:microsoft.com/office/officeart/2008/layout/HalfCircleOrganizationChart"/>
    <dgm:cxn modelId="{FE3DE431-9E77-41B1-825F-28A90BA3832B}" type="presParOf" srcId="{3C6DA65A-E1AA-43CA-A735-9F900D4FEEAC}" destId="{BF2433C8-92A9-4B54-A686-B74BA00D76BE}" srcOrd="1" destOrd="0" presId="urn:microsoft.com/office/officeart/2008/layout/HalfCircleOrganizationChart"/>
    <dgm:cxn modelId="{DA19DE81-D407-4E38-BA28-7C640CCDC809}" type="presParOf" srcId="{3C6DA65A-E1AA-43CA-A735-9F900D4FEEAC}" destId="{BEFB329C-D8B1-4709-917E-770AE48107BE}" srcOrd="2" destOrd="0" presId="urn:microsoft.com/office/officeart/2008/layout/HalfCircleOrganizationChart"/>
    <dgm:cxn modelId="{7E9B2326-3341-4F6B-AD97-711CD17E4218}" type="presParOf" srcId="{B433A8AF-7F27-46CE-8277-5D15485CD75B}" destId="{E5AE2A2B-41C0-4951-8BB5-D7D43E90E692}" srcOrd="4" destOrd="0" presId="urn:microsoft.com/office/officeart/2008/layout/HalfCircleOrganizationChart"/>
    <dgm:cxn modelId="{03712FB3-8438-4E17-B197-A882D58FC6E9}" type="presParOf" srcId="{B433A8AF-7F27-46CE-8277-5D15485CD75B}" destId="{606E6E6C-6717-4D75-B2A6-F82B3CBAC553}" srcOrd="5" destOrd="0" presId="urn:microsoft.com/office/officeart/2008/layout/HalfCircleOrganizationChart"/>
    <dgm:cxn modelId="{EE885315-D554-42E6-BC47-20DA13A48B80}" type="presParOf" srcId="{606E6E6C-6717-4D75-B2A6-F82B3CBAC553}" destId="{6407FEA3-5D9B-40E3-A2C4-AA442C952297}" srcOrd="0" destOrd="0" presId="urn:microsoft.com/office/officeart/2008/layout/HalfCircleOrganizationChart"/>
    <dgm:cxn modelId="{02213884-F0CC-4223-829D-9673E2B2C6AF}" type="presParOf" srcId="{6407FEA3-5D9B-40E3-A2C4-AA442C952297}" destId="{272E9DF8-E2E6-4EC4-8ED6-8BFDF93E4C9E}" srcOrd="0" destOrd="0" presId="urn:microsoft.com/office/officeart/2008/layout/HalfCircleOrganizationChart"/>
    <dgm:cxn modelId="{73964817-E840-47DF-9816-E50E3C2A4630}" type="presParOf" srcId="{6407FEA3-5D9B-40E3-A2C4-AA442C952297}" destId="{5E27D18F-8BE4-4DB3-83FA-F3A956412E0C}" srcOrd="1" destOrd="0" presId="urn:microsoft.com/office/officeart/2008/layout/HalfCircleOrganizationChart"/>
    <dgm:cxn modelId="{B77536EA-B715-44B6-AD92-42786408BFF5}" type="presParOf" srcId="{6407FEA3-5D9B-40E3-A2C4-AA442C952297}" destId="{DC62E4FD-DC10-42E9-83ED-BC4921BC7A94}" srcOrd="2" destOrd="0" presId="urn:microsoft.com/office/officeart/2008/layout/HalfCircleOrganizationChart"/>
    <dgm:cxn modelId="{9746D86F-019C-4B41-A7F6-E3237408E1F6}" type="presParOf" srcId="{6407FEA3-5D9B-40E3-A2C4-AA442C952297}" destId="{921B14C5-70E2-456E-830E-A84AF37DCD97}" srcOrd="3" destOrd="0" presId="urn:microsoft.com/office/officeart/2008/layout/HalfCircleOrganizationChart"/>
    <dgm:cxn modelId="{86C6F19B-DAE4-4E29-8877-0740E6A5304C}" type="presParOf" srcId="{606E6E6C-6717-4D75-B2A6-F82B3CBAC553}" destId="{AE356F6D-050E-42DD-AF66-8B7BDADFC54F}" srcOrd="1" destOrd="0" presId="urn:microsoft.com/office/officeart/2008/layout/HalfCircleOrganizationChart"/>
    <dgm:cxn modelId="{E308B776-81CE-4116-BBB8-7580778E8A36}" type="presParOf" srcId="{606E6E6C-6717-4D75-B2A6-F82B3CBAC553}" destId="{8AC37BF8-D9F3-4AB1-A75C-4A56C0C7590D}" srcOrd="2" destOrd="0" presId="urn:microsoft.com/office/officeart/2008/layout/HalfCircleOrganizationChart"/>
    <dgm:cxn modelId="{1ADFD8F5-CC4F-4ECB-8BBB-DCC6E9FED57B}" type="presParOf" srcId="{44B1F5AE-EE20-481C-B52C-BD153761F0C6}" destId="{024E709C-33C2-4157-A7DB-8D4993C71059}" srcOrd="2" destOrd="0" presId="urn:microsoft.com/office/officeart/2008/layout/HalfCircleOrganizationChart"/>
    <dgm:cxn modelId="{7C4D3252-3D11-451D-8766-EBD6AD9FCFC2}" type="presParOf" srcId="{BE859921-CB9E-47B4-829B-905FAE450817}" destId="{FD90DD6A-4833-412B-84F7-E016C3CABC4B}" srcOrd="6" destOrd="0" presId="urn:microsoft.com/office/officeart/2008/layout/HalfCircleOrganizationChart"/>
    <dgm:cxn modelId="{E92CA5F3-43A8-4B71-849D-4671A6B320EE}" type="presParOf" srcId="{BE859921-CB9E-47B4-829B-905FAE450817}" destId="{4067A6AF-772E-4E47-8D96-D223ADB0ADC4}" srcOrd="7" destOrd="0" presId="urn:microsoft.com/office/officeart/2008/layout/HalfCircleOrganizationChart"/>
    <dgm:cxn modelId="{4CB64B0B-F5E6-4151-ADB4-7F47AEB887C2}" type="presParOf" srcId="{4067A6AF-772E-4E47-8D96-D223ADB0ADC4}" destId="{E79E809F-D017-4383-A1E0-7CE64CACE7A9}" srcOrd="0" destOrd="0" presId="urn:microsoft.com/office/officeart/2008/layout/HalfCircleOrganizationChart"/>
    <dgm:cxn modelId="{748ACF80-CE31-4C78-8CEB-E7743121C0DB}" type="presParOf" srcId="{E79E809F-D017-4383-A1E0-7CE64CACE7A9}" destId="{33F6822B-0B38-4A9F-8CC3-5DDB84BAAFF1}" srcOrd="0" destOrd="0" presId="urn:microsoft.com/office/officeart/2008/layout/HalfCircleOrganizationChart"/>
    <dgm:cxn modelId="{55B80B96-6D4C-4E42-9F86-0564E8C73811}" type="presParOf" srcId="{E79E809F-D017-4383-A1E0-7CE64CACE7A9}" destId="{68FE841F-83A8-43C5-BE3D-4A39D9BF0FE5}" srcOrd="1" destOrd="0" presId="urn:microsoft.com/office/officeart/2008/layout/HalfCircleOrganizationChart"/>
    <dgm:cxn modelId="{CA8661B9-8394-45CE-9617-913FC14A8C1D}" type="presParOf" srcId="{E79E809F-D017-4383-A1E0-7CE64CACE7A9}" destId="{FB3DA3BE-B783-4A7E-BF1C-5451E6FFDEE4}" srcOrd="2" destOrd="0" presId="urn:microsoft.com/office/officeart/2008/layout/HalfCircleOrganizationChart"/>
    <dgm:cxn modelId="{109C5AAB-B270-4327-8BC9-52C70A950CBB}" type="presParOf" srcId="{E79E809F-D017-4383-A1E0-7CE64CACE7A9}" destId="{005CC973-FB6A-47E8-A57D-1CE56FC779CE}" srcOrd="3" destOrd="0" presId="urn:microsoft.com/office/officeart/2008/layout/HalfCircleOrganizationChart"/>
    <dgm:cxn modelId="{99176A70-47D3-4017-88DA-FBEED83E8066}" type="presParOf" srcId="{4067A6AF-772E-4E47-8D96-D223ADB0ADC4}" destId="{2AF49439-859C-4BD2-97FA-E170B7076B30}" srcOrd="1" destOrd="0" presId="urn:microsoft.com/office/officeart/2008/layout/HalfCircleOrganizationChart"/>
    <dgm:cxn modelId="{9176211B-5140-4F6A-B5F3-0DC684973871}" type="presParOf" srcId="{2AF49439-859C-4BD2-97FA-E170B7076B30}" destId="{E70806F4-4547-41A1-A319-14B1FDB58042}" srcOrd="0" destOrd="0" presId="urn:microsoft.com/office/officeart/2008/layout/HalfCircleOrganizationChart"/>
    <dgm:cxn modelId="{7D323347-E520-4330-BD26-A24B8E705895}" type="presParOf" srcId="{2AF49439-859C-4BD2-97FA-E170B7076B30}" destId="{AEFC64CD-637D-4A13-A57A-0A5D542FDF6F}" srcOrd="1" destOrd="0" presId="urn:microsoft.com/office/officeart/2008/layout/HalfCircleOrganizationChart"/>
    <dgm:cxn modelId="{2B5E24E4-F148-4B41-9C93-07CABB54C1EF}" type="presParOf" srcId="{AEFC64CD-637D-4A13-A57A-0A5D542FDF6F}" destId="{B1523D45-9907-4AA9-B4F5-700A67B7BB1B}" srcOrd="0" destOrd="0" presId="urn:microsoft.com/office/officeart/2008/layout/HalfCircleOrganizationChart"/>
    <dgm:cxn modelId="{0957DFA7-7B56-44B3-9A16-554596F07B3A}" type="presParOf" srcId="{B1523D45-9907-4AA9-B4F5-700A67B7BB1B}" destId="{79A8FE00-05E0-4549-8359-ECEA8455B2DE}" srcOrd="0" destOrd="0" presId="urn:microsoft.com/office/officeart/2008/layout/HalfCircleOrganizationChart"/>
    <dgm:cxn modelId="{1C70CD8B-C40C-4B92-80F5-B12D7F271A63}" type="presParOf" srcId="{B1523D45-9907-4AA9-B4F5-700A67B7BB1B}" destId="{CDF61D95-541A-4268-A85C-875BBBB5DEBF}" srcOrd="1" destOrd="0" presId="urn:microsoft.com/office/officeart/2008/layout/HalfCircleOrganizationChart"/>
    <dgm:cxn modelId="{8E617E92-0AFB-44D2-9C6F-FAEAE9E98672}" type="presParOf" srcId="{B1523D45-9907-4AA9-B4F5-700A67B7BB1B}" destId="{CA4870D5-5F16-4E4C-A65A-9CADD024E193}" srcOrd="2" destOrd="0" presId="urn:microsoft.com/office/officeart/2008/layout/HalfCircleOrganizationChart"/>
    <dgm:cxn modelId="{C414671C-69E8-4065-B5AA-9843E2BF8DEB}" type="presParOf" srcId="{B1523D45-9907-4AA9-B4F5-700A67B7BB1B}" destId="{61829B4A-5881-49FF-8B17-72363FFBB523}" srcOrd="3" destOrd="0" presId="urn:microsoft.com/office/officeart/2008/layout/HalfCircleOrganizationChart"/>
    <dgm:cxn modelId="{44BA2771-360A-49C0-A377-C429D7D86BA5}" type="presParOf" srcId="{AEFC64CD-637D-4A13-A57A-0A5D542FDF6F}" destId="{167FB388-0F94-4C68-8FAC-AF3CB131931D}" srcOrd="1" destOrd="0" presId="urn:microsoft.com/office/officeart/2008/layout/HalfCircleOrganizationChart"/>
    <dgm:cxn modelId="{8962B2CB-E551-4706-96AE-873A5D298C08}" type="presParOf" srcId="{AEFC64CD-637D-4A13-A57A-0A5D542FDF6F}" destId="{99BC5530-66AC-4E21-A1D8-EBC0A699F322}" srcOrd="2" destOrd="0" presId="urn:microsoft.com/office/officeart/2008/layout/HalfCircleOrganizationChart"/>
    <dgm:cxn modelId="{634E91EA-06EB-4D97-9958-2F226CC4DF88}" type="presParOf" srcId="{4067A6AF-772E-4E47-8D96-D223ADB0ADC4}" destId="{B046E711-E256-4FBF-ACEF-145AF2EAE4DA}" srcOrd="2" destOrd="0" presId="urn:microsoft.com/office/officeart/2008/layout/HalfCircleOrganizationChart"/>
    <dgm:cxn modelId="{873C1740-D878-4DCF-9145-53F9536554B4}" type="presParOf" srcId="{75EEA3E7-0D65-4ED0-A78F-006B6E939E6B}" destId="{326777B3-9679-4E12-A319-EC775B1257F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806F4-4547-41A1-A319-14B1FDB58042}">
      <dsp:nvSpPr>
        <dsp:cNvPr id="0" name=""/>
        <dsp:cNvSpPr/>
      </dsp:nvSpPr>
      <dsp:spPr>
        <a:xfrm>
          <a:off x="7833351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0DD6A-4833-412B-84F7-E016C3CABC4B}">
      <dsp:nvSpPr>
        <dsp:cNvPr id="0" name=""/>
        <dsp:cNvSpPr/>
      </dsp:nvSpPr>
      <dsp:spPr>
        <a:xfrm>
          <a:off x="4863688" y="798779"/>
          <a:ext cx="2969663" cy="33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47"/>
              </a:lnTo>
              <a:lnTo>
                <a:pt x="2969663" y="167647"/>
              </a:lnTo>
              <a:lnTo>
                <a:pt x="2969663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E2A2B-41C0-4951-8BB5-D7D43E90E692}">
      <dsp:nvSpPr>
        <dsp:cNvPr id="0" name=""/>
        <dsp:cNvSpPr/>
      </dsp:nvSpPr>
      <dsp:spPr>
        <a:xfrm>
          <a:off x="5901411" y="1932397"/>
          <a:ext cx="734456" cy="2746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228"/>
              </a:lnTo>
              <a:lnTo>
                <a:pt x="734456" y="27462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8631-F307-4997-B5A4-D66829AF41D6}">
      <dsp:nvSpPr>
        <dsp:cNvPr id="0" name=""/>
        <dsp:cNvSpPr/>
      </dsp:nvSpPr>
      <dsp:spPr>
        <a:xfrm>
          <a:off x="5901411" y="1932397"/>
          <a:ext cx="734456" cy="1612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611"/>
              </a:lnTo>
              <a:lnTo>
                <a:pt x="734456" y="1612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F6FD2-ACC3-4941-AD16-1A1E21853E36}">
      <dsp:nvSpPr>
        <dsp:cNvPr id="0" name=""/>
        <dsp:cNvSpPr/>
      </dsp:nvSpPr>
      <dsp:spPr>
        <a:xfrm>
          <a:off x="5901411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BBC43-4410-4B25-82E7-16844460B035}">
      <dsp:nvSpPr>
        <dsp:cNvPr id="0" name=""/>
        <dsp:cNvSpPr/>
      </dsp:nvSpPr>
      <dsp:spPr>
        <a:xfrm>
          <a:off x="4863688" y="798779"/>
          <a:ext cx="1037723" cy="335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47"/>
              </a:lnTo>
              <a:lnTo>
                <a:pt x="1037723" y="167647"/>
              </a:lnTo>
              <a:lnTo>
                <a:pt x="1037723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B7D76-82DB-4191-8A17-912BD5E0D316}">
      <dsp:nvSpPr>
        <dsp:cNvPr id="0" name=""/>
        <dsp:cNvSpPr/>
      </dsp:nvSpPr>
      <dsp:spPr>
        <a:xfrm>
          <a:off x="3825965" y="1932397"/>
          <a:ext cx="778943" cy="1712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639"/>
              </a:lnTo>
              <a:lnTo>
                <a:pt x="778943" y="17126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C10E6-6043-4750-88B1-588EBA9EBF16}">
      <dsp:nvSpPr>
        <dsp:cNvPr id="0" name=""/>
        <dsp:cNvSpPr/>
      </dsp:nvSpPr>
      <dsp:spPr>
        <a:xfrm>
          <a:off x="3825965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D2B90-22F8-4AE0-AC33-8A64CF54F836}">
      <dsp:nvSpPr>
        <dsp:cNvPr id="0" name=""/>
        <dsp:cNvSpPr/>
      </dsp:nvSpPr>
      <dsp:spPr>
        <a:xfrm>
          <a:off x="3825965" y="798779"/>
          <a:ext cx="1037723" cy="335295"/>
        </a:xfrm>
        <a:custGeom>
          <a:avLst/>
          <a:gdLst/>
          <a:ahLst/>
          <a:cxnLst/>
          <a:rect l="0" t="0" r="0" b="0"/>
          <a:pathLst>
            <a:path>
              <a:moveTo>
                <a:pt x="1037723" y="0"/>
              </a:moveTo>
              <a:lnTo>
                <a:pt x="1037723" y="167647"/>
              </a:lnTo>
              <a:lnTo>
                <a:pt x="0" y="167647"/>
              </a:lnTo>
              <a:lnTo>
                <a:pt x="0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20233-A2AA-44A6-8A0E-398344F295A8}">
      <dsp:nvSpPr>
        <dsp:cNvPr id="0" name=""/>
        <dsp:cNvSpPr/>
      </dsp:nvSpPr>
      <dsp:spPr>
        <a:xfrm>
          <a:off x="1894025" y="1932397"/>
          <a:ext cx="734456" cy="478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993"/>
              </a:lnTo>
              <a:lnTo>
                <a:pt x="734456" y="4789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7E438-AA25-4869-863B-BF843A96CA6E}">
      <dsp:nvSpPr>
        <dsp:cNvPr id="0" name=""/>
        <dsp:cNvSpPr/>
      </dsp:nvSpPr>
      <dsp:spPr>
        <a:xfrm>
          <a:off x="1894025" y="798779"/>
          <a:ext cx="2969663" cy="335295"/>
        </a:xfrm>
        <a:custGeom>
          <a:avLst/>
          <a:gdLst/>
          <a:ahLst/>
          <a:cxnLst/>
          <a:rect l="0" t="0" r="0" b="0"/>
          <a:pathLst>
            <a:path>
              <a:moveTo>
                <a:pt x="2969663" y="0"/>
              </a:moveTo>
              <a:lnTo>
                <a:pt x="2969663" y="167647"/>
              </a:lnTo>
              <a:lnTo>
                <a:pt x="0" y="167647"/>
              </a:lnTo>
              <a:lnTo>
                <a:pt x="0" y="335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A6CE2-FF72-43A7-8F17-572FC5BB7629}">
      <dsp:nvSpPr>
        <dsp:cNvPr id="0" name=""/>
        <dsp:cNvSpPr/>
      </dsp:nvSpPr>
      <dsp:spPr>
        <a:xfrm>
          <a:off x="4464527" y="457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95A2-66D6-4C30-A411-A06497940987}">
      <dsp:nvSpPr>
        <dsp:cNvPr id="0" name=""/>
        <dsp:cNvSpPr/>
      </dsp:nvSpPr>
      <dsp:spPr>
        <a:xfrm>
          <a:off x="4464527" y="457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681BB-AC1D-4751-8A0F-B68E77F0ED4A}">
      <dsp:nvSpPr>
        <dsp:cNvPr id="0" name=""/>
        <dsp:cNvSpPr/>
      </dsp:nvSpPr>
      <dsp:spPr>
        <a:xfrm>
          <a:off x="4065366" y="144155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User Stories</a:t>
          </a:r>
          <a:endParaRPr lang="de-DE" sz="1400" b="1" kern="1200" dirty="0"/>
        </a:p>
      </dsp:txBody>
      <dsp:txXfrm>
        <a:off x="4065366" y="144155"/>
        <a:ext cx="1596644" cy="510926"/>
      </dsp:txXfrm>
    </dsp:sp>
    <dsp:sp modelId="{BC6C5394-8953-450F-B443-49089949C4B0}">
      <dsp:nvSpPr>
        <dsp:cNvPr id="0" name=""/>
        <dsp:cNvSpPr/>
      </dsp:nvSpPr>
      <dsp:spPr>
        <a:xfrm>
          <a:off x="1494864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16732-9C17-45D4-8F48-F7DFB45A1BAD}">
      <dsp:nvSpPr>
        <dsp:cNvPr id="0" name=""/>
        <dsp:cNvSpPr/>
      </dsp:nvSpPr>
      <dsp:spPr>
        <a:xfrm>
          <a:off x="1494864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8CA85-FAB1-4E8B-95A1-E9BE1845AD4D}">
      <dsp:nvSpPr>
        <dsp:cNvPr id="0" name=""/>
        <dsp:cNvSpPr/>
      </dsp:nvSpPr>
      <dsp:spPr>
        <a:xfrm>
          <a:off x="1095702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Student</a:t>
          </a:r>
          <a:endParaRPr lang="de-DE" sz="1400" b="1" kern="1200" dirty="0"/>
        </a:p>
      </dsp:txBody>
      <dsp:txXfrm>
        <a:off x="1095702" y="1277773"/>
        <a:ext cx="1596644" cy="510926"/>
      </dsp:txXfrm>
    </dsp:sp>
    <dsp:sp modelId="{E1895315-66AD-4FE0-8639-B8F51BD779B2}">
      <dsp:nvSpPr>
        <dsp:cNvPr id="0" name=""/>
        <dsp:cNvSpPr/>
      </dsp:nvSpPr>
      <dsp:spPr>
        <a:xfrm>
          <a:off x="2532683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0321-3B0C-46AE-86FF-F8BC556E5F21}">
      <dsp:nvSpPr>
        <dsp:cNvPr id="0" name=""/>
        <dsp:cNvSpPr/>
      </dsp:nvSpPr>
      <dsp:spPr>
        <a:xfrm>
          <a:off x="2532683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6C197-5C05-4521-8317-C364F211C171}">
      <dsp:nvSpPr>
        <dsp:cNvPr id="0" name=""/>
        <dsp:cNvSpPr/>
      </dsp:nvSpPr>
      <dsp:spPr>
        <a:xfrm>
          <a:off x="2133521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/>
            <a:t>Nr.: xxx</a:t>
          </a:r>
          <a:r>
            <a:rPr lang="de-DE" sz="900" kern="1200" dirty="0" smtClean="0"/>
            <a:t>, Als Student möchte ich mich zur Verwaltung meiner Daten online einloggen können</a:t>
          </a:r>
          <a:endParaRPr lang="de-DE" sz="900" kern="1200" dirty="0"/>
        </a:p>
      </dsp:txBody>
      <dsp:txXfrm>
        <a:off x="2133521" y="2411390"/>
        <a:ext cx="1596644" cy="510926"/>
      </dsp:txXfrm>
    </dsp:sp>
    <dsp:sp modelId="{15339F0B-8C15-4230-BA10-2F69E38F75B2}">
      <dsp:nvSpPr>
        <dsp:cNvPr id="0" name=""/>
        <dsp:cNvSpPr/>
      </dsp:nvSpPr>
      <dsp:spPr>
        <a:xfrm>
          <a:off x="3426804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24FFE-9C09-4063-AA6B-FF0AD7B35096}">
      <dsp:nvSpPr>
        <dsp:cNvPr id="0" name=""/>
        <dsp:cNvSpPr/>
      </dsp:nvSpPr>
      <dsp:spPr>
        <a:xfrm>
          <a:off x="3426804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D7C1-4C8B-4F58-B82D-1CE316C2BFA0}">
      <dsp:nvSpPr>
        <dsp:cNvPr id="0" name=""/>
        <dsp:cNvSpPr/>
      </dsp:nvSpPr>
      <dsp:spPr>
        <a:xfrm>
          <a:off x="3027642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Mitarbeiter</a:t>
          </a:r>
          <a:endParaRPr lang="de-DE" sz="800" b="1" kern="1200" dirty="0"/>
        </a:p>
      </dsp:txBody>
      <dsp:txXfrm>
        <a:off x="3027642" y="1277773"/>
        <a:ext cx="1596644" cy="510926"/>
      </dsp:txXfrm>
    </dsp:sp>
    <dsp:sp modelId="{157A34CC-F709-4B22-90C1-63F975FB7453}">
      <dsp:nvSpPr>
        <dsp:cNvPr id="0" name=""/>
        <dsp:cNvSpPr/>
      </dsp:nvSpPr>
      <dsp:spPr>
        <a:xfrm>
          <a:off x="4464623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D708B-D235-4760-82AA-D7BEC6D55A3A}">
      <dsp:nvSpPr>
        <dsp:cNvPr id="0" name=""/>
        <dsp:cNvSpPr/>
      </dsp:nvSpPr>
      <dsp:spPr>
        <a:xfrm>
          <a:off x="4464623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44FFF-8AD7-4E87-9785-022C07607C6C}">
      <dsp:nvSpPr>
        <dsp:cNvPr id="0" name=""/>
        <dsp:cNvSpPr/>
      </dsp:nvSpPr>
      <dsp:spPr>
        <a:xfrm>
          <a:off x="4065461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>
              <a:solidFill>
                <a:srgbClr val="00B0F0"/>
              </a:solidFill>
            </a:rPr>
            <a:t>Nr.: xxx, Als Mitarbeiter möchte ich div. Nutzer anlegen können</a:t>
          </a:r>
          <a:endParaRPr lang="de-DE" sz="1050" b="1" kern="1200" dirty="0">
            <a:solidFill>
              <a:srgbClr val="00B0F0"/>
            </a:solidFill>
          </a:endParaRPr>
        </a:p>
      </dsp:txBody>
      <dsp:txXfrm>
        <a:off x="4065461" y="2411390"/>
        <a:ext cx="1596644" cy="510926"/>
      </dsp:txXfrm>
    </dsp:sp>
    <dsp:sp modelId="{F7A30ED3-F82A-4F52-AB5B-F5FA143611C1}">
      <dsp:nvSpPr>
        <dsp:cNvPr id="0" name=""/>
        <dsp:cNvSpPr/>
      </dsp:nvSpPr>
      <dsp:spPr>
        <a:xfrm>
          <a:off x="4500499" y="3401310"/>
          <a:ext cx="870075" cy="96786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4BEB3-D4CA-4890-A856-54133F82741B}">
      <dsp:nvSpPr>
        <dsp:cNvPr id="0" name=""/>
        <dsp:cNvSpPr/>
      </dsp:nvSpPr>
      <dsp:spPr>
        <a:xfrm>
          <a:off x="4500499" y="3401310"/>
          <a:ext cx="870075" cy="96786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EAB77F-DD0D-4D36-96ED-1535A99FF658}">
      <dsp:nvSpPr>
        <dsp:cNvPr id="0" name=""/>
        <dsp:cNvSpPr/>
      </dsp:nvSpPr>
      <dsp:spPr>
        <a:xfrm>
          <a:off x="4065461" y="3575525"/>
          <a:ext cx="1740151" cy="6194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 smtClean="0">
              <a:solidFill>
                <a:srgbClr val="00B0F0"/>
              </a:solidFill>
            </a:rPr>
            <a:t>Nr.: xxx, Als Mitarbeiter möchte ich Noten für Teilnehmer eintragen können</a:t>
          </a:r>
          <a:endParaRPr lang="de-DE" sz="1050" b="1" kern="1200" dirty="0">
            <a:solidFill>
              <a:srgbClr val="00B0F0"/>
            </a:solidFill>
          </a:endParaRPr>
        </a:p>
      </dsp:txBody>
      <dsp:txXfrm>
        <a:off x="4065461" y="3575525"/>
        <a:ext cx="1740151" cy="619431"/>
      </dsp:txXfrm>
    </dsp:sp>
    <dsp:sp modelId="{5A1C0F53-8A39-479B-B21A-FC8C8A4079C1}">
      <dsp:nvSpPr>
        <dsp:cNvPr id="0" name=""/>
        <dsp:cNvSpPr/>
      </dsp:nvSpPr>
      <dsp:spPr>
        <a:xfrm>
          <a:off x="5502250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F8F92-8938-4EA3-A415-79379CD3046D}">
      <dsp:nvSpPr>
        <dsp:cNvPr id="0" name=""/>
        <dsp:cNvSpPr/>
      </dsp:nvSpPr>
      <dsp:spPr>
        <a:xfrm>
          <a:off x="5502250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F0763-4EE6-49AB-BABB-FCFC8F13EA2B}">
      <dsp:nvSpPr>
        <dsp:cNvPr id="0" name=""/>
        <dsp:cNvSpPr/>
      </dsp:nvSpPr>
      <dsp:spPr>
        <a:xfrm>
          <a:off x="5103089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Dozent</a:t>
          </a:r>
          <a:endParaRPr lang="de-DE" sz="800" b="1" kern="1200" dirty="0"/>
        </a:p>
      </dsp:txBody>
      <dsp:txXfrm>
        <a:off x="5103089" y="1277773"/>
        <a:ext cx="1596644" cy="510926"/>
      </dsp:txXfrm>
    </dsp:sp>
    <dsp:sp modelId="{48198EE8-805A-44D1-A1B7-60A511386C12}">
      <dsp:nvSpPr>
        <dsp:cNvPr id="0" name=""/>
        <dsp:cNvSpPr/>
      </dsp:nvSpPr>
      <dsp:spPr>
        <a:xfrm>
          <a:off x="6540069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3F286-7EA2-4B5B-A3FD-5FBD63BBB4FA}">
      <dsp:nvSpPr>
        <dsp:cNvPr id="0" name=""/>
        <dsp:cNvSpPr/>
      </dsp:nvSpPr>
      <dsp:spPr>
        <a:xfrm>
          <a:off x="6540069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33027-7661-43F2-B7C5-48FD2013D0EC}">
      <dsp:nvSpPr>
        <dsp:cNvPr id="0" name=""/>
        <dsp:cNvSpPr/>
      </dsp:nvSpPr>
      <dsp:spPr>
        <a:xfrm>
          <a:off x="6140908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i="0" kern="1200" dirty="0" smtClean="0">
              <a:solidFill>
                <a:srgbClr val="00B050"/>
              </a:solidFill>
            </a:rPr>
            <a:t>Nr.: xxx</a:t>
          </a:r>
          <a:r>
            <a:rPr lang="de-DE" sz="900" kern="1200" dirty="0" smtClean="0">
              <a:solidFill>
                <a:srgbClr val="00B050"/>
              </a:solidFill>
            </a:rPr>
            <a:t>, Als Dozent möchte ich Teilnehmerlisten erzeugen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2411390"/>
        <a:ext cx="1596644" cy="510926"/>
      </dsp:txXfrm>
    </dsp:sp>
    <dsp:sp modelId="{D20B7C9F-23FF-44F9-9323-C9AA73C11A61}">
      <dsp:nvSpPr>
        <dsp:cNvPr id="0" name=""/>
        <dsp:cNvSpPr/>
      </dsp:nvSpPr>
      <dsp:spPr>
        <a:xfrm>
          <a:off x="6540069" y="3401310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8D5AA-B9CF-4319-90E3-B4D320FE1CB5}">
      <dsp:nvSpPr>
        <dsp:cNvPr id="0" name=""/>
        <dsp:cNvSpPr/>
      </dsp:nvSpPr>
      <dsp:spPr>
        <a:xfrm>
          <a:off x="6540069" y="3401310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C8AAE-02D0-4AD3-A6E2-DE17D5CE2055}">
      <dsp:nvSpPr>
        <dsp:cNvPr id="0" name=""/>
        <dsp:cNvSpPr/>
      </dsp:nvSpPr>
      <dsp:spPr>
        <a:xfrm>
          <a:off x="6140908" y="3545008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xxx, </a:t>
          </a:r>
          <a:r>
            <a:rPr lang="de-DE" sz="900" kern="1200" dirty="0" smtClean="0">
              <a:solidFill>
                <a:srgbClr val="00B050"/>
              </a:solidFill>
            </a:rPr>
            <a:t>Als Dozent möchte ich mir mein Profil anzeigen und bearbeiten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3545008"/>
        <a:ext cx="1596644" cy="510926"/>
      </dsp:txXfrm>
    </dsp:sp>
    <dsp:sp modelId="{5E27D18F-8BE4-4DB3-83FA-F3A956412E0C}">
      <dsp:nvSpPr>
        <dsp:cNvPr id="0" name=""/>
        <dsp:cNvSpPr/>
      </dsp:nvSpPr>
      <dsp:spPr>
        <a:xfrm>
          <a:off x="6540069" y="4534928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2E4FD-DC10-42E9-83ED-BC4921BC7A94}">
      <dsp:nvSpPr>
        <dsp:cNvPr id="0" name=""/>
        <dsp:cNvSpPr/>
      </dsp:nvSpPr>
      <dsp:spPr>
        <a:xfrm>
          <a:off x="6540069" y="4534928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E9DF8-E2E6-4EC4-8ED6-8BFDF93E4C9E}">
      <dsp:nvSpPr>
        <dsp:cNvPr id="0" name=""/>
        <dsp:cNvSpPr/>
      </dsp:nvSpPr>
      <dsp:spPr>
        <a:xfrm>
          <a:off x="6140908" y="4678626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xxx</a:t>
          </a:r>
          <a:r>
            <a:rPr lang="de-DE" sz="900" kern="1200" dirty="0" smtClean="0">
              <a:solidFill>
                <a:srgbClr val="00B050"/>
              </a:solidFill>
            </a:rPr>
            <a:t>, Als Dozent möchte ich Emails an alle Teilnehmer einer Veranstaltung schicken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6140908" y="4678626"/>
        <a:ext cx="1596644" cy="510926"/>
      </dsp:txXfrm>
    </dsp:sp>
    <dsp:sp modelId="{68FE841F-83A8-43C5-BE3D-4A39D9BF0FE5}">
      <dsp:nvSpPr>
        <dsp:cNvPr id="0" name=""/>
        <dsp:cNvSpPr/>
      </dsp:nvSpPr>
      <dsp:spPr>
        <a:xfrm>
          <a:off x="7434190" y="1134075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DA3BE-B783-4A7E-BF1C-5451E6FFDEE4}">
      <dsp:nvSpPr>
        <dsp:cNvPr id="0" name=""/>
        <dsp:cNvSpPr/>
      </dsp:nvSpPr>
      <dsp:spPr>
        <a:xfrm>
          <a:off x="7434190" y="1134075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6822B-0B38-4A9F-8CC3-5DDB84BAAFF1}">
      <dsp:nvSpPr>
        <dsp:cNvPr id="0" name=""/>
        <dsp:cNvSpPr/>
      </dsp:nvSpPr>
      <dsp:spPr>
        <a:xfrm>
          <a:off x="7035029" y="1277773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/>
            <a:t>Sonstiges</a:t>
          </a:r>
          <a:endParaRPr lang="de-DE" sz="1400" b="1" kern="1200" dirty="0"/>
        </a:p>
      </dsp:txBody>
      <dsp:txXfrm>
        <a:off x="7035029" y="1277773"/>
        <a:ext cx="1596644" cy="510926"/>
      </dsp:txXfrm>
    </dsp:sp>
    <dsp:sp modelId="{CDF61D95-541A-4268-A85C-875BBBB5DEBF}">
      <dsp:nvSpPr>
        <dsp:cNvPr id="0" name=""/>
        <dsp:cNvSpPr/>
      </dsp:nvSpPr>
      <dsp:spPr>
        <a:xfrm>
          <a:off x="8472009" y="2267692"/>
          <a:ext cx="798322" cy="79832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870D5-5F16-4E4C-A65A-9CADD024E193}">
      <dsp:nvSpPr>
        <dsp:cNvPr id="0" name=""/>
        <dsp:cNvSpPr/>
      </dsp:nvSpPr>
      <dsp:spPr>
        <a:xfrm>
          <a:off x="8472009" y="2267692"/>
          <a:ext cx="798322" cy="79832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8FE00-05E0-4549-8359-ECEA8455B2DE}">
      <dsp:nvSpPr>
        <dsp:cNvPr id="0" name=""/>
        <dsp:cNvSpPr/>
      </dsp:nvSpPr>
      <dsp:spPr>
        <a:xfrm>
          <a:off x="8072848" y="2411390"/>
          <a:ext cx="1596644" cy="51092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smtClean="0">
              <a:solidFill>
                <a:srgbClr val="00B050"/>
              </a:solidFill>
            </a:rPr>
            <a:t>Nr.: xxx</a:t>
          </a:r>
          <a:r>
            <a:rPr lang="de-DE" sz="900" kern="1200" dirty="0" smtClean="0">
              <a:solidFill>
                <a:srgbClr val="00B050"/>
              </a:solidFill>
            </a:rPr>
            <a:t>, Als Entwickler möchte ich </a:t>
          </a:r>
          <a:r>
            <a:rPr lang="de-DE" sz="900" kern="1200" dirty="0" err="1" smtClean="0">
              <a:solidFill>
                <a:srgbClr val="00B050"/>
              </a:solidFill>
            </a:rPr>
            <a:t>Github</a:t>
          </a:r>
          <a:r>
            <a:rPr lang="de-DE" sz="900" kern="1200" dirty="0" smtClean="0">
              <a:solidFill>
                <a:srgbClr val="00B050"/>
              </a:solidFill>
            </a:rPr>
            <a:t> benutzen können</a:t>
          </a:r>
          <a:endParaRPr lang="de-DE" sz="900" kern="1200" dirty="0">
            <a:solidFill>
              <a:srgbClr val="00B050"/>
            </a:solidFill>
          </a:endParaRPr>
        </a:p>
      </dsp:txBody>
      <dsp:txXfrm>
        <a:off x="8072848" y="2411390"/>
        <a:ext cx="1596644" cy="51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B847D-E3E4-4001-A5AC-E94A14F50710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2C6A90-B532-49E7-BF34-9E691CE16D96}" type="slidenum">
              <a:rPr lang="de-DE" smtClean="0"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</p:spPr>
        <p:txBody>
          <a:bodyPr>
            <a:normAutofit/>
          </a:bodyPr>
          <a:lstStyle/>
          <a:p>
            <a:r>
              <a:rPr lang="de-DE" sz="5400" dirty="0" smtClean="0"/>
              <a:t>Lehrveranstaltungs-</a:t>
            </a:r>
            <a:br>
              <a:rPr lang="de-DE" sz="5400" dirty="0" smtClean="0"/>
            </a:br>
            <a:r>
              <a:rPr lang="de-DE" sz="5400" dirty="0" err="1" smtClean="0"/>
              <a:t>management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676664"/>
            <a:ext cx="7854696" cy="2181228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Wirtschaftinformatik-Projekt</a:t>
            </a:r>
          </a:p>
          <a:p>
            <a:r>
              <a:rPr lang="de-DE" sz="2800" dirty="0" smtClean="0"/>
              <a:t>5. Semester</a:t>
            </a:r>
          </a:p>
          <a:p>
            <a:r>
              <a:rPr lang="de-DE" sz="2800" dirty="0" smtClean="0"/>
              <a:t>Sommersemester 2015</a:t>
            </a:r>
          </a:p>
          <a:p>
            <a:endParaRPr lang="de-DE" dirty="0" smtClean="0"/>
          </a:p>
          <a:p>
            <a:pPr algn="l"/>
            <a:r>
              <a:rPr lang="de-DE" dirty="0" smtClean="0"/>
              <a:t>Kilian Kraus, Kris </a:t>
            </a:r>
            <a:r>
              <a:rPr lang="de-DE" dirty="0" err="1" smtClean="0"/>
              <a:t>Klamser</a:t>
            </a:r>
            <a:r>
              <a:rPr lang="de-DE" dirty="0" smtClean="0"/>
              <a:t>, Alexander Mayer, </a:t>
            </a:r>
          </a:p>
          <a:p>
            <a:pPr algn="l"/>
            <a:r>
              <a:rPr lang="de-DE" dirty="0" smtClean="0"/>
              <a:t>Roland Schmid und Damian Wysocki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2050" name="Picture 2" descr="D:\studium\semester_5\WFPR_Klippel\presentation\01_controller_zeigeStudentAnl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311137" cy="25922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2181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studium\semester_5\WFPR_Klippel\presentation\02_model_getStudiengae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2" y="1515616"/>
            <a:ext cx="6226827" cy="28494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div. Nutzer anlegen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pic>
        <p:nvPicPr>
          <p:cNvPr id="3074" name="Picture 2" descr="D:\studium\semester_5\WFPR_Klippel\presentation\01_model_getMatrik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6212847" cy="28579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8299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pic>
        <p:nvPicPr>
          <p:cNvPr id="4099" name="Picture 3" descr="D:\studium\semester_5\WFPR_Klippel\presentation\02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088038" cy="44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4098" name="Picture 2" descr="D:\studium\semester_5\WFPR_Klippel\presentation\anlage_student_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10" y="5279918"/>
            <a:ext cx="6383337" cy="981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VIEW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7029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pic>
        <p:nvPicPr>
          <p:cNvPr id="2051" name="Picture 3" descr="D:\studium\semester_5\WFPR_Klippel\presentation\01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7300454" cy="2269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2052" name="Picture 4" descr="D:\studium\semester_5\WFPR_Klippel\presentation\matrik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229200"/>
            <a:ext cx="3267075" cy="695325"/>
          </a:xfrm>
          <a:prstGeom prst="rect">
            <a:avLst/>
          </a:prstGeom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VIEW</a:t>
            </a:r>
            <a:endParaRPr lang="de-DE" sz="20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8930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pic>
        <p:nvPicPr>
          <p:cNvPr id="5122" name="Picture 2" descr="D:\studium\semester_5\WFPR_Klippel\presentation\student_anlage_div_nutzer_anle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1550"/>
            <a:ext cx="4264893" cy="53200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CONTROLLER</a:t>
            </a:r>
            <a:endParaRPr lang="de-DE" sz="2000" b="1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948264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5148064" y="2996952"/>
            <a:ext cx="3312368" cy="223224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>
                <a:solidFill>
                  <a:srgbClr val="92D050"/>
                </a:solidFill>
              </a:rPr>
              <a:t>AUFRUF IM MODEL: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getRightUsername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saveUsername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saveAddress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b="1" dirty="0" err="1" smtClean="0">
                <a:solidFill>
                  <a:srgbClr val="00B050"/>
                </a:solidFill>
              </a:rPr>
              <a:t>saveStudentData</a:t>
            </a:r>
            <a:endParaRPr lang="de-DE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543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2050" name="Picture 2" descr="D:\studium\semester_5\WFPR_Klippel\presentation\model_getRightUse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4465"/>
            <a:ext cx="5546378" cy="4828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2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80728"/>
            <a:ext cx="8640960" cy="72008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smtClean="0"/>
              <a:t>User Story  </a:t>
            </a:r>
            <a:r>
              <a:rPr lang="de-DE" sz="2000" b="1" smtClean="0"/>
              <a:t>Nr.: xxx</a:t>
            </a:r>
            <a:r>
              <a:rPr lang="de-DE" sz="2000" smtClean="0"/>
              <a:t>, Als Mitarbeiter möchte ich div. Nutzer anlegen können</a:t>
            </a:r>
            <a:br>
              <a:rPr lang="de-DE" sz="2000" smtClean="0"/>
            </a:br>
            <a:r>
              <a:rPr lang="de-DE" sz="2000" smtClean="0"/>
              <a:t> </a:t>
            </a:r>
            <a:r>
              <a:rPr lang="de-DE" sz="1600" b="1" smtClean="0"/>
              <a:t>  </a:t>
            </a:r>
            <a:endParaRPr lang="de-DE" sz="1600" b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pic>
        <p:nvPicPr>
          <p:cNvPr id="7171" name="Picture 3" descr="D:\studium\semester_5\WFPR_Klippel\presentation\model_saveUse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4" y="1390650"/>
            <a:ext cx="7044248" cy="3334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7172" name="Picture 4" descr="D:\studium\semester_5\WFPR_Klippel\presentation\model_saveStudent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56" y="3360088"/>
            <a:ext cx="6086252" cy="3093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9" name="Titel 1"/>
          <p:cNvSpPr txBox="1">
            <a:spLocks/>
          </p:cNvSpPr>
          <p:nvPr/>
        </p:nvSpPr>
        <p:spPr>
          <a:xfrm>
            <a:off x="395536" y="5445224"/>
            <a:ext cx="2088232" cy="89855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… = für Email und Adressdaten …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7910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xxx, Als Mitarbeiter möchte ich Noten für Teilnehmer eintragen können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</a:t>
            </a:r>
            <a:r>
              <a:rPr lang="de-DE" sz="2000" b="1" dirty="0" smtClean="0"/>
              <a:t>VIEW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418283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7170" name="Picture 2" descr="D:\studium\semester_5\WFPR_Klippel\presentation\view_einzeln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35197"/>
            <a:ext cx="4017233" cy="530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5220072" y="3573016"/>
            <a:ext cx="2448272" cy="936104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>
                <a:solidFill>
                  <a:srgbClr val="00B050"/>
                </a:solidFill>
              </a:rPr>
              <a:t>&gt; Tabelle wird generisch erstellt mit Table2.php Klasse</a:t>
            </a:r>
            <a:endParaRPr lang="de-DE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r>
              <a:rPr lang="de-DE" sz="2000" b="1" dirty="0" smtClean="0"/>
              <a:t/>
            </a:r>
            <a:br>
              <a:rPr lang="de-DE" sz="2000" b="1" dirty="0" smtClean="0"/>
            </a:br>
            <a:r>
              <a:rPr lang="de-DE" sz="2000" dirty="0" smtClean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1026" name="Picture 2" descr="D:\studium\semester_5\WFPR_Klippel\presentation\noten_auswahl_einzel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6" y="4350105"/>
            <a:ext cx="6083598" cy="2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noten_auswahl_gesam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13" y="3124453"/>
            <a:ext cx="4896544" cy="1857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 descr="D:\studium\semester_5\WFPR_Klippel\presentation\verwalten_notenlis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6" y="1673249"/>
            <a:ext cx="2779348" cy="2676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itel 1"/>
          <p:cNvSpPr txBox="1">
            <a:spLocks/>
          </p:cNvSpPr>
          <p:nvPr/>
        </p:nvSpPr>
        <p:spPr>
          <a:xfrm>
            <a:off x="3035358" y="2227245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</a:t>
            </a:r>
            <a:r>
              <a:rPr lang="de-DE" sz="3200" b="1" dirty="0" smtClean="0">
                <a:solidFill>
                  <a:srgbClr val="00B050"/>
                </a:solidFill>
              </a:rPr>
              <a:t>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051975" y="3498770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</a:t>
            </a:r>
            <a:r>
              <a:rPr lang="de-DE" sz="3200" b="1" dirty="0" smtClean="0">
                <a:solidFill>
                  <a:srgbClr val="FFC000"/>
                </a:solidFill>
              </a:rPr>
              <a:t>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123729" y="4509120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516216" y="3275392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</a:t>
            </a:r>
            <a:r>
              <a:rPr lang="de-DE" sz="3200" b="1" dirty="0" smtClean="0">
                <a:solidFill>
                  <a:srgbClr val="7030A0"/>
                </a:solidFill>
              </a:rPr>
              <a:t>4</a:t>
            </a:r>
            <a:endParaRPr lang="de-DE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udium\semester_5\WFPR_Klippel\presentation\controller_showEv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29" y="4222626"/>
            <a:ext cx="5916613" cy="2228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5123" name="Picture 3" descr="D:\studium\semester_5\WFPR_Klippel\presentation\controller_showStud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79192"/>
            <a:ext cx="5983287" cy="2019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5124" name="Picture 4" descr="D:\studium\semester_5\WFPR_Klippel\presentation\controller_startNotenLis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4" y="1463603"/>
            <a:ext cx="6488113" cy="2447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</a:t>
            </a:r>
            <a:r>
              <a:rPr lang="de-DE" sz="2000" b="1" dirty="0" smtClean="0"/>
              <a:t>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96073" y="3234178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</a:t>
            </a:r>
            <a:r>
              <a:rPr lang="de-DE" sz="3200" b="1" dirty="0" smtClean="0">
                <a:solidFill>
                  <a:srgbClr val="00B050"/>
                </a:solidFill>
              </a:rPr>
              <a:t>1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047960" y="2492896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</a:t>
            </a:r>
            <a:r>
              <a:rPr lang="de-DE" sz="3200" b="1" dirty="0" smtClean="0">
                <a:solidFill>
                  <a:srgbClr val="FFC000"/>
                </a:solidFill>
              </a:rPr>
              <a:t>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936140" y="5245571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</a:t>
            </a:r>
            <a:r>
              <a:rPr lang="de-DE" sz="3200" b="1" dirty="0" smtClean="0">
                <a:solidFill>
                  <a:srgbClr val="7030A0"/>
                </a:solidFill>
              </a:rPr>
              <a:t>4</a:t>
            </a:r>
            <a:endParaRPr lang="de-DE" sz="3200" b="1" dirty="0">
              <a:solidFill>
                <a:srgbClr val="7030A0"/>
              </a:solidFill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379216" y="3777744"/>
            <a:ext cx="1019642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</a:p>
          <a:p>
            <a:pPr lvl="1"/>
            <a:r>
              <a:rPr lang="de-DE" dirty="0" err="1" smtClean="0"/>
              <a:t>Functionscope</a:t>
            </a:r>
            <a:endParaRPr lang="de-DE" dirty="0" smtClean="0"/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MVC-Pattern</a:t>
            </a:r>
          </a:p>
          <a:p>
            <a:r>
              <a:rPr lang="de-DE" dirty="0" smtClean="0"/>
              <a:t>ER-Model</a:t>
            </a:r>
          </a:p>
          <a:p>
            <a:r>
              <a:rPr lang="de-DE" dirty="0" smtClean="0"/>
              <a:t>Programmcode</a:t>
            </a:r>
          </a:p>
          <a:p>
            <a:pPr lvl="1"/>
            <a:r>
              <a:rPr lang="de-DE" dirty="0" smtClean="0"/>
              <a:t>Kraus</a:t>
            </a:r>
          </a:p>
          <a:p>
            <a:pPr lvl="1"/>
            <a:r>
              <a:rPr lang="de-DE" dirty="0" smtClean="0"/>
              <a:t>Wysocki</a:t>
            </a:r>
          </a:p>
          <a:p>
            <a:pPr lvl="1"/>
            <a:r>
              <a:rPr lang="de-DE" dirty="0" err="1" smtClean="0"/>
              <a:t>Klamser</a:t>
            </a:r>
            <a:endParaRPr lang="de-DE" dirty="0" smtClean="0"/>
          </a:p>
          <a:p>
            <a:pPr lvl="1"/>
            <a:r>
              <a:rPr lang="de-DE" dirty="0" smtClean="0"/>
              <a:t>Mayer</a:t>
            </a:r>
          </a:p>
          <a:p>
            <a:pPr lvl="1"/>
            <a:r>
              <a:rPr lang="de-DE" dirty="0" smtClean="0"/>
              <a:t>Schmid</a:t>
            </a:r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3076" name="Picture 4" descr="D:\studium\semester_5\WFPR_Klippel\presentation\model_getAll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388176" cy="4010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3074" name="Picture 2" descr="D:\studium\semester_5\WFPR_Klippel\presentation\model_getVorlesung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57037"/>
            <a:ext cx="4722474" cy="334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8" name="Titel 1"/>
          <p:cNvSpPr txBox="1">
            <a:spLocks/>
          </p:cNvSpPr>
          <p:nvPr/>
        </p:nvSpPr>
        <p:spPr>
          <a:xfrm>
            <a:off x="3743587" y="1695692"/>
            <a:ext cx="583921" cy="5862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FFC000"/>
                </a:solidFill>
              </a:rPr>
              <a:t>&gt; </a:t>
            </a:r>
            <a:r>
              <a:rPr lang="de-DE" sz="3200" b="1" dirty="0" smtClean="0">
                <a:solidFill>
                  <a:srgbClr val="FFC000"/>
                </a:solidFill>
              </a:rPr>
              <a:t>2</a:t>
            </a:r>
            <a:endParaRPr lang="de-DE" sz="3200" b="1" dirty="0">
              <a:solidFill>
                <a:srgbClr val="FFC000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710308" y="3232899"/>
            <a:ext cx="769027" cy="65830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00B050"/>
                </a:solidFill>
              </a:rPr>
              <a:t>&gt; </a:t>
            </a:r>
            <a:r>
              <a:rPr lang="de-DE" sz="3200" b="1" dirty="0" smtClean="0">
                <a:solidFill>
                  <a:srgbClr val="00B050"/>
                </a:solidFill>
              </a:rPr>
              <a:t>1</a:t>
            </a:r>
            <a:endParaRPr lang="de-DE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4099" name="Picture 3" descr="D:\studium\semester_5\WFPR_Klippel\presentation\model_getSpecificStu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8" y="1628800"/>
            <a:ext cx="4536662" cy="42051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7" name="Titel 1"/>
          <p:cNvSpPr txBox="1">
            <a:spLocks/>
          </p:cNvSpPr>
          <p:nvPr/>
        </p:nvSpPr>
        <p:spPr>
          <a:xfrm>
            <a:off x="323528" y="3180172"/>
            <a:ext cx="792088" cy="62219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de-DE" sz="3200" b="1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de-DE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101" name="Picture 5" descr="D:\studium\semester_5\WFPR_Klippel\presentation\model_getVorlesungAllParticipa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57" y="2463293"/>
            <a:ext cx="4418633" cy="37821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1" name="Titel 1"/>
          <p:cNvSpPr txBox="1">
            <a:spLocks/>
          </p:cNvSpPr>
          <p:nvPr/>
        </p:nvSpPr>
        <p:spPr>
          <a:xfrm>
            <a:off x="8100392" y="2748023"/>
            <a:ext cx="648072" cy="44675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>
                <a:solidFill>
                  <a:srgbClr val="7030A0"/>
                </a:solidFill>
              </a:rPr>
              <a:t>&gt; </a:t>
            </a:r>
            <a:r>
              <a:rPr lang="de-DE" sz="3200" b="1" dirty="0" smtClean="0">
                <a:solidFill>
                  <a:srgbClr val="7030A0"/>
                </a:solidFill>
              </a:rPr>
              <a:t>4</a:t>
            </a:r>
            <a:endParaRPr lang="de-DE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</a:t>
            </a:r>
            <a:r>
              <a:rPr lang="de-DE" sz="2000" b="1" dirty="0" smtClean="0"/>
              <a:t>CONTROLLER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6147" name="Picture 3" descr="D:\studium\semester_5\WFPR_Klippel\presentation\controller_aendern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3" y="1719653"/>
            <a:ext cx="7189290" cy="3951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13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08720"/>
            <a:ext cx="8784976" cy="792088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User Story  </a:t>
            </a:r>
            <a:r>
              <a:rPr lang="de-DE" sz="2000" b="1" dirty="0" smtClean="0"/>
              <a:t>Nr.: xxx</a:t>
            </a:r>
            <a:r>
              <a:rPr lang="de-DE" sz="2000" dirty="0" smtClean="0"/>
              <a:t>, Als Mitarbeiter möchte ich Noten für Teilnehmer eintragen können</a:t>
            </a:r>
            <a:br>
              <a:rPr lang="de-DE" sz="2000" dirty="0" smtClean="0"/>
            </a:br>
            <a:r>
              <a:rPr lang="de-DE" sz="2000" dirty="0" smtClean="0"/>
              <a:t> </a:t>
            </a:r>
            <a:r>
              <a:rPr lang="de-DE" sz="1600" dirty="0" smtClean="0"/>
              <a:t>  </a:t>
            </a:r>
            <a:endParaRPr lang="de-DE" sz="16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380312" y="1882133"/>
            <a:ext cx="1676343" cy="298264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 smtClean="0"/>
              <a:t>&gt; </a:t>
            </a:r>
            <a:r>
              <a:rPr lang="de-DE" sz="2000" b="1" dirty="0" smtClean="0"/>
              <a:t>MODEL</a:t>
            </a:r>
            <a:endParaRPr lang="de-DE" sz="20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pic>
        <p:nvPicPr>
          <p:cNvPr id="8194" name="Picture 2" descr="D:\studium\semester_5\WFPR_Klippel\presentation\model_save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50092"/>
            <a:ext cx="5638800" cy="4676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30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Zum Schluss die Livevorführung des Lehrveranstaltungsmanagementsystems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Functionscope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Kris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Kris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– MVC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Kilian!!!!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Alex 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Kraus</a:t>
            </a:r>
          </a:p>
          <a:p>
            <a:r>
              <a:rPr lang="de-DE" dirty="0" smtClean="0"/>
              <a:t>Wysocki</a:t>
            </a:r>
          </a:p>
          <a:p>
            <a:r>
              <a:rPr lang="de-DE" dirty="0" err="1" smtClean="0"/>
              <a:t>Klamser</a:t>
            </a:r>
            <a:endParaRPr lang="de-DE" dirty="0" smtClean="0"/>
          </a:p>
          <a:p>
            <a:r>
              <a:rPr lang="de-DE" dirty="0" smtClean="0"/>
              <a:t>Mayer</a:t>
            </a:r>
          </a:p>
          <a:p>
            <a:r>
              <a:rPr lang="de-DE" dirty="0" smtClean="0"/>
              <a:t>Schmid</a:t>
            </a:r>
          </a:p>
          <a:p>
            <a:endParaRPr lang="de-DE" dirty="0" smtClean="0"/>
          </a:p>
          <a:p>
            <a:r>
              <a:rPr lang="de-DE" dirty="0" smtClean="0"/>
              <a:t>Hier präsentiert jeder seinen Programmcode</a:t>
            </a:r>
          </a:p>
          <a:p>
            <a:pPr lvl="1"/>
            <a:r>
              <a:rPr lang="de-DE" dirty="0" err="1" smtClean="0"/>
              <a:t>Screenshots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aus Notepad++ und vom Programm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Jeder selber seinen Teil  Donnerstag morgen Zusammenführung!!! 9 Uhr. Pflichttermin!!!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8229600" cy="648072"/>
          </a:xfrm>
        </p:spPr>
        <p:txBody>
          <a:bodyPr>
            <a:normAutofit/>
          </a:bodyPr>
          <a:lstStyle/>
          <a:p>
            <a:r>
              <a:rPr lang="de-DE" sz="2800" dirty="0" smtClean="0"/>
              <a:t>Programmcode Überblick</a:t>
            </a:r>
            <a:endParaRPr lang="de-DE" sz="2000" b="1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404543985"/>
              </p:ext>
            </p:extLst>
          </p:nvPr>
        </p:nvGraphicFramePr>
        <p:xfrm>
          <a:off x="-864604" y="1268760"/>
          <a:ext cx="10765196" cy="533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6250" y="4869160"/>
            <a:ext cx="3045589" cy="1733308"/>
          </a:xfrm>
          <a:prstGeom prst="rect">
            <a:avLst/>
          </a:prstGeom>
        </p:spPr>
        <p:txBody>
          <a:bodyPr vert="horz" lIns="0" rIns="0" bIns="0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de-DE" sz="1400" i="1" dirty="0" smtClean="0"/>
              <a:t>Hilfsklassen: </a:t>
            </a:r>
            <a:r>
              <a:rPr lang="de-DE" sz="1400" b="1" i="1" dirty="0" err="1" smtClean="0"/>
              <a:t>PHPMailer</a:t>
            </a:r>
            <a:endParaRPr lang="de-DE" sz="1400" b="1" i="1" dirty="0" smtClean="0"/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Tools: </a:t>
            </a:r>
            <a:r>
              <a:rPr lang="de-DE" sz="1400" b="1" i="1" dirty="0" err="1" smtClean="0"/>
              <a:t>PHPMyAdmin</a:t>
            </a:r>
            <a:r>
              <a:rPr lang="de-DE" sz="1400" b="1" i="1" dirty="0" smtClean="0"/>
              <a:t>, Notepad, </a:t>
            </a:r>
            <a:r>
              <a:rPr lang="de-DE" sz="1400" b="1" i="1" dirty="0" err="1" smtClean="0"/>
              <a:t>GitHub</a:t>
            </a:r>
            <a:r>
              <a:rPr lang="de-DE" sz="1400" b="1" i="1" dirty="0" smtClean="0"/>
              <a:t>, </a:t>
            </a:r>
            <a:r>
              <a:rPr lang="de-DE" sz="1400" b="1" i="1" dirty="0" err="1" smtClean="0"/>
              <a:t>CakePHP</a:t>
            </a:r>
            <a:r>
              <a:rPr lang="de-DE" sz="1400" b="1" i="1" dirty="0" smtClean="0"/>
              <a:t>, MySQL </a:t>
            </a:r>
            <a:r>
              <a:rPr lang="de-DE" sz="1400" b="1" i="1" dirty="0" err="1" smtClean="0"/>
              <a:t>Workbench</a:t>
            </a:r>
            <a:endParaRPr lang="de-DE" sz="1400" b="1" i="1" dirty="0" smtClean="0"/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Design Pattern: </a:t>
            </a:r>
            <a:r>
              <a:rPr lang="de-DE" sz="1400" b="1" i="1" dirty="0" smtClean="0"/>
              <a:t>MVC</a:t>
            </a:r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Verbindung: </a:t>
            </a:r>
            <a:r>
              <a:rPr lang="de-DE" sz="1400" b="1" i="1" dirty="0" smtClean="0"/>
              <a:t>MySQL PDO</a:t>
            </a:r>
          </a:p>
          <a:p>
            <a:pPr marL="342900" indent="-342900">
              <a:buFontTx/>
              <a:buChar char="-"/>
            </a:pPr>
            <a:r>
              <a:rPr lang="de-DE" sz="1400" i="1" dirty="0" smtClean="0"/>
              <a:t>Sprachen: </a:t>
            </a:r>
            <a:r>
              <a:rPr lang="de-DE" sz="1400" b="1" i="1" dirty="0" smtClean="0"/>
              <a:t>PHP, </a:t>
            </a:r>
            <a:r>
              <a:rPr lang="de-DE" sz="1400" b="1" i="1" dirty="0" err="1" smtClean="0"/>
              <a:t>javascript</a:t>
            </a:r>
            <a:r>
              <a:rPr lang="de-DE" sz="1400" b="1" i="1" dirty="0" smtClean="0"/>
              <a:t>, CSS, HTML5</a:t>
            </a:r>
            <a:endParaRPr lang="de-DE" sz="1100" b="1" i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380312" y="5594356"/>
            <a:ext cx="1584175" cy="655658"/>
          </a:xfrm>
          <a:prstGeom prst="rect">
            <a:avLst/>
          </a:prstGeom>
        </p:spPr>
        <p:txBody>
          <a:bodyPr vert="horz" lIns="0" rIns="0" bIns="0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b="1" dirty="0" smtClean="0">
                <a:solidFill>
                  <a:srgbClr val="00B050"/>
                </a:solidFill>
              </a:rPr>
              <a:t>__</a:t>
            </a:r>
            <a:r>
              <a:rPr lang="de-DE" sz="2000" dirty="0" smtClean="0">
                <a:solidFill>
                  <a:srgbClr val="00B050"/>
                </a:solidFill>
              </a:rPr>
              <a:t> = Live Demo</a:t>
            </a:r>
            <a:endParaRPr lang="de-DE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640960" cy="720080"/>
          </a:xfrm>
        </p:spPr>
        <p:txBody>
          <a:bodyPr>
            <a:normAutofit/>
          </a:bodyPr>
          <a:lstStyle/>
          <a:p>
            <a:pPr lvl="0"/>
            <a:r>
              <a:rPr lang="de-DE" sz="2000" dirty="0" smtClean="0"/>
              <a:t>User Story  </a:t>
            </a:r>
            <a:r>
              <a:rPr lang="de-DE" sz="2000" b="1" dirty="0"/>
              <a:t>Nr.: xxx</a:t>
            </a:r>
            <a:r>
              <a:rPr lang="de-DE" sz="2000" dirty="0"/>
              <a:t>, </a:t>
            </a:r>
            <a:r>
              <a:rPr lang="de-DE" sz="2000" b="1" dirty="0"/>
              <a:t>Als Mitarbeiter möchte ich div. Nutzer anlegen können</a:t>
            </a:r>
            <a:br>
              <a:rPr lang="de-DE" sz="2000" b="1" dirty="0"/>
            </a:br>
            <a:r>
              <a:rPr lang="de-DE" sz="2000" b="1" dirty="0"/>
              <a:t> </a:t>
            </a:r>
            <a:r>
              <a:rPr lang="de-DE" sz="1600" b="1" dirty="0" smtClean="0"/>
              <a:t>  </a:t>
            </a:r>
            <a:endParaRPr lang="de-DE" sz="1600" b="1" dirty="0"/>
          </a:p>
        </p:txBody>
      </p:sp>
      <p:pic>
        <p:nvPicPr>
          <p:cNvPr id="1026" name="Picture 2" descr="D:\studium\semester_5\WFPR_Klippel\presentation\anlage_doz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6" y="1988839"/>
            <a:ext cx="2590250" cy="4079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7" name="Picture 3" descr="D:\studium\semester_5\WFPR_Klippel\presentation\anlage_mitarbei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2757005" cy="4036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 descr="D:\studium\semester_5\WFPR_Klippel\presentation\anlage_stud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61" y="1887996"/>
            <a:ext cx="2497540" cy="42808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10" name="Titel 1"/>
          <p:cNvSpPr txBox="1">
            <a:spLocks/>
          </p:cNvSpPr>
          <p:nvPr/>
        </p:nvSpPr>
        <p:spPr>
          <a:xfrm>
            <a:off x="3419872" y="6453336"/>
            <a:ext cx="1800200" cy="29826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Damian Wysocki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0690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564</Words>
  <Application>Microsoft Office PowerPoint</Application>
  <PresentationFormat>Bildschirmpräsentation (4:3)</PresentationFormat>
  <Paragraphs>122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Hyperion</vt:lpstr>
      <vt:lpstr>Lehrveranstaltungs- management</vt:lpstr>
      <vt:lpstr>Agenda </vt:lpstr>
      <vt:lpstr>Einführung - Functionscope</vt:lpstr>
      <vt:lpstr>Einführung - Scrum</vt:lpstr>
      <vt:lpstr>Einführung – MVC Pattern</vt:lpstr>
      <vt:lpstr>ER-Model</vt:lpstr>
      <vt:lpstr>Programmcode</vt:lpstr>
      <vt:lpstr>Programmcode Überblick</vt:lpstr>
      <vt:lpstr>User Story  Nr.: xxx, Als Mitarbeiter möchte ich div. Nutzer anlegen können  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Lehrveranstaltungsmanagement</dc:title>
  <dc:creator>Kris</dc:creator>
  <cp:lastModifiedBy>damian</cp:lastModifiedBy>
  <cp:revision>57</cp:revision>
  <dcterms:created xsi:type="dcterms:W3CDTF">2015-06-30T09:24:41Z</dcterms:created>
  <dcterms:modified xsi:type="dcterms:W3CDTF">2015-07-08T01:22:37Z</dcterms:modified>
</cp:coreProperties>
</file>