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B847D-E3E4-4001-A5AC-E94A14F50710}" type="datetimeFigureOut">
              <a:rPr lang="de-DE" smtClean="0"/>
              <a:t>30.06.2015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851648" cy="1828800"/>
          </a:xfrm>
        </p:spPr>
        <p:txBody>
          <a:bodyPr>
            <a:normAutofit/>
          </a:bodyPr>
          <a:lstStyle/>
          <a:p>
            <a:r>
              <a:rPr lang="de-DE" sz="5400" dirty="0" smtClean="0"/>
              <a:t>Lehrveranstaltungs-</a:t>
            </a:r>
            <a:br>
              <a:rPr lang="de-DE" sz="5400" dirty="0" smtClean="0"/>
            </a:br>
            <a:r>
              <a:rPr lang="de-DE" sz="5400" dirty="0" err="1" smtClean="0"/>
              <a:t>management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676664"/>
            <a:ext cx="7854696" cy="2181228"/>
          </a:xfrm>
        </p:spPr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Wirtschaftinformatik-Projekt</a:t>
            </a:r>
          </a:p>
          <a:p>
            <a:r>
              <a:rPr lang="de-DE" sz="2800" dirty="0" smtClean="0"/>
              <a:t>5. Semester</a:t>
            </a:r>
          </a:p>
          <a:p>
            <a:r>
              <a:rPr lang="de-DE" sz="2800" dirty="0" smtClean="0"/>
              <a:t>Sommersemester 2015</a:t>
            </a:r>
          </a:p>
          <a:p>
            <a:endParaRPr lang="de-DE" dirty="0" smtClean="0"/>
          </a:p>
          <a:p>
            <a:pPr algn="l"/>
            <a:r>
              <a:rPr lang="de-DE" dirty="0" smtClean="0"/>
              <a:t>Kilian Kraus, Kris </a:t>
            </a:r>
            <a:r>
              <a:rPr lang="de-DE" dirty="0" err="1" smtClean="0"/>
              <a:t>Klamser</a:t>
            </a:r>
            <a:r>
              <a:rPr lang="de-DE" dirty="0" smtClean="0"/>
              <a:t>, Alexander Mayer, </a:t>
            </a:r>
          </a:p>
          <a:p>
            <a:pPr algn="l"/>
            <a:r>
              <a:rPr lang="de-DE" dirty="0" smtClean="0"/>
              <a:t>Roland Schmid und Damian Wysocki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</a:p>
          <a:p>
            <a:pPr lvl="1"/>
            <a:r>
              <a:rPr lang="de-DE" dirty="0" err="1" smtClean="0"/>
              <a:t>Functionscope</a:t>
            </a:r>
            <a:endParaRPr lang="de-DE" dirty="0" smtClean="0"/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MVC-Pattern</a:t>
            </a:r>
          </a:p>
          <a:p>
            <a:r>
              <a:rPr lang="de-DE" dirty="0" smtClean="0"/>
              <a:t>ER-Model</a:t>
            </a:r>
          </a:p>
          <a:p>
            <a:r>
              <a:rPr lang="de-DE" dirty="0" smtClean="0"/>
              <a:t>Programmcode</a:t>
            </a:r>
          </a:p>
          <a:p>
            <a:pPr lvl="1"/>
            <a:r>
              <a:rPr lang="de-DE" dirty="0" smtClean="0"/>
              <a:t>Kraus</a:t>
            </a:r>
          </a:p>
          <a:p>
            <a:pPr lvl="1"/>
            <a:r>
              <a:rPr lang="de-DE" dirty="0" smtClean="0"/>
              <a:t>Wysocki</a:t>
            </a:r>
          </a:p>
          <a:p>
            <a:pPr lvl="1"/>
            <a:r>
              <a:rPr lang="de-DE" dirty="0" err="1" smtClean="0"/>
              <a:t>Klamser</a:t>
            </a:r>
            <a:endParaRPr lang="de-DE" dirty="0" smtClean="0"/>
          </a:p>
          <a:p>
            <a:pPr lvl="1"/>
            <a:r>
              <a:rPr lang="de-DE" dirty="0" smtClean="0"/>
              <a:t>Mayer</a:t>
            </a:r>
          </a:p>
          <a:p>
            <a:pPr lvl="1"/>
            <a:r>
              <a:rPr lang="de-DE" dirty="0" smtClean="0"/>
              <a:t>Schmid</a:t>
            </a:r>
            <a:endParaRPr lang="de-DE" dirty="0" smtClean="0"/>
          </a:p>
          <a:p>
            <a:r>
              <a:rPr lang="de-DE" dirty="0" smtClean="0"/>
              <a:t>Live Demonstration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Functionscope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Kris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Kris 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– MVC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Kilian!!!!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ER-Model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Alex 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Kraus</a:t>
            </a:r>
          </a:p>
          <a:p>
            <a:r>
              <a:rPr lang="de-DE" dirty="0" smtClean="0"/>
              <a:t>Wysocki</a:t>
            </a:r>
          </a:p>
          <a:p>
            <a:r>
              <a:rPr lang="de-DE" dirty="0" err="1" smtClean="0"/>
              <a:t>Klamser</a:t>
            </a:r>
            <a:endParaRPr lang="de-DE" dirty="0" smtClean="0"/>
          </a:p>
          <a:p>
            <a:r>
              <a:rPr lang="de-DE" dirty="0" smtClean="0"/>
              <a:t>Mayer</a:t>
            </a:r>
          </a:p>
          <a:p>
            <a:r>
              <a:rPr lang="de-DE" dirty="0" smtClean="0"/>
              <a:t>Schmid</a:t>
            </a:r>
          </a:p>
          <a:p>
            <a:endParaRPr lang="de-DE" dirty="0" smtClean="0"/>
          </a:p>
          <a:p>
            <a:r>
              <a:rPr lang="de-DE" dirty="0" smtClean="0"/>
              <a:t>Hier präsentiert jeder seinen Programmcode</a:t>
            </a:r>
          </a:p>
          <a:p>
            <a:pPr lvl="1"/>
            <a:r>
              <a:rPr lang="de-DE" dirty="0" err="1" smtClean="0"/>
              <a:t>Screenshots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aus Notepad++ und vom Programm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Jeder selber seinen Teil  Donnerstag morgen Zusammenführung!!! 9 Uhr. Pflichttermin!!!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Zum Schluss die Livevorführung des Lehrveranstaltungsmanagementsystems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94</Words>
  <Application>Microsoft Office PowerPoint</Application>
  <PresentationFormat>Bildschirmpräsentation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Hyperion</vt:lpstr>
      <vt:lpstr>Lehrveranstaltungs- management</vt:lpstr>
      <vt:lpstr>Agenda </vt:lpstr>
      <vt:lpstr>Einführung - Functionscope</vt:lpstr>
      <vt:lpstr>Einführung - Scrum</vt:lpstr>
      <vt:lpstr>Einführung – MVC Pattern</vt:lpstr>
      <vt:lpstr>ER-Model</vt:lpstr>
      <vt:lpstr>Programmcode</vt:lpstr>
      <vt:lpstr>Live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Lehrveranstaltungsmanagement</dc:title>
  <dc:creator>Kris</dc:creator>
  <cp:lastModifiedBy>Kris</cp:lastModifiedBy>
  <cp:revision>37</cp:revision>
  <dcterms:created xsi:type="dcterms:W3CDTF">2015-06-30T09:24:41Z</dcterms:created>
  <dcterms:modified xsi:type="dcterms:W3CDTF">2015-06-30T10:46:32Z</dcterms:modified>
</cp:coreProperties>
</file>