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9" r:id="rId9"/>
    <p:sldId id="259" r:id="rId10"/>
    <p:sldId id="260" r:id="rId11"/>
    <p:sldId id="25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811" autoAdjust="0"/>
  </p:normalViewPr>
  <p:slideViewPr>
    <p:cSldViewPr snapToGrid="0" snapToObjects="1">
      <p:cViewPr>
        <p:scale>
          <a:sx n="75" d="100"/>
          <a:sy n="75" d="100"/>
        </p:scale>
        <p:origin x="-141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E33E-6ACA-354E-8E7C-856F3117F0C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CFEF-1115-594F-94FA-09F56FC8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52" y="107863"/>
            <a:ext cx="4864648" cy="61654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3907" y="6289967"/>
            <a:ext cx="6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Magallon</a:t>
            </a:r>
            <a:r>
              <a:rPr lang="en-US" dirty="0"/>
              <a:t> and Sanderson 2001. Clade age (crown group) vs. diversity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281314"/>
            <a:ext cx="3949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0641" y="648866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Rabosky</a:t>
            </a:r>
            <a:r>
              <a:rPr lang="en-US" dirty="0" smtClean="0"/>
              <a:t> and Glor 2010 PNAS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" y="383970"/>
            <a:ext cx="8771467" cy="569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23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81" y="393496"/>
            <a:ext cx="7072657" cy="5491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0641" y="648866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Rabosky</a:t>
            </a:r>
            <a:r>
              <a:rPr lang="en-US" dirty="0" smtClean="0"/>
              <a:t> and Glor 2010 PNAS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6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92100"/>
            <a:ext cx="7785100" cy="627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173" y="6488668"/>
            <a:ext cx="22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Jetz</a:t>
            </a:r>
            <a:r>
              <a:rPr lang="en-US" dirty="0" smtClean="0"/>
              <a:t> et al. 2012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757129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173" y="6488668"/>
            <a:ext cx="22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Jetz</a:t>
            </a:r>
            <a:r>
              <a:rPr lang="en-US" dirty="0" smtClean="0"/>
              <a:t> et al. 2012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39" y="387238"/>
            <a:ext cx="8131442" cy="62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818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72" y="154896"/>
            <a:ext cx="5227768" cy="26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88" y="3019314"/>
            <a:ext cx="5728988" cy="33159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553305" y="6335227"/>
            <a:ext cx="33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Slowinski</a:t>
            </a:r>
            <a:r>
              <a:rPr lang="en-US" dirty="0"/>
              <a:t> and </a:t>
            </a:r>
            <a:r>
              <a:rPr lang="en-US" dirty="0" err="1"/>
              <a:t>Guyer</a:t>
            </a:r>
            <a:r>
              <a:rPr lang="en-US" dirty="0"/>
              <a:t> 1989 Am </a:t>
            </a:r>
            <a:r>
              <a:rPr lang="en-US" dirty="0" smtClean="0"/>
              <a:t>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b="18462"/>
          <a:stretch/>
        </p:blipFill>
        <p:spPr>
          <a:xfrm>
            <a:off x="1279101" y="0"/>
            <a:ext cx="6984365" cy="6553201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" t="80191" r="2202" b="6790"/>
          <a:stretch/>
        </p:blipFill>
        <p:spPr>
          <a:xfrm rot="16200000">
            <a:off x="-1710265" y="3166531"/>
            <a:ext cx="5486400" cy="982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28266" y="6522535"/>
            <a:ext cx="28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Morlon</a:t>
            </a:r>
            <a:r>
              <a:rPr lang="en-US" dirty="0" smtClean="0"/>
              <a:t> 2014 Ecology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1" b="34485"/>
          <a:stretch/>
        </p:blipFill>
        <p:spPr bwMode="auto">
          <a:xfrm>
            <a:off x="389466" y="220133"/>
            <a:ext cx="6519333" cy="574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206829" y="6334667"/>
            <a:ext cx="160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 et al. 2004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8065" y="2743201"/>
            <a:ext cx="3110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(top) and reconstructed (bottom) LTT diverge in the presence of extinction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4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6829" y="6334667"/>
            <a:ext cx="160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 et al. 2004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76685"/>
            <a:ext cx="6333067" cy="5876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5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Becerra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33797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358063" y="6477000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Becerra 2005 PNAS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01" y="795867"/>
            <a:ext cx="329833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Becerra LTT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958850"/>
            <a:ext cx="6527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95400" y="3048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Lineages-through-time (LTT) plot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358063" y="6477000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Becerra 2005 PNAS</a:t>
            </a:r>
          </a:p>
        </p:txBody>
      </p:sp>
    </p:spTree>
    <p:extLst>
      <p:ext uri="{BB962C8B-B14F-4D97-AF65-F5344CB8AC3E}">
        <p14:creationId xmlns:p14="http://schemas.microsoft.com/office/powerpoint/2010/main" val="37807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0641" y="648866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Rabosky</a:t>
            </a:r>
            <a:r>
              <a:rPr lang="en-US" dirty="0" smtClean="0"/>
              <a:t> and Glor 2010 PNAS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3" y="38853"/>
            <a:ext cx="8068734" cy="644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8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95</Words>
  <Application>Microsoft Macintosh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Becerra</vt:lpstr>
      <vt:lpstr>Becerra LTT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Ackerly</dc:creator>
  <cp:lastModifiedBy>David Ackerly</cp:lastModifiedBy>
  <cp:revision>6</cp:revision>
  <dcterms:created xsi:type="dcterms:W3CDTF">2014-04-09T12:02:36Z</dcterms:created>
  <dcterms:modified xsi:type="dcterms:W3CDTF">2014-04-09T13:05:03Z</dcterms:modified>
</cp:coreProperties>
</file>