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>
        <p:scale>
          <a:sx n="135" d="100"/>
          <a:sy n="135" d="100"/>
        </p:scale>
        <p:origin x="96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97" y="191990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第六故事宇宙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成員：陳博翰、吳奇穎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91353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艾佛斯基草原</a:t>
            </a:r>
            <a:endParaRPr lang="en-US" altLang="ko-KR" sz="3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2916832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EE1A3B-566F-8A79-39D9-C5000434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2571750"/>
            <a:ext cx="3563888" cy="222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C896C2-2B83-3E28-C47D-0FD74B587E75}"/>
              </a:ext>
            </a:extLst>
          </p:cNvPr>
          <p:cNvSpPr/>
          <p:nvPr/>
        </p:nvSpPr>
        <p:spPr>
          <a:xfrm>
            <a:off x="251520" y="12347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故事大綱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BA556-0298-D511-574F-7C851FB84B00}"/>
              </a:ext>
            </a:extLst>
          </p:cNvPr>
          <p:cNvSpPr/>
          <p:nvPr/>
        </p:nvSpPr>
        <p:spPr>
          <a:xfrm>
            <a:off x="683568" y="1131590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</a:rPr>
              <a:t>秘密實驗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bg1"/>
                </a:solidFill>
              </a:rPr>
              <a:t>  </a:t>
            </a:r>
            <a:r>
              <a:rPr lang="zh-TW" altLang="en-US" sz="2000" b="1" dirty="0">
                <a:solidFill>
                  <a:schemeClr val="bg1"/>
                </a:solidFill>
              </a:rPr>
              <a:t>「普茵特茲」的「阿法爾政府」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</a:rPr>
              <a:t>主角群五人進到廢棄實驗室。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</a:rPr>
              <a:t>男生三人先進入意識空間，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   選擇這三個角色，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   透過他們的視角，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   慢慢把全部事情搞清楚。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DDE14B-9173-D691-3B0D-F6C77F90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02254"/>
            <a:ext cx="3868181" cy="1977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6AB059-C7BF-D8E5-A71F-36B6909BEE43}"/>
              </a:ext>
            </a:extLst>
          </p:cNvPr>
          <p:cNvSpPr/>
          <p:nvPr/>
        </p:nvSpPr>
        <p:spPr>
          <a:xfrm>
            <a:off x="4355976" y="4887786"/>
            <a:ext cx="52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圖片來源：https://www.pinterest.com/pin/559642691178362722/</a:t>
            </a:r>
          </a:p>
        </p:txBody>
      </p:sp>
    </p:spTree>
    <p:extLst>
      <p:ext uri="{BB962C8B-B14F-4D97-AF65-F5344CB8AC3E}">
        <p14:creationId xmlns:p14="http://schemas.microsoft.com/office/powerpoint/2010/main" val="2604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790C20-2BDA-000C-9E28-0F05E42FBEA4}"/>
              </a:ext>
            </a:extLst>
          </p:cNvPr>
          <p:cNvSpPr/>
          <p:nvPr/>
        </p:nvSpPr>
        <p:spPr>
          <a:xfrm>
            <a:off x="179512" y="123478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人物介紹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C103A9-11D1-9CB9-45DB-282EBC68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19830"/>
            <a:ext cx="3140968" cy="31409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E71DB93-9606-A5CA-25CE-903179309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1364"/>
            <a:ext cx="3517900" cy="35179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D499986-F65C-5AB5-0371-A44A9624B536}"/>
              </a:ext>
            </a:extLst>
          </p:cNvPr>
          <p:cNvSpPr/>
          <p:nvPr/>
        </p:nvSpPr>
        <p:spPr>
          <a:xfrm>
            <a:off x="2483768" y="378606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史考特</a:t>
            </a:r>
            <a:endParaRPr lang="en-US" altLang="ko-KR" sz="24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521382-00F3-DCBB-7A16-4F4586BF0F66}"/>
              </a:ext>
            </a:extLst>
          </p:cNvPr>
          <p:cNvSpPr/>
          <p:nvPr/>
        </p:nvSpPr>
        <p:spPr>
          <a:xfrm>
            <a:off x="5724128" y="37914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艾拉</a:t>
            </a:r>
            <a:endParaRPr lang="en-US" altLang="ko-KR" sz="24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3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790C20-2BDA-000C-9E28-0F05E42FBEA4}"/>
              </a:ext>
            </a:extLst>
          </p:cNvPr>
          <p:cNvSpPr/>
          <p:nvPr/>
        </p:nvSpPr>
        <p:spPr>
          <a:xfrm>
            <a:off x="179512" y="123478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人物介紹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FCBD68-61D1-CCA4-0145-863405EC4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29" y="699542"/>
            <a:ext cx="3609799" cy="35925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9A48F9-E9CA-8EA4-8F80-772E41AF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61" y="831364"/>
            <a:ext cx="3360819" cy="33608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FDE2456-9F67-600C-BB16-7FE7E478E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059582"/>
            <a:ext cx="3096344" cy="30963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B783E3-1FB8-4E8C-B563-8BC105988B21}"/>
              </a:ext>
            </a:extLst>
          </p:cNvPr>
          <p:cNvSpPr/>
          <p:nvPr/>
        </p:nvSpPr>
        <p:spPr>
          <a:xfrm>
            <a:off x="1136631" y="392273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肯恩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7946BD-8D2F-D47D-EAD8-70358FA3FFE5}"/>
              </a:ext>
            </a:extLst>
          </p:cNvPr>
          <p:cNvSpPr/>
          <p:nvPr/>
        </p:nvSpPr>
        <p:spPr>
          <a:xfrm>
            <a:off x="4068814" y="38546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翰森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DF4AE6-66A4-BA70-BA84-98477AEAD1E5}"/>
              </a:ext>
            </a:extLst>
          </p:cNvPr>
          <p:cNvSpPr/>
          <p:nvPr/>
        </p:nvSpPr>
        <p:spPr>
          <a:xfrm>
            <a:off x="6884531" y="38546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椋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980605A-F549-52D3-B90A-2CEBEB510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5486"/>
            <a:ext cx="5040560" cy="504056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65100" prst="coolSlant"/>
          </a:sp3d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1FDF4C5-347A-C11C-1C35-C48380E07CFC}"/>
              </a:ext>
            </a:extLst>
          </p:cNvPr>
          <p:cNvSpPr/>
          <p:nvPr/>
        </p:nvSpPr>
        <p:spPr>
          <a:xfrm>
            <a:off x="323528" y="12347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多線性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8A89D4-BE1E-97AF-9B4D-524D1E5FC9D5}"/>
              </a:ext>
            </a:extLst>
          </p:cNvPr>
          <p:cNvSpPr/>
          <p:nvPr/>
        </p:nvSpPr>
        <p:spPr>
          <a:xfrm>
            <a:off x="840751" y="1707654"/>
            <a:ext cx="27494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5</a:t>
            </a:r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種結局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有的結局有不同的視角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藍色：結局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黃色：選擇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紅色：故事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1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110</Words>
  <Application>Microsoft Macintosh PowerPoint</Application>
  <PresentationFormat>如螢幕大小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Malgun Gothic</vt:lpstr>
      <vt:lpstr>Malgun Gothic</vt:lpstr>
      <vt:lpstr>Arial</vt:lpstr>
      <vt:lpstr>Arial Narrow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johnny9352@gmail.com</cp:lastModifiedBy>
  <cp:revision>13</cp:revision>
  <dcterms:created xsi:type="dcterms:W3CDTF">2014-04-01T16:27:38Z</dcterms:created>
  <dcterms:modified xsi:type="dcterms:W3CDTF">2022-06-07T05:44:26Z</dcterms:modified>
</cp:coreProperties>
</file>