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257" r:id="rId3"/>
    <p:sldId id="308" r:id="rId4"/>
    <p:sldId id="258" r:id="rId5"/>
    <p:sldId id="259" r:id="rId6"/>
    <p:sldId id="313" r:id="rId7"/>
    <p:sldId id="260" r:id="rId8"/>
    <p:sldId id="311" r:id="rId9"/>
    <p:sldId id="261" r:id="rId10"/>
    <p:sldId id="309" r:id="rId11"/>
    <p:sldId id="310" r:id="rId12"/>
    <p:sldId id="312" r:id="rId13"/>
    <p:sldId id="264" r:id="rId14"/>
    <p:sldId id="31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97B09-EEF8-4409-9641-D5D14DBC607A}">
  <a:tblStyle styleId="{94797B09-EEF8-4409-9641-D5D14DBC60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D6CB3-42F0-4078-9A62-27C7ED45AD51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231CFBE1-F749-46BE-97E0-AB6941B56C21}">
      <dgm:prSet phldrT="[نص]"/>
      <dgm:spPr/>
      <dgm:t>
        <a:bodyPr/>
        <a:lstStyle/>
        <a:p>
          <a:pPr rtl="1"/>
          <a:r>
            <a:rPr lang="en-US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Python</a:t>
          </a:r>
          <a:endParaRPr lang="ar-SA" dirty="0"/>
        </a:p>
      </dgm:t>
    </dgm:pt>
    <dgm:pt modelId="{99D6358A-8554-4159-98E4-59FECFBAF3C1}" type="parTrans" cxnId="{566F3D61-714B-4C8D-8FF4-F80CCC676091}">
      <dgm:prSet/>
      <dgm:spPr/>
      <dgm:t>
        <a:bodyPr/>
        <a:lstStyle/>
        <a:p>
          <a:pPr rtl="1"/>
          <a:endParaRPr lang="ar-SA"/>
        </a:p>
      </dgm:t>
    </dgm:pt>
    <dgm:pt modelId="{8290AA5D-D0C8-41D2-BBF4-0EE9602B174B}" type="sibTrans" cxnId="{566F3D61-714B-4C8D-8FF4-F80CCC676091}">
      <dgm:prSet/>
      <dgm:spPr/>
      <dgm:t>
        <a:bodyPr/>
        <a:lstStyle/>
        <a:p>
          <a:pPr rtl="1"/>
          <a:endParaRPr lang="ar-SA"/>
        </a:p>
      </dgm:t>
    </dgm:pt>
    <dgm:pt modelId="{92F3E1B6-997B-4B75-BCDF-9C614F27E187}">
      <dgm:prSet phldrT="[نص]"/>
      <dgm:spPr/>
      <dgm:t>
        <a:bodyPr/>
        <a:lstStyle/>
        <a:p>
          <a:pPr rtl="1"/>
          <a:r>
            <a:rPr lang="en-US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SQL</a:t>
          </a:r>
          <a:endParaRPr lang="ar-SA" dirty="0"/>
        </a:p>
      </dgm:t>
    </dgm:pt>
    <dgm:pt modelId="{6F84FC06-F9F3-4541-ACEE-6E3E616638E9}" type="parTrans" cxnId="{CB401476-3823-463E-AA88-77ED68E34351}">
      <dgm:prSet/>
      <dgm:spPr/>
      <dgm:t>
        <a:bodyPr/>
        <a:lstStyle/>
        <a:p>
          <a:pPr rtl="1"/>
          <a:endParaRPr lang="ar-SA"/>
        </a:p>
      </dgm:t>
    </dgm:pt>
    <dgm:pt modelId="{9CDD7CD7-AF3C-4AA0-A89B-845DD154E545}" type="sibTrans" cxnId="{CB401476-3823-463E-AA88-77ED68E34351}">
      <dgm:prSet/>
      <dgm:spPr/>
      <dgm:t>
        <a:bodyPr/>
        <a:lstStyle/>
        <a:p>
          <a:pPr rtl="1"/>
          <a:endParaRPr lang="ar-SA"/>
        </a:p>
      </dgm:t>
    </dgm:pt>
    <dgm:pt modelId="{E34545A4-9E83-482A-B4E2-95592B9FFE1D}">
      <dgm:prSet phldrT="[نص]"/>
      <dgm:spPr/>
      <dgm:t>
        <a:bodyPr/>
        <a:lstStyle/>
        <a:p>
          <a:pPr rtl="1"/>
          <a:r>
            <a:rPr lang="en-US" dirty="0" err="1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Jupyter</a:t>
          </a:r>
          <a:endParaRPr lang="en-US" dirty="0">
            <a:solidFill>
              <a:srgbClr val="1D1C1D"/>
            </a:solidFill>
            <a:effectLst/>
            <a:latin typeface="Arial" panose="020B0604020202020204" pitchFamily="34" charset="0"/>
            <a:ea typeface="Times New Roman" panose="02020603050405020304" pitchFamily="18" charset="0"/>
          </a:endParaRPr>
        </a:p>
        <a:p>
          <a:pPr rtl="1"/>
          <a:r>
            <a:rPr lang="en-US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 notebook</a:t>
          </a:r>
          <a:endParaRPr lang="ar-SA" dirty="0"/>
        </a:p>
      </dgm:t>
    </dgm:pt>
    <dgm:pt modelId="{5E5F9330-3EB3-4B29-81D3-D88BA3420775}" type="parTrans" cxnId="{A64188CD-F50D-4DB5-AE52-AB348CD9C838}">
      <dgm:prSet/>
      <dgm:spPr/>
      <dgm:t>
        <a:bodyPr/>
        <a:lstStyle/>
        <a:p>
          <a:pPr rtl="1"/>
          <a:endParaRPr lang="ar-SA"/>
        </a:p>
      </dgm:t>
    </dgm:pt>
    <dgm:pt modelId="{7D530459-CF21-4328-A054-BFA5F84FBAD9}" type="sibTrans" cxnId="{A64188CD-F50D-4DB5-AE52-AB348CD9C838}">
      <dgm:prSet/>
      <dgm:spPr/>
      <dgm:t>
        <a:bodyPr/>
        <a:lstStyle/>
        <a:p>
          <a:pPr rtl="1"/>
          <a:endParaRPr lang="ar-SA"/>
        </a:p>
      </dgm:t>
    </dgm:pt>
    <dgm:pt modelId="{45BCD2F6-AF11-40BD-8C89-F01C91B8F28E}">
      <dgm:prSet phldrT="[نص]"/>
      <dgm:spPr/>
      <dgm:t>
        <a:bodyPr/>
        <a:lstStyle/>
        <a:p>
          <a:pPr rtl="1"/>
          <a:r>
            <a:rPr lang="en-US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panda</a:t>
          </a:r>
          <a:endParaRPr lang="ar-SA" dirty="0"/>
        </a:p>
      </dgm:t>
    </dgm:pt>
    <dgm:pt modelId="{13699C55-005C-4326-AA32-8D69C42250F5}" type="parTrans" cxnId="{DF989974-F142-49EC-B62D-A3E07E5D0365}">
      <dgm:prSet/>
      <dgm:spPr/>
      <dgm:t>
        <a:bodyPr/>
        <a:lstStyle/>
        <a:p>
          <a:pPr rtl="1"/>
          <a:endParaRPr lang="ar-SA"/>
        </a:p>
      </dgm:t>
    </dgm:pt>
    <dgm:pt modelId="{16B1F5F4-7887-417B-AC51-A705DD18AFBF}" type="sibTrans" cxnId="{DF989974-F142-49EC-B62D-A3E07E5D0365}">
      <dgm:prSet/>
      <dgm:spPr/>
      <dgm:t>
        <a:bodyPr/>
        <a:lstStyle/>
        <a:p>
          <a:pPr rtl="1"/>
          <a:endParaRPr lang="ar-SA"/>
        </a:p>
      </dgm:t>
    </dgm:pt>
    <dgm:pt modelId="{55361471-415A-4BA4-90A8-C1CAE1D918B0}">
      <dgm:prSet phldrT="[نص]"/>
      <dgm:spPr/>
      <dgm:t>
        <a:bodyPr/>
        <a:lstStyle/>
        <a:p>
          <a:pPr rtl="1"/>
          <a:r>
            <a:rPr lang="en-US" dirty="0" err="1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Numpy</a:t>
          </a:r>
          <a:endParaRPr lang="ar-SA" dirty="0"/>
        </a:p>
      </dgm:t>
    </dgm:pt>
    <dgm:pt modelId="{F8F7AA8A-CF05-476D-9CFC-423552407C14}" type="parTrans" cxnId="{8A73BA5B-422B-406C-9E4D-5120C81A0DA1}">
      <dgm:prSet/>
      <dgm:spPr/>
      <dgm:t>
        <a:bodyPr/>
        <a:lstStyle/>
        <a:p>
          <a:pPr rtl="1"/>
          <a:endParaRPr lang="ar-SA"/>
        </a:p>
      </dgm:t>
    </dgm:pt>
    <dgm:pt modelId="{7DA4FBF0-4F72-4F33-8072-523111352D9D}" type="sibTrans" cxnId="{8A73BA5B-422B-406C-9E4D-5120C81A0DA1}">
      <dgm:prSet/>
      <dgm:spPr/>
      <dgm:t>
        <a:bodyPr/>
        <a:lstStyle/>
        <a:p>
          <a:pPr rtl="1"/>
          <a:endParaRPr lang="ar-SA"/>
        </a:p>
      </dgm:t>
    </dgm:pt>
    <dgm:pt modelId="{DE9B7293-3F53-4733-8B14-80A1E012FD8E}">
      <dgm:prSet phldrT="[نص]"/>
      <dgm:spPr/>
      <dgm:t>
        <a:bodyPr/>
        <a:lstStyle/>
        <a:p>
          <a:pPr rtl="1"/>
          <a:r>
            <a:rPr lang="en-US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Matplotlib</a:t>
          </a:r>
          <a:endParaRPr lang="ar-SA" dirty="0"/>
        </a:p>
      </dgm:t>
    </dgm:pt>
    <dgm:pt modelId="{2204F753-D937-4CE0-88DD-D3AEA4C06597}" type="parTrans" cxnId="{55D368B6-567E-4596-93C0-E348A9D12523}">
      <dgm:prSet/>
      <dgm:spPr/>
      <dgm:t>
        <a:bodyPr/>
        <a:lstStyle/>
        <a:p>
          <a:pPr rtl="1"/>
          <a:endParaRPr lang="ar-SA"/>
        </a:p>
      </dgm:t>
    </dgm:pt>
    <dgm:pt modelId="{DB7B1B25-0351-4669-AB52-030376DDD720}" type="sibTrans" cxnId="{55D368B6-567E-4596-93C0-E348A9D12523}">
      <dgm:prSet/>
      <dgm:spPr/>
      <dgm:t>
        <a:bodyPr/>
        <a:lstStyle/>
        <a:p>
          <a:pPr rtl="1"/>
          <a:endParaRPr lang="ar-SA"/>
        </a:p>
      </dgm:t>
    </dgm:pt>
    <dgm:pt modelId="{81A8CEEE-7E25-46ED-BC1D-EBFDC773FC6C}" type="pres">
      <dgm:prSet presAssocID="{E06D6CB3-42F0-4078-9A62-27C7ED45AD51}" presName="Name0" presStyleCnt="0">
        <dgm:presLayoutVars>
          <dgm:dir/>
          <dgm:resizeHandles val="exact"/>
        </dgm:presLayoutVars>
      </dgm:prSet>
      <dgm:spPr/>
    </dgm:pt>
    <dgm:pt modelId="{60B154F5-DAA4-4D37-A526-84956CE4A5D0}" type="pres">
      <dgm:prSet presAssocID="{231CFBE1-F749-46BE-97E0-AB6941B56C21}" presName="Name5" presStyleLbl="vennNode1" presStyleIdx="0" presStyleCnt="6" custScaleX="102694">
        <dgm:presLayoutVars>
          <dgm:bulletEnabled val="1"/>
        </dgm:presLayoutVars>
      </dgm:prSet>
      <dgm:spPr/>
    </dgm:pt>
    <dgm:pt modelId="{ED89C397-A785-4EC1-9B72-48B8E58ABEC1}" type="pres">
      <dgm:prSet presAssocID="{8290AA5D-D0C8-41D2-BBF4-0EE9602B174B}" presName="space" presStyleCnt="0"/>
      <dgm:spPr/>
    </dgm:pt>
    <dgm:pt modelId="{18F674A1-D504-4B59-94A7-F7D887701339}" type="pres">
      <dgm:prSet presAssocID="{92F3E1B6-997B-4B75-BCDF-9C614F27E187}" presName="Name5" presStyleLbl="vennNode1" presStyleIdx="1" presStyleCnt="6" custScaleX="98887">
        <dgm:presLayoutVars>
          <dgm:bulletEnabled val="1"/>
        </dgm:presLayoutVars>
      </dgm:prSet>
      <dgm:spPr/>
    </dgm:pt>
    <dgm:pt modelId="{31B093E0-2479-42F6-A8F8-9F45E322A5BB}" type="pres">
      <dgm:prSet presAssocID="{9CDD7CD7-AF3C-4AA0-A89B-845DD154E545}" presName="space" presStyleCnt="0"/>
      <dgm:spPr/>
    </dgm:pt>
    <dgm:pt modelId="{8B974733-78DB-49EF-B6A1-B7821765147D}" type="pres">
      <dgm:prSet presAssocID="{E34545A4-9E83-482A-B4E2-95592B9FFE1D}" presName="Name5" presStyleLbl="vennNode1" presStyleIdx="2" presStyleCnt="6" custScaleX="106112">
        <dgm:presLayoutVars>
          <dgm:bulletEnabled val="1"/>
        </dgm:presLayoutVars>
      </dgm:prSet>
      <dgm:spPr/>
    </dgm:pt>
    <dgm:pt modelId="{A0DD3B1B-EDF7-45E7-8A09-4F5F3E08A1A8}" type="pres">
      <dgm:prSet presAssocID="{7D530459-CF21-4328-A054-BFA5F84FBAD9}" presName="space" presStyleCnt="0"/>
      <dgm:spPr/>
    </dgm:pt>
    <dgm:pt modelId="{C3DE54AD-2A18-44D0-9664-132293E925AA}" type="pres">
      <dgm:prSet presAssocID="{45BCD2F6-AF11-40BD-8C89-F01C91B8F28E}" presName="Name5" presStyleLbl="vennNode1" presStyleIdx="3" presStyleCnt="6">
        <dgm:presLayoutVars>
          <dgm:bulletEnabled val="1"/>
        </dgm:presLayoutVars>
      </dgm:prSet>
      <dgm:spPr/>
    </dgm:pt>
    <dgm:pt modelId="{81C5E62D-53F8-4E15-94E7-84C3AD7D7429}" type="pres">
      <dgm:prSet presAssocID="{16B1F5F4-7887-417B-AC51-A705DD18AFBF}" presName="space" presStyleCnt="0"/>
      <dgm:spPr/>
    </dgm:pt>
    <dgm:pt modelId="{D222AD92-8C24-4395-B22A-DA7A71B5C99B}" type="pres">
      <dgm:prSet presAssocID="{55361471-415A-4BA4-90A8-C1CAE1D918B0}" presName="Name5" presStyleLbl="vennNode1" presStyleIdx="4" presStyleCnt="6">
        <dgm:presLayoutVars>
          <dgm:bulletEnabled val="1"/>
        </dgm:presLayoutVars>
      </dgm:prSet>
      <dgm:spPr/>
    </dgm:pt>
    <dgm:pt modelId="{D012814A-478F-4C0E-BC7E-A96B33D55D33}" type="pres">
      <dgm:prSet presAssocID="{7DA4FBF0-4F72-4F33-8072-523111352D9D}" presName="space" presStyleCnt="0"/>
      <dgm:spPr/>
    </dgm:pt>
    <dgm:pt modelId="{AA58B73F-9CF9-43CE-9206-F3B931A6219E}" type="pres">
      <dgm:prSet presAssocID="{DE9B7293-3F53-4733-8B14-80A1E012FD8E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2D47B21E-40F3-4C23-9C58-31B5E0F0BC68}" type="presOf" srcId="{45BCD2F6-AF11-40BD-8C89-F01C91B8F28E}" destId="{C3DE54AD-2A18-44D0-9664-132293E925AA}" srcOrd="0" destOrd="0" presId="urn:microsoft.com/office/officeart/2005/8/layout/venn3"/>
    <dgm:cxn modelId="{14E3D738-C6E5-4510-B5B9-E52F04E04F12}" type="presOf" srcId="{92F3E1B6-997B-4B75-BCDF-9C614F27E187}" destId="{18F674A1-D504-4B59-94A7-F7D887701339}" srcOrd="0" destOrd="0" presId="urn:microsoft.com/office/officeart/2005/8/layout/venn3"/>
    <dgm:cxn modelId="{8A73BA5B-422B-406C-9E4D-5120C81A0DA1}" srcId="{E06D6CB3-42F0-4078-9A62-27C7ED45AD51}" destId="{55361471-415A-4BA4-90A8-C1CAE1D918B0}" srcOrd="4" destOrd="0" parTransId="{F8F7AA8A-CF05-476D-9CFC-423552407C14}" sibTransId="{7DA4FBF0-4F72-4F33-8072-523111352D9D}"/>
    <dgm:cxn modelId="{566F3D61-714B-4C8D-8FF4-F80CCC676091}" srcId="{E06D6CB3-42F0-4078-9A62-27C7ED45AD51}" destId="{231CFBE1-F749-46BE-97E0-AB6941B56C21}" srcOrd="0" destOrd="0" parTransId="{99D6358A-8554-4159-98E4-59FECFBAF3C1}" sibTransId="{8290AA5D-D0C8-41D2-BBF4-0EE9602B174B}"/>
    <dgm:cxn modelId="{DF989974-F142-49EC-B62D-A3E07E5D0365}" srcId="{E06D6CB3-42F0-4078-9A62-27C7ED45AD51}" destId="{45BCD2F6-AF11-40BD-8C89-F01C91B8F28E}" srcOrd="3" destOrd="0" parTransId="{13699C55-005C-4326-AA32-8D69C42250F5}" sibTransId="{16B1F5F4-7887-417B-AC51-A705DD18AFBF}"/>
    <dgm:cxn modelId="{CB401476-3823-463E-AA88-77ED68E34351}" srcId="{E06D6CB3-42F0-4078-9A62-27C7ED45AD51}" destId="{92F3E1B6-997B-4B75-BCDF-9C614F27E187}" srcOrd="1" destOrd="0" parTransId="{6F84FC06-F9F3-4541-ACEE-6E3E616638E9}" sibTransId="{9CDD7CD7-AF3C-4AA0-A89B-845DD154E545}"/>
    <dgm:cxn modelId="{6B0EF979-5732-4226-9BC9-7C4CB949A116}" type="presOf" srcId="{DE9B7293-3F53-4733-8B14-80A1E012FD8E}" destId="{AA58B73F-9CF9-43CE-9206-F3B931A6219E}" srcOrd="0" destOrd="0" presId="urn:microsoft.com/office/officeart/2005/8/layout/venn3"/>
    <dgm:cxn modelId="{55D368B6-567E-4596-93C0-E348A9D12523}" srcId="{E06D6CB3-42F0-4078-9A62-27C7ED45AD51}" destId="{DE9B7293-3F53-4733-8B14-80A1E012FD8E}" srcOrd="5" destOrd="0" parTransId="{2204F753-D937-4CE0-88DD-D3AEA4C06597}" sibTransId="{DB7B1B25-0351-4669-AB52-030376DDD720}"/>
    <dgm:cxn modelId="{83F0B8B8-A361-457B-BC3F-51A58EE281FF}" type="presOf" srcId="{E34545A4-9E83-482A-B4E2-95592B9FFE1D}" destId="{8B974733-78DB-49EF-B6A1-B7821765147D}" srcOrd="0" destOrd="0" presId="urn:microsoft.com/office/officeart/2005/8/layout/venn3"/>
    <dgm:cxn modelId="{A64188CD-F50D-4DB5-AE52-AB348CD9C838}" srcId="{E06D6CB3-42F0-4078-9A62-27C7ED45AD51}" destId="{E34545A4-9E83-482A-B4E2-95592B9FFE1D}" srcOrd="2" destOrd="0" parTransId="{5E5F9330-3EB3-4B29-81D3-D88BA3420775}" sibTransId="{7D530459-CF21-4328-A054-BFA5F84FBAD9}"/>
    <dgm:cxn modelId="{974B2FF5-1F39-411D-95E0-DBA5CD72F8F3}" type="presOf" srcId="{55361471-415A-4BA4-90A8-C1CAE1D918B0}" destId="{D222AD92-8C24-4395-B22A-DA7A71B5C99B}" srcOrd="0" destOrd="0" presId="urn:microsoft.com/office/officeart/2005/8/layout/venn3"/>
    <dgm:cxn modelId="{50A097FE-2DD1-4E77-8AE3-605DB32A8708}" type="presOf" srcId="{E06D6CB3-42F0-4078-9A62-27C7ED45AD51}" destId="{81A8CEEE-7E25-46ED-BC1D-EBFDC773FC6C}" srcOrd="0" destOrd="0" presId="urn:microsoft.com/office/officeart/2005/8/layout/venn3"/>
    <dgm:cxn modelId="{9B7DB7FF-5E61-4791-8E91-1C5DEB563814}" type="presOf" srcId="{231CFBE1-F749-46BE-97E0-AB6941B56C21}" destId="{60B154F5-DAA4-4D37-A526-84956CE4A5D0}" srcOrd="0" destOrd="0" presId="urn:microsoft.com/office/officeart/2005/8/layout/venn3"/>
    <dgm:cxn modelId="{D5EDB006-9077-4C31-B333-96FA0B9F997D}" type="presParOf" srcId="{81A8CEEE-7E25-46ED-BC1D-EBFDC773FC6C}" destId="{60B154F5-DAA4-4D37-A526-84956CE4A5D0}" srcOrd="0" destOrd="0" presId="urn:microsoft.com/office/officeart/2005/8/layout/venn3"/>
    <dgm:cxn modelId="{5F8622BA-FBCE-4C2D-8522-CBDB638F5BD7}" type="presParOf" srcId="{81A8CEEE-7E25-46ED-BC1D-EBFDC773FC6C}" destId="{ED89C397-A785-4EC1-9B72-48B8E58ABEC1}" srcOrd="1" destOrd="0" presId="urn:microsoft.com/office/officeart/2005/8/layout/venn3"/>
    <dgm:cxn modelId="{D23F8486-1991-484A-AC60-774104792122}" type="presParOf" srcId="{81A8CEEE-7E25-46ED-BC1D-EBFDC773FC6C}" destId="{18F674A1-D504-4B59-94A7-F7D887701339}" srcOrd="2" destOrd="0" presId="urn:microsoft.com/office/officeart/2005/8/layout/venn3"/>
    <dgm:cxn modelId="{F12BE2FC-2EF6-4B91-B360-83625A516821}" type="presParOf" srcId="{81A8CEEE-7E25-46ED-BC1D-EBFDC773FC6C}" destId="{31B093E0-2479-42F6-A8F8-9F45E322A5BB}" srcOrd="3" destOrd="0" presId="urn:microsoft.com/office/officeart/2005/8/layout/venn3"/>
    <dgm:cxn modelId="{0924E8A4-7B04-40A4-BF56-9B644065A301}" type="presParOf" srcId="{81A8CEEE-7E25-46ED-BC1D-EBFDC773FC6C}" destId="{8B974733-78DB-49EF-B6A1-B7821765147D}" srcOrd="4" destOrd="0" presId="urn:microsoft.com/office/officeart/2005/8/layout/venn3"/>
    <dgm:cxn modelId="{2820A230-945C-405E-8825-078A28A93255}" type="presParOf" srcId="{81A8CEEE-7E25-46ED-BC1D-EBFDC773FC6C}" destId="{A0DD3B1B-EDF7-45E7-8A09-4F5F3E08A1A8}" srcOrd="5" destOrd="0" presId="urn:microsoft.com/office/officeart/2005/8/layout/venn3"/>
    <dgm:cxn modelId="{B4AE54AE-5760-468B-AC20-1F0C9FBD0E1E}" type="presParOf" srcId="{81A8CEEE-7E25-46ED-BC1D-EBFDC773FC6C}" destId="{C3DE54AD-2A18-44D0-9664-132293E925AA}" srcOrd="6" destOrd="0" presId="urn:microsoft.com/office/officeart/2005/8/layout/venn3"/>
    <dgm:cxn modelId="{B660D2CF-240F-4D5E-8ADC-EF57DBC5EB25}" type="presParOf" srcId="{81A8CEEE-7E25-46ED-BC1D-EBFDC773FC6C}" destId="{81C5E62D-53F8-4E15-94E7-84C3AD7D7429}" srcOrd="7" destOrd="0" presId="urn:microsoft.com/office/officeart/2005/8/layout/venn3"/>
    <dgm:cxn modelId="{493B12E0-58C0-4B81-80E7-4F2B7495396E}" type="presParOf" srcId="{81A8CEEE-7E25-46ED-BC1D-EBFDC773FC6C}" destId="{D222AD92-8C24-4395-B22A-DA7A71B5C99B}" srcOrd="8" destOrd="0" presId="urn:microsoft.com/office/officeart/2005/8/layout/venn3"/>
    <dgm:cxn modelId="{B4B8F88C-3C84-4D35-BAE0-1F20547C6068}" type="presParOf" srcId="{81A8CEEE-7E25-46ED-BC1D-EBFDC773FC6C}" destId="{D012814A-478F-4C0E-BC7E-A96B33D55D33}" srcOrd="9" destOrd="0" presId="urn:microsoft.com/office/officeart/2005/8/layout/venn3"/>
    <dgm:cxn modelId="{C8EA7443-4E80-40D2-B3C3-C835E0A5FD52}" type="presParOf" srcId="{81A8CEEE-7E25-46ED-BC1D-EBFDC773FC6C}" destId="{AA58B73F-9CF9-43CE-9206-F3B931A6219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05FCB-59A1-4846-BC09-D90FFCD4CF4C}" type="doc">
      <dgm:prSet loTypeId="urn:microsoft.com/office/officeart/2005/8/layout/cycle2" loCatId="cycle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pPr rtl="1"/>
          <a:endParaRPr lang="ar-SA"/>
        </a:p>
      </dgm:t>
    </dgm:pt>
    <dgm:pt modelId="{9CD06E88-A20C-4E57-AC38-C59A19E50611}">
      <dgm:prSet phldrT="[نص]"/>
      <dgm:spPr/>
      <dgm:t>
        <a:bodyPr/>
        <a:lstStyle/>
        <a:p>
          <a:pPr rtl="1"/>
          <a:r>
            <a:rPr lang="en-US" dirty="0"/>
            <a:t>Check nulls</a:t>
          </a:r>
          <a:endParaRPr lang="ar-SA" dirty="0"/>
        </a:p>
      </dgm:t>
    </dgm:pt>
    <dgm:pt modelId="{848C257A-3464-4EB4-9882-DD2B4269BE46}" type="parTrans" cxnId="{9CF23068-9E6C-47C8-A65D-98454FB4BEBF}">
      <dgm:prSet/>
      <dgm:spPr/>
      <dgm:t>
        <a:bodyPr/>
        <a:lstStyle/>
        <a:p>
          <a:pPr rtl="1"/>
          <a:endParaRPr lang="ar-SA"/>
        </a:p>
      </dgm:t>
    </dgm:pt>
    <dgm:pt modelId="{4A466C8B-F8E6-4296-A39B-C933DC056D99}" type="sibTrans" cxnId="{9CF23068-9E6C-47C8-A65D-98454FB4BEBF}">
      <dgm:prSet/>
      <dgm:spPr/>
      <dgm:t>
        <a:bodyPr/>
        <a:lstStyle/>
        <a:p>
          <a:pPr rtl="1"/>
          <a:endParaRPr lang="ar-SA"/>
        </a:p>
      </dgm:t>
    </dgm:pt>
    <dgm:pt modelId="{F407402A-E869-4B59-9EAF-81028976A8CF}">
      <dgm:prSet phldrT="[نص]"/>
      <dgm:spPr/>
      <dgm:t>
        <a:bodyPr/>
        <a:lstStyle/>
        <a:p>
          <a:pPr rtl="1"/>
          <a:r>
            <a:rPr lang="en-US" dirty="0"/>
            <a:t>Fix columns</a:t>
          </a:r>
          <a:endParaRPr lang="ar-SA" dirty="0"/>
        </a:p>
      </dgm:t>
    </dgm:pt>
    <dgm:pt modelId="{9CEA8B87-E4AE-425A-97C1-7844BD858BAD}" type="parTrans" cxnId="{37B30499-AFB1-40E1-9CE5-22C3D924E361}">
      <dgm:prSet/>
      <dgm:spPr/>
      <dgm:t>
        <a:bodyPr/>
        <a:lstStyle/>
        <a:p>
          <a:pPr rtl="1"/>
          <a:endParaRPr lang="ar-SA"/>
        </a:p>
      </dgm:t>
    </dgm:pt>
    <dgm:pt modelId="{B1A0CB70-BFDB-49F5-B16E-A793750E7896}" type="sibTrans" cxnId="{37B30499-AFB1-40E1-9CE5-22C3D924E361}">
      <dgm:prSet/>
      <dgm:spPr/>
      <dgm:t>
        <a:bodyPr/>
        <a:lstStyle/>
        <a:p>
          <a:pPr rtl="1"/>
          <a:endParaRPr lang="ar-SA"/>
        </a:p>
      </dgm:t>
    </dgm:pt>
    <dgm:pt modelId="{EC0C870D-B91B-4C2D-A796-0D3810837356}">
      <dgm:prSet phldrT="[نص]"/>
      <dgm:spPr/>
      <dgm:t>
        <a:bodyPr/>
        <a:lstStyle/>
        <a:p>
          <a:pPr rtl="1"/>
          <a:r>
            <a:rPr lang="en-US" dirty="0"/>
            <a:t>Remove columns</a:t>
          </a:r>
          <a:endParaRPr lang="ar-SA" dirty="0"/>
        </a:p>
      </dgm:t>
    </dgm:pt>
    <dgm:pt modelId="{3FE912FC-8665-4D37-9AC0-14F0ECDFB316}" type="parTrans" cxnId="{1B000AAF-F564-483E-B348-6724A03BA45D}">
      <dgm:prSet/>
      <dgm:spPr/>
      <dgm:t>
        <a:bodyPr/>
        <a:lstStyle/>
        <a:p>
          <a:pPr rtl="1"/>
          <a:endParaRPr lang="ar-SA"/>
        </a:p>
      </dgm:t>
    </dgm:pt>
    <dgm:pt modelId="{AB2119D6-9695-430B-8FD1-0FF4B3CC13D1}" type="sibTrans" cxnId="{1B000AAF-F564-483E-B348-6724A03BA45D}">
      <dgm:prSet/>
      <dgm:spPr/>
      <dgm:t>
        <a:bodyPr/>
        <a:lstStyle/>
        <a:p>
          <a:pPr rtl="1"/>
          <a:endParaRPr lang="ar-SA"/>
        </a:p>
      </dgm:t>
    </dgm:pt>
    <dgm:pt modelId="{4872EFE1-AB16-489E-95AE-BA61DCB564B9}" type="pres">
      <dgm:prSet presAssocID="{4BC05FCB-59A1-4846-BC09-D90FFCD4CF4C}" presName="cycle" presStyleCnt="0">
        <dgm:presLayoutVars>
          <dgm:dir/>
          <dgm:resizeHandles val="exact"/>
        </dgm:presLayoutVars>
      </dgm:prSet>
      <dgm:spPr/>
    </dgm:pt>
    <dgm:pt modelId="{12D4CFBA-496B-4A00-8874-064A0CB22913}" type="pres">
      <dgm:prSet presAssocID="{9CD06E88-A20C-4E57-AC38-C59A19E50611}" presName="node" presStyleLbl="node1" presStyleIdx="0" presStyleCnt="3" custRadScaleRad="94524" custRadScaleInc="-1477">
        <dgm:presLayoutVars>
          <dgm:bulletEnabled val="1"/>
        </dgm:presLayoutVars>
      </dgm:prSet>
      <dgm:spPr/>
    </dgm:pt>
    <dgm:pt modelId="{A8F1CA15-8AE4-4FC6-8A9E-586EF390C3D7}" type="pres">
      <dgm:prSet presAssocID="{4A466C8B-F8E6-4296-A39B-C933DC056D99}" presName="sibTrans" presStyleLbl="sibTrans2D1" presStyleIdx="0" presStyleCnt="3"/>
      <dgm:spPr/>
    </dgm:pt>
    <dgm:pt modelId="{F9890648-ACA8-415C-A55B-2B71EBB2DD51}" type="pres">
      <dgm:prSet presAssocID="{4A466C8B-F8E6-4296-A39B-C933DC056D99}" presName="connectorText" presStyleLbl="sibTrans2D1" presStyleIdx="0" presStyleCnt="3"/>
      <dgm:spPr/>
    </dgm:pt>
    <dgm:pt modelId="{A1328D4D-C232-44F2-9E0C-E66090C3F4F1}" type="pres">
      <dgm:prSet presAssocID="{F407402A-E869-4B59-9EAF-81028976A8CF}" presName="node" presStyleLbl="node1" presStyleIdx="1" presStyleCnt="3">
        <dgm:presLayoutVars>
          <dgm:bulletEnabled val="1"/>
        </dgm:presLayoutVars>
      </dgm:prSet>
      <dgm:spPr/>
    </dgm:pt>
    <dgm:pt modelId="{4EFA7C67-B41E-44D3-81E0-2D5E47A710B4}" type="pres">
      <dgm:prSet presAssocID="{B1A0CB70-BFDB-49F5-B16E-A793750E7896}" presName="sibTrans" presStyleLbl="sibTrans2D1" presStyleIdx="1" presStyleCnt="3"/>
      <dgm:spPr/>
    </dgm:pt>
    <dgm:pt modelId="{A5FF2D05-7C5C-4CDB-9623-D6D6663DFD5C}" type="pres">
      <dgm:prSet presAssocID="{B1A0CB70-BFDB-49F5-B16E-A793750E7896}" presName="connectorText" presStyleLbl="sibTrans2D1" presStyleIdx="1" presStyleCnt="3"/>
      <dgm:spPr/>
    </dgm:pt>
    <dgm:pt modelId="{78212CB1-12E8-4556-BC70-87EA9FA198CB}" type="pres">
      <dgm:prSet presAssocID="{EC0C870D-B91B-4C2D-A796-0D3810837356}" presName="node" presStyleLbl="node1" presStyleIdx="2" presStyleCnt="3">
        <dgm:presLayoutVars>
          <dgm:bulletEnabled val="1"/>
        </dgm:presLayoutVars>
      </dgm:prSet>
      <dgm:spPr/>
    </dgm:pt>
    <dgm:pt modelId="{72F3633E-E043-41C0-8502-785F42DA7038}" type="pres">
      <dgm:prSet presAssocID="{AB2119D6-9695-430B-8FD1-0FF4B3CC13D1}" presName="sibTrans" presStyleLbl="sibTrans2D1" presStyleIdx="2" presStyleCnt="3"/>
      <dgm:spPr/>
    </dgm:pt>
    <dgm:pt modelId="{A1215D3E-164F-4299-B982-A188B781E4A2}" type="pres">
      <dgm:prSet presAssocID="{AB2119D6-9695-430B-8FD1-0FF4B3CC13D1}" presName="connectorText" presStyleLbl="sibTrans2D1" presStyleIdx="2" presStyleCnt="3"/>
      <dgm:spPr/>
    </dgm:pt>
  </dgm:ptLst>
  <dgm:cxnLst>
    <dgm:cxn modelId="{61C27A12-EFEF-470C-BFC0-56B6955FEB34}" type="presOf" srcId="{AB2119D6-9695-430B-8FD1-0FF4B3CC13D1}" destId="{A1215D3E-164F-4299-B982-A188B781E4A2}" srcOrd="1" destOrd="0" presId="urn:microsoft.com/office/officeart/2005/8/layout/cycle2"/>
    <dgm:cxn modelId="{29D4D738-F2C5-4C9C-8618-DA73B5011264}" type="presOf" srcId="{F407402A-E869-4B59-9EAF-81028976A8CF}" destId="{A1328D4D-C232-44F2-9E0C-E66090C3F4F1}" srcOrd="0" destOrd="0" presId="urn:microsoft.com/office/officeart/2005/8/layout/cycle2"/>
    <dgm:cxn modelId="{5438A65E-6DD9-4F79-A8A5-256D4537C9F8}" type="presOf" srcId="{4BC05FCB-59A1-4846-BC09-D90FFCD4CF4C}" destId="{4872EFE1-AB16-489E-95AE-BA61DCB564B9}" srcOrd="0" destOrd="0" presId="urn:microsoft.com/office/officeart/2005/8/layout/cycle2"/>
    <dgm:cxn modelId="{058E5B61-D803-497A-8391-A73238D17CA4}" type="presOf" srcId="{4A466C8B-F8E6-4296-A39B-C933DC056D99}" destId="{A8F1CA15-8AE4-4FC6-8A9E-586EF390C3D7}" srcOrd="0" destOrd="0" presId="urn:microsoft.com/office/officeart/2005/8/layout/cycle2"/>
    <dgm:cxn modelId="{7CB00242-8A0D-45E0-A0B7-FC7ED71C7BB4}" type="presOf" srcId="{EC0C870D-B91B-4C2D-A796-0D3810837356}" destId="{78212CB1-12E8-4556-BC70-87EA9FA198CB}" srcOrd="0" destOrd="0" presId="urn:microsoft.com/office/officeart/2005/8/layout/cycle2"/>
    <dgm:cxn modelId="{9CF23068-9E6C-47C8-A65D-98454FB4BEBF}" srcId="{4BC05FCB-59A1-4846-BC09-D90FFCD4CF4C}" destId="{9CD06E88-A20C-4E57-AC38-C59A19E50611}" srcOrd="0" destOrd="0" parTransId="{848C257A-3464-4EB4-9882-DD2B4269BE46}" sibTransId="{4A466C8B-F8E6-4296-A39B-C933DC056D99}"/>
    <dgm:cxn modelId="{10BAA376-EEFC-49AB-A39B-48C461CA3A78}" type="presOf" srcId="{AB2119D6-9695-430B-8FD1-0FF4B3CC13D1}" destId="{72F3633E-E043-41C0-8502-785F42DA7038}" srcOrd="0" destOrd="0" presId="urn:microsoft.com/office/officeart/2005/8/layout/cycle2"/>
    <dgm:cxn modelId="{69B6D857-B2A8-47FB-ABD6-7D9D84E1B0B2}" type="presOf" srcId="{B1A0CB70-BFDB-49F5-B16E-A793750E7896}" destId="{4EFA7C67-B41E-44D3-81E0-2D5E47A710B4}" srcOrd="0" destOrd="0" presId="urn:microsoft.com/office/officeart/2005/8/layout/cycle2"/>
    <dgm:cxn modelId="{E3FB9583-1C7F-4589-9BE8-AC957C7BAC9D}" type="presOf" srcId="{4A466C8B-F8E6-4296-A39B-C933DC056D99}" destId="{F9890648-ACA8-415C-A55B-2B71EBB2DD51}" srcOrd="1" destOrd="0" presId="urn:microsoft.com/office/officeart/2005/8/layout/cycle2"/>
    <dgm:cxn modelId="{37B30499-AFB1-40E1-9CE5-22C3D924E361}" srcId="{4BC05FCB-59A1-4846-BC09-D90FFCD4CF4C}" destId="{F407402A-E869-4B59-9EAF-81028976A8CF}" srcOrd="1" destOrd="0" parTransId="{9CEA8B87-E4AE-425A-97C1-7844BD858BAD}" sibTransId="{B1A0CB70-BFDB-49F5-B16E-A793750E7896}"/>
    <dgm:cxn modelId="{1B000AAF-F564-483E-B348-6724A03BA45D}" srcId="{4BC05FCB-59A1-4846-BC09-D90FFCD4CF4C}" destId="{EC0C870D-B91B-4C2D-A796-0D3810837356}" srcOrd="2" destOrd="0" parTransId="{3FE912FC-8665-4D37-9AC0-14F0ECDFB316}" sibTransId="{AB2119D6-9695-430B-8FD1-0FF4B3CC13D1}"/>
    <dgm:cxn modelId="{2418D4F9-A090-4B1F-AAF5-B941BC17D643}" type="presOf" srcId="{B1A0CB70-BFDB-49F5-B16E-A793750E7896}" destId="{A5FF2D05-7C5C-4CDB-9623-D6D6663DFD5C}" srcOrd="1" destOrd="0" presId="urn:microsoft.com/office/officeart/2005/8/layout/cycle2"/>
    <dgm:cxn modelId="{FBA04CFA-DDE1-4517-8A2B-9BEEE91AF4DB}" type="presOf" srcId="{9CD06E88-A20C-4E57-AC38-C59A19E50611}" destId="{12D4CFBA-496B-4A00-8874-064A0CB22913}" srcOrd="0" destOrd="0" presId="urn:microsoft.com/office/officeart/2005/8/layout/cycle2"/>
    <dgm:cxn modelId="{BF254A4E-C9A5-4A80-BCF2-D5E344889312}" type="presParOf" srcId="{4872EFE1-AB16-489E-95AE-BA61DCB564B9}" destId="{12D4CFBA-496B-4A00-8874-064A0CB22913}" srcOrd="0" destOrd="0" presId="urn:microsoft.com/office/officeart/2005/8/layout/cycle2"/>
    <dgm:cxn modelId="{7BE3A17A-0A50-437E-BABF-05E3E434963A}" type="presParOf" srcId="{4872EFE1-AB16-489E-95AE-BA61DCB564B9}" destId="{A8F1CA15-8AE4-4FC6-8A9E-586EF390C3D7}" srcOrd="1" destOrd="0" presId="urn:microsoft.com/office/officeart/2005/8/layout/cycle2"/>
    <dgm:cxn modelId="{9C019E84-40F9-400C-80A8-F5DF5FAB5801}" type="presParOf" srcId="{A8F1CA15-8AE4-4FC6-8A9E-586EF390C3D7}" destId="{F9890648-ACA8-415C-A55B-2B71EBB2DD51}" srcOrd="0" destOrd="0" presId="urn:microsoft.com/office/officeart/2005/8/layout/cycle2"/>
    <dgm:cxn modelId="{B3ED1EE0-DFB4-4B26-B483-24A644BA5A34}" type="presParOf" srcId="{4872EFE1-AB16-489E-95AE-BA61DCB564B9}" destId="{A1328D4D-C232-44F2-9E0C-E66090C3F4F1}" srcOrd="2" destOrd="0" presId="urn:microsoft.com/office/officeart/2005/8/layout/cycle2"/>
    <dgm:cxn modelId="{81C886C4-9B4F-4E1B-B940-258E1785FA4D}" type="presParOf" srcId="{4872EFE1-AB16-489E-95AE-BA61DCB564B9}" destId="{4EFA7C67-B41E-44D3-81E0-2D5E47A710B4}" srcOrd="3" destOrd="0" presId="urn:microsoft.com/office/officeart/2005/8/layout/cycle2"/>
    <dgm:cxn modelId="{5261B790-5F89-44ED-8A42-C5F2075BF969}" type="presParOf" srcId="{4EFA7C67-B41E-44D3-81E0-2D5E47A710B4}" destId="{A5FF2D05-7C5C-4CDB-9623-D6D6663DFD5C}" srcOrd="0" destOrd="0" presId="urn:microsoft.com/office/officeart/2005/8/layout/cycle2"/>
    <dgm:cxn modelId="{6DA3625D-A840-424E-AAA6-EF569D603001}" type="presParOf" srcId="{4872EFE1-AB16-489E-95AE-BA61DCB564B9}" destId="{78212CB1-12E8-4556-BC70-87EA9FA198CB}" srcOrd="4" destOrd="0" presId="urn:microsoft.com/office/officeart/2005/8/layout/cycle2"/>
    <dgm:cxn modelId="{608F91CE-E767-461C-9003-195AADB507E5}" type="presParOf" srcId="{4872EFE1-AB16-489E-95AE-BA61DCB564B9}" destId="{72F3633E-E043-41C0-8502-785F42DA7038}" srcOrd="5" destOrd="0" presId="urn:microsoft.com/office/officeart/2005/8/layout/cycle2"/>
    <dgm:cxn modelId="{B127C238-ACF8-425C-B0A0-7B63D2A657AB}" type="presParOf" srcId="{72F3633E-E043-41C0-8502-785F42DA7038}" destId="{A1215D3E-164F-4299-B982-A188B781E4A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154F5-DAA4-4D37-A526-84956CE4A5D0}">
      <dsp:nvSpPr>
        <dsp:cNvPr id="0" name=""/>
        <dsp:cNvSpPr/>
      </dsp:nvSpPr>
      <dsp:spPr>
        <a:xfrm>
          <a:off x="3067" y="111516"/>
          <a:ext cx="1271370" cy="12380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132" tIns="16510" rIns="68132" bIns="1651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Python</a:t>
          </a:r>
          <a:endParaRPr lang="ar-SA" sz="1300" kern="1200" dirty="0"/>
        </a:p>
      </dsp:txBody>
      <dsp:txXfrm>
        <a:off x="189255" y="292820"/>
        <a:ext cx="898994" cy="875410"/>
      </dsp:txXfrm>
    </dsp:sp>
    <dsp:sp modelId="{18F674A1-D504-4B59-94A7-F7D887701339}">
      <dsp:nvSpPr>
        <dsp:cNvPr id="0" name=""/>
        <dsp:cNvSpPr/>
      </dsp:nvSpPr>
      <dsp:spPr>
        <a:xfrm>
          <a:off x="1026834" y="111516"/>
          <a:ext cx="1224239" cy="12380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132" tIns="16510" rIns="68132" bIns="1651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SQL</a:t>
          </a:r>
          <a:endParaRPr lang="ar-SA" sz="1300" kern="1200" dirty="0"/>
        </a:p>
      </dsp:txBody>
      <dsp:txXfrm>
        <a:off x="1206120" y="292820"/>
        <a:ext cx="865667" cy="875410"/>
      </dsp:txXfrm>
    </dsp:sp>
    <dsp:sp modelId="{8B974733-78DB-49EF-B6A1-B7821765147D}">
      <dsp:nvSpPr>
        <dsp:cNvPr id="0" name=""/>
        <dsp:cNvSpPr/>
      </dsp:nvSpPr>
      <dsp:spPr>
        <a:xfrm>
          <a:off x="2003470" y="111516"/>
          <a:ext cx="1313686" cy="12380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132" tIns="16510" rIns="68132" bIns="1651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Jupyter</a:t>
          </a:r>
          <a:endParaRPr lang="en-US" sz="1300" kern="1200" dirty="0">
            <a:solidFill>
              <a:srgbClr val="1D1C1D"/>
            </a:solidFill>
            <a:effectLst/>
            <a:latin typeface="Arial" panose="020B0604020202020204" pitchFamily="34" charset="0"/>
            <a:ea typeface="Times New Roman" panose="02020603050405020304" pitchFamily="18" charset="0"/>
          </a:endParaRPr>
        </a:p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 notebook</a:t>
          </a:r>
          <a:endParaRPr lang="ar-SA" sz="1300" kern="1200" dirty="0"/>
        </a:p>
      </dsp:txBody>
      <dsp:txXfrm>
        <a:off x="2195855" y="292820"/>
        <a:ext cx="928916" cy="875410"/>
      </dsp:txXfrm>
    </dsp:sp>
    <dsp:sp modelId="{C3DE54AD-2A18-44D0-9664-132293E925AA}">
      <dsp:nvSpPr>
        <dsp:cNvPr id="0" name=""/>
        <dsp:cNvSpPr/>
      </dsp:nvSpPr>
      <dsp:spPr>
        <a:xfrm>
          <a:off x="3069553" y="111516"/>
          <a:ext cx="1238018" cy="12380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132" tIns="16510" rIns="68132" bIns="1651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panda</a:t>
          </a:r>
          <a:endParaRPr lang="ar-SA" sz="1300" kern="1200" dirty="0"/>
        </a:p>
      </dsp:txBody>
      <dsp:txXfrm>
        <a:off x="3250857" y="292820"/>
        <a:ext cx="875410" cy="875410"/>
      </dsp:txXfrm>
    </dsp:sp>
    <dsp:sp modelId="{D222AD92-8C24-4395-B22A-DA7A71B5C99B}">
      <dsp:nvSpPr>
        <dsp:cNvPr id="0" name=""/>
        <dsp:cNvSpPr/>
      </dsp:nvSpPr>
      <dsp:spPr>
        <a:xfrm>
          <a:off x="4059967" y="111516"/>
          <a:ext cx="1238018" cy="12380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132" tIns="16510" rIns="68132" bIns="1651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Numpy</a:t>
          </a:r>
          <a:endParaRPr lang="ar-SA" sz="1300" kern="1200" dirty="0"/>
        </a:p>
      </dsp:txBody>
      <dsp:txXfrm>
        <a:off x="4241271" y="292820"/>
        <a:ext cx="875410" cy="875410"/>
      </dsp:txXfrm>
    </dsp:sp>
    <dsp:sp modelId="{AA58B73F-9CF9-43CE-9206-F3B931A6219E}">
      <dsp:nvSpPr>
        <dsp:cNvPr id="0" name=""/>
        <dsp:cNvSpPr/>
      </dsp:nvSpPr>
      <dsp:spPr>
        <a:xfrm>
          <a:off x="5050382" y="111516"/>
          <a:ext cx="1238018" cy="12380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132" tIns="16510" rIns="68132" bIns="1651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1D1C1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Matplotlib</a:t>
          </a:r>
          <a:endParaRPr lang="ar-SA" sz="1300" kern="1200" dirty="0"/>
        </a:p>
      </dsp:txBody>
      <dsp:txXfrm>
        <a:off x="5231686" y="292820"/>
        <a:ext cx="875410" cy="875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4CFBA-496B-4A00-8874-064A0CB22913}">
      <dsp:nvSpPr>
        <dsp:cNvPr id="0" name=""/>
        <dsp:cNvSpPr/>
      </dsp:nvSpPr>
      <dsp:spPr>
        <a:xfrm>
          <a:off x="2690108" y="57286"/>
          <a:ext cx="1198944" cy="119894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Check nulls</a:t>
          </a:r>
          <a:endParaRPr lang="ar-SA" sz="1700" kern="1200" dirty="0"/>
        </a:p>
      </dsp:txBody>
      <dsp:txXfrm>
        <a:off x="2865689" y="232867"/>
        <a:ext cx="847782" cy="847782"/>
      </dsp:txXfrm>
    </dsp:sp>
    <dsp:sp modelId="{A8F1CA15-8AE4-4FC6-8A9E-586EF390C3D7}">
      <dsp:nvSpPr>
        <dsp:cNvPr id="0" name=""/>
        <dsp:cNvSpPr/>
      </dsp:nvSpPr>
      <dsp:spPr>
        <a:xfrm rot="3518539">
          <a:off x="3594488" y="1197587"/>
          <a:ext cx="295918" cy="4046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400" kern="1200"/>
        </a:p>
      </dsp:txBody>
      <dsp:txXfrm>
        <a:off x="3615777" y="1240612"/>
        <a:ext cx="207143" cy="242785"/>
      </dsp:txXfrm>
    </dsp:sp>
    <dsp:sp modelId="{A1328D4D-C232-44F2-9E0C-E66090C3F4F1}">
      <dsp:nvSpPr>
        <dsp:cNvPr id="0" name=""/>
        <dsp:cNvSpPr/>
      </dsp:nvSpPr>
      <dsp:spPr>
        <a:xfrm>
          <a:off x="3604560" y="1557890"/>
          <a:ext cx="1198944" cy="119894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2000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Fix columns</a:t>
          </a:r>
          <a:endParaRPr lang="ar-SA" sz="1700" kern="1200" dirty="0"/>
        </a:p>
      </dsp:txBody>
      <dsp:txXfrm>
        <a:off x="3780141" y="1733471"/>
        <a:ext cx="847782" cy="847782"/>
      </dsp:txXfrm>
    </dsp:sp>
    <dsp:sp modelId="{4EFA7C67-B41E-44D3-81E0-2D5E47A710B4}">
      <dsp:nvSpPr>
        <dsp:cNvPr id="0" name=""/>
        <dsp:cNvSpPr/>
      </dsp:nvSpPr>
      <dsp:spPr>
        <a:xfrm rot="10800000">
          <a:off x="3154861" y="1955041"/>
          <a:ext cx="317787" cy="4046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17212"/>
                <a:satOff val="7197"/>
                <a:lumOff val="4710"/>
                <a:alphaOff val="0"/>
                <a:tint val="50000"/>
                <a:satMod val="300000"/>
              </a:schemeClr>
            </a:gs>
            <a:gs pos="35000">
              <a:schemeClr val="accent2">
                <a:shade val="90000"/>
                <a:hueOff val="-17212"/>
                <a:satOff val="7197"/>
                <a:lumOff val="4710"/>
                <a:alphaOff val="0"/>
                <a:tint val="37000"/>
                <a:satMod val="300000"/>
              </a:schemeClr>
            </a:gs>
            <a:gs pos="100000">
              <a:schemeClr val="accent2">
                <a:shade val="90000"/>
                <a:hueOff val="-17212"/>
                <a:satOff val="7197"/>
                <a:lumOff val="471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400" kern="1200"/>
        </a:p>
      </dsp:txBody>
      <dsp:txXfrm rot="10800000">
        <a:off x="3250197" y="2035970"/>
        <a:ext cx="222451" cy="242785"/>
      </dsp:txXfrm>
    </dsp:sp>
    <dsp:sp modelId="{78212CB1-12E8-4556-BC70-87EA9FA198CB}">
      <dsp:nvSpPr>
        <dsp:cNvPr id="0" name=""/>
        <dsp:cNvSpPr/>
      </dsp:nvSpPr>
      <dsp:spPr>
        <a:xfrm>
          <a:off x="1806017" y="1557890"/>
          <a:ext cx="1198944" cy="1198944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Remove columns</a:t>
          </a:r>
          <a:endParaRPr lang="ar-SA" sz="1700" kern="1200" dirty="0"/>
        </a:p>
      </dsp:txBody>
      <dsp:txXfrm>
        <a:off x="1981598" y="1733471"/>
        <a:ext cx="847782" cy="847782"/>
      </dsp:txXfrm>
    </dsp:sp>
    <dsp:sp modelId="{72F3633E-E043-41C0-8502-785F42DA7038}">
      <dsp:nvSpPr>
        <dsp:cNvPr id="0" name=""/>
        <dsp:cNvSpPr/>
      </dsp:nvSpPr>
      <dsp:spPr>
        <a:xfrm rot="18030284">
          <a:off x="2699578" y="1211753"/>
          <a:ext cx="287647" cy="4046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34423"/>
                <a:satOff val="14394"/>
                <a:lumOff val="9421"/>
                <a:alphaOff val="0"/>
                <a:tint val="50000"/>
                <a:satMod val="300000"/>
              </a:schemeClr>
            </a:gs>
            <a:gs pos="35000">
              <a:schemeClr val="accent2">
                <a:shade val="90000"/>
                <a:hueOff val="-34423"/>
                <a:satOff val="14394"/>
                <a:lumOff val="9421"/>
                <a:alphaOff val="0"/>
                <a:tint val="37000"/>
                <a:satMod val="300000"/>
              </a:schemeClr>
            </a:gs>
            <a:gs pos="100000">
              <a:schemeClr val="accent2">
                <a:shade val="90000"/>
                <a:hueOff val="-34423"/>
                <a:satOff val="14394"/>
                <a:lumOff val="942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400" kern="1200"/>
        </a:p>
      </dsp:txBody>
      <dsp:txXfrm>
        <a:off x="2720823" y="1329857"/>
        <a:ext cx="201353" cy="242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43924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43924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20d076c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d20d076c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439249f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c439249f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2" r:id="rId8"/>
    <p:sldLayoutId id="2147483675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kaggle.com/mohammedhalosaimi/riyadh-coffee-shops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2991701" y="490303"/>
            <a:ext cx="4333461" cy="1503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 of rating of Coffee Shops in Riyadh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2991701" y="2084475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resented by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wafa albattah and </a:t>
            </a:r>
            <a:r>
              <a:rPr lang="en-US" dirty="0"/>
              <a:t>T</a:t>
            </a:r>
            <a:r>
              <a:rPr lang="en" dirty="0"/>
              <a:t>aghreed albaiz</a:t>
            </a:r>
            <a:endParaRPr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C58FE7F9-D86F-46A2-A82C-64CE0729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3538329"/>
            <a:ext cx="2077278" cy="16846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2C9BB1-F865-4F1E-BB9A-4B33B462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5DB977D6-AC1F-4671-8CF1-9829A531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288235"/>
            <a:ext cx="5724939" cy="3775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B5ABC3BB-9D09-47AA-B184-6B629A29D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3538329"/>
            <a:ext cx="2077278" cy="16846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974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606AD0D-1A12-42A5-8036-40CF4329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F50ECBF7-8FE8-42B8-994F-C77039367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14" y="566530"/>
            <a:ext cx="6596560" cy="3110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2AE2D798-803A-410B-882F-775B2185A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3538329"/>
            <a:ext cx="2077278" cy="16846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77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صورة 10">
            <a:extLst>
              <a:ext uri="{FF2B5EF4-FFF2-40B4-BE49-F238E27FC236}">
                <a16:creationId xmlns:a16="http://schemas.microsoft.com/office/drawing/2014/main" id="{4A81B9E7-8ABA-422F-993B-AFF04D57C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2" y="721850"/>
            <a:ext cx="5327374" cy="33268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47805504-FFEB-4BCC-97DC-AAD19054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3538329"/>
            <a:ext cx="2077278" cy="16846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7748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xfrm>
            <a:off x="144647" y="448153"/>
            <a:ext cx="7704000" cy="1119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33" name="Google Shape;233;p42"/>
          <p:cNvSpPr/>
          <p:nvPr/>
        </p:nvSpPr>
        <p:spPr>
          <a:xfrm rot="10800000">
            <a:off x="-10193962" y="-4404443"/>
            <a:ext cx="97828" cy="71043"/>
          </a:xfrm>
          <a:custGeom>
            <a:avLst/>
            <a:gdLst/>
            <a:ahLst/>
            <a:cxnLst/>
            <a:rect l="l" t="t" r="r" b="b"/>
            <a:pathLst>
              <a:path w="10891" h="7909" extrusionOk="0">
                <a:moveTo>
                  <a:pt x="1188" y="1567"/>
                </a:moveTo>
                <a:lnTo>
                  <a:pt x="1289" y="1580"/>
                </a:lnTo>
                <a:lnTo>
                  <a:pt x="1390" y="1592"/>
                </a:lnTo>
                <a:lnTo>
                  <a:pt x="1516" y="1618"/>
                </a:lnTo>
                <a:lnTo>
                  <a:pt x="1643" y="1668"/>
                </a:lnTo>
                <a:lnTo>
                  <a:pt x="1782" y="1719"/>
                </a:lnTo>
                <a:lnTo>
                  <a:pt x="1946" y="1794"/>
                </a:lnTo>
                <a:lnTo>
                  <a:pt x="2034" y="1908"/>
                </a:lnTo>
                <a:lnTo>
                  <a:pt x="2123" y="2009"/>
                </a:lnTo>
                <a:lnTo>
                  <a:pt x="2199" y="2136"/>
                </a:lnTo>
                <a:lnTo>
                  <a:pt x="2274" y="2249"/>
                </a:lnTo>
                <a:lnTo>
                  <a:pt x="2337" y="2376"/>
                </a:lnTo>
                <a:lnTo>
                  <a:pt x="2401" y="2502"/>
                </a:lnTo>
                <a:lnTo>
                  <a:pt x="2451" y="2628"/>
                </a:lnTo>
                <a:lnTo>
                  <a:pt x="2489" y="2767"/>
                </a:lnTo>
                <a:lnTo>
                  <a:pt x="2578" y="3020"/>
                </a:lnTo>
                <a:lnTo>
                  <a:pt x="2653" y="3285"/>
                </a:lnTo>
                <a:lnTo>
                  <a:pt x="2716" y="3550"/>
                </a:lnTo>
                <a:lnTo>
                  <a:pt x="2767" y="3816"/>
                </a:lnTo>
                <a:lnTo>
                  <a:pt x="2805" y="4081"/>
                </a:lnTo>
                <a:lnTo>
                  <a:pt x="2843" y="4359"/>
                </a:lnTo>
                <a:lnTo>
                  <a:pt x="2881" y="4889"/>
                </a:lnTo>
                <a:lnTo>
                  <a:pt x="2893" y="4990"/>
                </a:lnTo>
                <a:lnTo>
                  <a:pt x="2931" y="5066"/>
                </a:lnTo>
                <a:lnTo>
                  <a:pt x="2982" y="5129"/>
                </a:lnTo>
                <a:lnTo>
                  <a:pt x="3032" y="5193"/>
                </a:lnTo>
                <a:lnTo>
                  <a:pt x="3057" y="5208"/>
                </a:lnTo>
                <a:lnTo>
                  <a:pt x="3057" y="5208"/>
                </a:lnTo>
                <a:lnTo>
                  <a:pt x="2994" y="5231"/>
                </a:lnTo>
                <a:lnTo>
                  <a:pt x="2843" y="5294"/>
                </a:lnTo>
                <a:lnTo>
                  <a:pt x="2679" y="5369"/>
                </a:lnTo>
                <a:lnTo>
                  <a:pt x="2620" y="5404"/>
                </a:lnTo>
                <a:lnTo>
                  <a:pt x="2620" y="5404"/>
                </a:lnTo>
                <a:lnTo>
                  <a:pt x="2274" y="4978"/>
                </a:lnTo>
                <a:lnTo>
                  <a:pt x="1895" y="4498"/>
                </a:lnTo>
                <a:lnTo>
                  <a:pt x="1554" y="4005"/>
                </a:lnTo>
                <a:lnTo>
                  <a:pt x="1390" y="3752"/>
                </a:lnTo>
                <a:lnTo>
                  <a:pt x="1226" y="3500"/>
                </a:lnTo>
                <a:lnTo>
                  <a:pt x="1112" y="3348"/>
                </a:lnTo>
                <a:lnTo>
                  <a:pt x="1011" y="3171"/>
                </a:lnTo>
                <a:lnTo>
                  <a:pt x="923" y="2982"/>
                </a:lnTo>
                <a:lnTo>
                  <a:pt x="847" y="2792"/>
                </a:lnTo>
                <a:lnTo>
                  <a:pt x="784" y="2590"/>
                </a:lnTo>
                <a:lnTo>
                  <a:pt x="746" y="2401"/>
                </a:lnTo>
                <a:lnTo>
                  <a:pt x="720" y="2211"/>
                </a:lnTo>
                <a:lnTo>
                  <a:pt x="720" y="2047"/>
                </a:lnTo>
                <a:lnTo>
                  <a:pt x="733" y="1959"/>
                </a:lnTo>
                <a:lnTo>
                  <a:pt x="746" y="1895"/>
                </a:lnTo>
                <a:lnTo>
                  <a:pt x="771" y="1820"/>
                </a:lnTo>
                <a:lnTo>
                  <a:pt x="809" y="1757"/>
                </a:lnTo>
                <a:lnTo>
                  <a:pt x="847" y="1706"/>
                </a:lnTo>
                <a:lnTo>
                  <a:pt x="897" y="1655"/>
                </a:lnTo>
                <a:lnTo>
                  <a:pt x="960" y="1618"/>
                </a:lnTo>
                <a:lnTo>
                  <a:pt x="1024" y="1592"/>
                </a:lnTo>
                <a:lnTo>
                  <a:pt x="1099" y="1580"/>
                </a:lnTo>
                <a:lnTo>
                  <a:pt x="1188" y="1567"/>
                </a:lnTo>
                <a:close/>
                <a:moveTo>
                  <a:pt x="4498" y="759"/>
                </a:moveTo>
                <a:lnTo>
                  <a:pt x="4536" y="784"/>
                </a:lnTo>
                <a:lnTo>
                  <a:pt x="4586" y="809"/>
                </a:lnTo>
                <a:lnTo>
                  <a:pt x="4637" y="847"/>
                </a:lnTo>
                <a:lnTo>
                  <a:pt x="4675" y="898"/>
                </a:lnTo>
                <a:lnTo>
                  <a:pt x="4763" y="1011"/>
                </a:lnTo>
                <a:lnTo>
                  <a:pt x="4839" y="1163"/>
                </a:lnTo>
                <a:lnTo>
                  <a:pt x="4902" y="1327"/>
                </a:lnTo>
                <a:lnTo>
                  <a:pt x="4965" y="1504"/>
                </a:lnTo>
                <a:lnTo>
                  <a:pt x="5066" y="1832"/>
                </a:lnTo>
                <a:lnTo>
                  <a:pt x="5130" y="2085"/>
                </a:lnTo>
                <a:lnTo>
                  <a:pt x="5155" y="2199"/>
                </a:lnTo>
                <a:lnTo>
                  <a:pt x="5155" y="2502"/>
                </a:lnTo>
                <a:lnTo>
                  <a:pt x="5130" y="2792"/>
                </a:lnTo>
                <a:lnTo>
                  <a:pt x="5104" y="3096"/>
                </a:lnTo>
                <a:lnTo>
                  <a:pt x="5066" y="3399"/>
                </a:lnTo>
                <a:lnTo>
                  <a:pt x="5016" y="3715"/>
                </a:lnTo>
                <a:lnTo>
                  <a:pt x="4967" y="4018"/>
                </a:lnTo>
                <a:lnTo>
                  <a:pt x="4940" y="4131"/>
                </a:lnTo>
                <a:lnTo>
                  <a:pt x="4826" y="4662"/>
                </a:lnTo>
                <a:lnTo>
                  <a:pt x="4814" y="4763"/>
                </a:lnTo>
                <a:lnTo>
                  <a:pt x="4826" y="4852"/>
                </a:lnTo>
                <a:lnTo>
                  <a:pt x="4852" y="4927"/>
                </a:lnTo>
                <a:lnTo>
                  <a:pt x="4889" y="4990"/>
                </a:lnTo>
                <a:lnTo>
                  <a:pt x="4940" y="5054"/>
                </a:lnTo>
                <a:lnTo>
                  <a:pt x="5003" y="5092"/>
                </a:lnTo>
                <a:lnTo>
                  <a:pt x="5066" y="5129"/>
                </a:lnTo>
                <a:lnTo>
                  <a:pt x="5142" y="5155"/>
                </a:lnTo>
                <a:lnTo>
                  <a:pt x="5218" y="5167"/>
                </a:lnTo>
                <a:lnTo>
                  <a:pt x="5294" y="5167"/>
                </a:lnTo>
                <a:lnTo>
                  <a:pt x="5370" y="5155"/>
                </a:lnTo>
                <a:lnTo>
                  <a:pt x="5433" y="5117"/>
                </a:lnTo>
                <a:lnTo>
                  <a:pt x="5509" y="5079"/>
                </a:lnTo>
                <a:lnTo>
                  <a:pt x="5559" y="5016"/>
                </a:lnTo>
                <a:lnTo>
                  <a:pt x="5610" y="4940"/>
                </a:lnTo>
                <a:lnTo>
                  <a:pt x="5635" y="4852"/>
                </a:lnTo>
                <a:lnTo>
                  <a:pt x="5761" y="4334"/>
                </a:lnTo>
                <a:lnTo>
                  <a:pt x="5790" y="4175"/>
                </a:lnTo>
                <a:lnTo>
                  <a:pt x="5790" y="4175"/>
                </a:lnTo>
                <a:lnTo>
                  <a:pt x="5862" y="3929"/>
                </a:lnTo>
                <a:lnTo>
                  <a:pt x="5963" y="3626"/>
                </a:lnTo>
                <a:lnTo>
                  <a:pt x="6064" y="3323"/>
                </a:lnTo>
                <a:lnTo>
                  <a:pt x="6191" y="3032"/>
                </a:lnTo>
                <a:lnTo>
                  <a:pt x="6317" y="2742"/>
                </a:lnTo>
                <a:lnTo>
                  <a:pt x="6456" y="2451"/>
                </a:lnTo>
                <a:lnTo>
                  <a:pt x="6519" y="2338"/>
                </a:lnTo>
                <a:lnTo>
                  <a:pt x="6582" y="2211"/>
                </a:lnTo>
                <a:lnTo>
                  <a:pt x="6658" y="2098"/>
                </a:lnTo>
                <a:lnTo>
                  <a:pt x="6734" y="1984"/>
                </a:lnTo>
                <a:lnTo>
                  <a:pt x="6822" y="1870"/>
                </a:lnTo>
                <a:lnTo>
                  <a:pt x="6911" y="1782"/>
                </a:lnTo>
                <a:lnTo>
                  <a:pt x="7012" y="1719"/>
                </a:lnTo>
                <a:lnTo>
                  <a:pt x="7100" y="1668"/>
                </a:lnTo>
                <a:lnTo>
                  <a:pt x="7189" y="1655"/>
                </a:lnTo>
                <a:lnTo>
                  <a:pt x="7227" y="1655"/>
                </a:lnTo>
                <a:lnTo>
                  <a:pt x="7277" y="1668"/>
                </a:lnTo>
                <a:lnTo>
                  <a:pt x="7315" y="1693"/>
                </a:lnTo>
                <a:lnTo>
                  <a:pt x="7353" y="1719"/>
                </a:lnTo>
                <a:lnTo>
                  <a:pt x="7391" y="1757"/>
                </a:lnTo>
                <a:lnTo>
                  <a:pt x="7416" y="1807"/>
                </a:lnTo>
                <a:lnTo>
                  <a:pt x="7479" y="1946"/>
                </a:lnTo>
                <a:lnTo>
                  <a:pt x="7530" y="2136"/>
                </a:lnTo>
                <a:lnTo>
                  <a:pt x="7555" y="2363"/>
                </a:lnTo>
                <a:lnTo>
                  <a:pt x="7568" y="2666"/>
                </a:lnTo>
                <a:lnTo>
                  <a:pt x="7543" y="2818"/>
                </a:lnTo>
                <a:lnTo>
                  <a:pt x="7492" y="2969"/>
                </a:lnTo>
                <a:lnTo>
                  <a:pt x="7441" y="3121"/>
                </a:lnTo>
                <a:lnTo>
                  <a:pt x="7378" y="3272"/>
                </a:lnTo>
                <a:lnTo>
                  <a:pt x="7227" y="3563"/>
                </a:lnTo>
                <a:lnTo>
                  <a:pt x="7062" y="3841"/>
                </a:lnTo>
                <a:lnTo>
                  <a:pt x="6886" y="4157"/>
                </a:lnTo>
                <a:lnTo>
                  <a:pt x="6671" y="4460"/>
                </a:lnTo>
                <a:lnTo>
                  <a:pt x="6456" y="4750"/>
                </a:lnTo>
                <a:lnTo>
                  <a:pt x="6229" y="5041"/>
                </a:lnTo>
                <a:lnTo>
                  <a:pt x="6178" y="5117"/>
                </a:lnTo>
                <a:lnTo>
                  <a:pt x="6140" y="5205"/>
                </a:lnTo>
                <a:lnTo>
                  <a:pt x="6128" y="5281"/>
                </a:lnTo>
                <a:lnTo>
                  <a:pt x="6128" y="5357"/>
                </a:lnTo>
                <a:lnTo>
                  <a:pt x="6153" y="5433"/>
                </a:lnTo>
                <a:lnTo>
                  <a:pt x="6178" y="5496"/>
                </a:lnTo>
                <a:lnTo>
                  <a:pt x="6216" y="5572"/>
                </a:lnTo>
                <a:lnTo>
                  <a:pt x="6267" y="5622"/>
                </a:lnTo>
                <a:lnTo>
                  <a:pt x="6317" y="5673"/>
                </a:lnTo>
                <a:lnTo>
                  <a:pt x="6393" y="5698"/>
                </a:lnTo>
                <a:lnTo>
                  <a:pt x="6456" y="5723"/>
                </a:lnTo>
                <a:lnTo>
                  <a:pt x="6532" y="5736"/>
                </a:lnTo>
                <a:lnTo>
                  <a:pt x="6608" y="5736"/>
                </a:lnTo>
                <a:lnTo>
                  <a:pt x="6683" y="5711"/>
                </a:lnTo>
                <a:lnTo>
                  <a:pt x="6759" y="5673"/>
                </a:lnTo>
                <a:lnTo>
                  <a:pt x="6835" y="5609"/>
                </a:lnTo>
                <a:lnTo>
                  <a:pt x="7265" y="5180"/>
                </a:lnTo>
                <a:lnTo>
                  <a:pt x="7694" y="4776"/>
                </a:lnTo>
                <a:lnTo>
                  <a:pt x="7922" y="4586"/>
                </a:lnTo>
                <a:lnTo>
                  <a:pt x="8149" y="4397"/>
                </a:lnTo>
                <a:lnTo>
                  <a:pt x="8402" y="4207"/>
                </a:lnTo>
                <a:lnTo>
                  <a:pt x="8654" y="4030"/>
                </a:lnTo>
                <a:lnTo>
                  <a:pt x="8831" y="3967"/>
                </a:lnTo>
                <a:lnTo>
                  <a:pt x="8995" y="3904"/>
                </a:lnTo>
                <a:lnTo>
                  <a:pt x="9147" y="3866"/>
                </a:lnTo>
                <a:lnTo>
                  <a:pt x="9286" y="3828"/>
                </a:lnTo>
                <a:lnTo>
                  <a:pt x="9412" y="3803"/>
                </a:lnTo>
                <a:lnTo>
                  <a:pt x="9539" y="3790"/>
                </a:lnTo>
                <a:lnTo>
                  <a:pt x="9640" y="3790"/>
                </a:lnTo>
                <a:lnTo>
                  <a:pt x="9728" y="3803"/>
                </a:lnTo>
                <a:lnTo>
                  <a:pt x="9817" y="3828"/>
                </a:lnTo>
                <a:lnTo>
                  <a:pt x="9892" y="3854"/>
                </a:lnTo>
                <a:lnTo>
                  <a:pt x="9956" y="3879"/>
                </a:lnTo>
                <a:lnTo>
                  <a:pt x="10006" y="3917"/>
                </a:lnTo>
                <a:lnTo>
                  <a:pt x="10044" y="3967"/>
                </a:lnTo>
                <a:lnTo>
                  <a:pt x="10082" y="4018"/>
                </a:lnTo>
                <a:lnTo>
                  <a:pt x="10107" y="4081"/>
                </a:lnTo>
                <a:lnTo>
                  <a:pt x="10132" y="4131"/>
                </a:lnTo>
                <a:lnTo>
                  <a:pt x="10132" y="4207"/>
                </a:lnTo>
                <a:lnTo>
                  <a:pt x="10132" y="4270"/>
                </a:lnTo>
                <a:lnTo>
                  <a:pt x="10120" y="4409"/>
                </a:lnTo>
                <a:lnTo>
                  <a:pt x="10069" y="4561"/>
                </a:lnTo>
                <a:lnTo>
                  <a:pt x="9993" y="4700"/>
                </a:lnTo>
                <a:lnTo>
                  <a:pt x="9905" y="4839"/>
                </a:lnTo>
                <a:lnTo>
                  <a:pt x="9791" y="4965"/>
                </a:lnTo>
                <a:lnTo>
                  <a:pt x="9665" y="5066"/>
                </a:lnTo>
                <a:lnTo>
                  <a:pt x="9513" y="5155"/>
                </a:lnTo>
                <a:lnTo>
                  <a:pt x="9324" y="5268"/>
                </a:lnTo>
                <a:lnTo>
                  <a:pt x="9122" y="5369"/>
                </a:lnTo>
                <a:lnTo>
                  <a:pt x="8920" y="5458"/>
                </a:lnTo>
                <a:lnTo>
                  <a:pt x="8705" y="5546"/>
                </a:lnTo>
                <a:lnTo>
                  <a:pt x="8452" y="5647"/>
                </a:lnTo>
                <a:lnTo>
                  <a:pt x="8187" y="5736"/>
                </a:lnTo>
                <a:lnTo>
                  <a:pt x="7922" y="5824"/>
                </a:lnTo>
                <a:lnTo>
                  <a:pt x="7656" y="5900"/>
                </a:lnTo>
                <a:lnTo>
                  <a:pt x="7126" y="6039"/>
                </a:lnTo>
                <a:lnTo>
                  <a:pt x="6595" y="6153"/>
                </a:lnTo>
                <a:lnTo>
                  <a:pt x="6519" y="6178"/>
                </a:lnTo>
                <a:lnTo>
                  <a:pt x="6431" y="6191"/>
                </a:lnTo>
                <a:lnTo>
                  <a:pt x="6355" y="6228"/>
                </a:lnTo>
                <a:lnTo>
                  <a:pt x="6330" y="6254"/>
                </a:lnTo>
                <a:lnTo>
                  <a:pt x="6325" y="6258"/>
                </a:lnTo>
                <a:lnTo>
                  <a:pt x="6325" y="6258"/>
                </a:lnTo>
                <a:lnTo>
                  <a:pt x="6330" y="6241"/>
                </a:lnTo>
                <a:lnTo>
                  <a:pt x="6342" y="6191"/>
                </a:lnTo>
                <a:lnTo>
                  <a:pt x="6355" y="6140"/>
                </a:lnTo>
                <a:lnTo>
                  <a:pt x="6342" y="6077"/>
                </a:lnTo>
                <a:lnTo>
                  <a:pt x="6330" y="6026"/>
                </a:lnTo>
                <a:lnTo>
                  <a:pt x="6304" y="5976"/>
                </a:lnTo>
                <a:lnTo>
                  <a:pt x="6267" y="5925"/>
                </a:lnTo>
                <a:lnTo>
                  <a:pt x="6216" y="5887"/>
                </a:lnTo>
                <a:lnTo>
                  <a:pt x="5850" y="5660"/>
                </a:lnTo>
                <a:lnTo>
                  <a:pt x="5660" y="5559"/>
                </a:lnTo>
                <a:lnTo>
                  <a:pt x="5483" y="5458"/>
                </a:lnTo>
                <a:lnTo>
                  <a:pt x="5294" y="5369"/>
                </a:lnTo>
                <a:lnTo>
                  <a:pt x="5117" y="5294"/>
                </a:lnTo>
                <a:lnTo>
                  <a:pt x="4927" y="5231"/>
                </a:lnTo>
                <a:lnTo>
                  <a:pt x="4738" y="5167"/>
                </a:lnTo>
                <a:lnTo>
                  <a:pt x="4548" y="5129"/>
                </a:lnTo>
                <a:lnTo>
                  <a:pt x="4359" y="5092"/>
                </a:lnTo>
                <a:lnTo>
                  <a:pt x="4157" y="5066"/>
                </a:lnTo>
                <a:lnTo>
                  <a:pt x="3967" y="5066"/>
                </a:lnTo>
                <a:lnTo>
                  <a:pt x="3765" y="5079"/>
                </a:lnTo>
                <a:lnTo>
                  <a:pt x="3674" y="5084"/>
                </a:lnTo>
                <a:lnTo>
                  <a:pt x="3674" y="5084"/>
                </a:lnTo>
                <a:lnTo>
                  <a:pt x="3702" y="5028"/>
                </a:lnTo>
                <a:lnTo>
                  <a:pt x="3715" y="4953"/>
                </a:lnTo>
                <a:lnTo>
                  <a:pt x="3727" y="4852"/>
                </a:lnTo>
                <a:lnTo>
                  <a:pt x="3689" y="4391"/>
                </a:lnTo>
                <a:lnTo>
                  <a:pt x="3677" y="3942"/>
                </a:lnTo>
                <a:lnTo>
                  <a:pt x="3664" y="3475"/>
                </a:lnTo>
                <a:lnTo>
                  <a:pt x="3689" y="3007"/>
                </a:lnTo>
                <a:lnTo>
                  <a:pt x="3727" y="2540"/>
                </a:lnTo>
                <a:lnTo>
                  <a:pt x="3765" y="2312"/>
                </a:lnTo>
                <a:lnTo>
                  <a:pt x="3803" y="2085"/>
                </a:lnTo>
                <a:lnTo>
                  <a:pt x="3854" y="1870"/>
                </a:lnTo>
                <a:lnTo>
                  <a:pt x="3917" y="1643"/>
                </a:lnTo>
                <a:lnTo>
                  <a:pt x="3980" y="1428"/>
                </a:lnTo>
                <a:lnTo>
                  <a:pt x="4068" y="1213"/>
                </a:lnTo>
                <a:lnTo>
                  <a:pt x="4119" y="1100"/>
                </a:lnTo>
                <a:lnTo>
                  <a:pt x="4182" y="986"/>
                </a:lnTo>
                <a:lnTo>
                  <a:pt x="4233" y="910"/>
                </a:lnTo>
                <a:lnTo>
                  <a:pt x="4283" y="847"/>
                </a:lnTo>
                <a:lnTo>
                  <a:pt x="4346" y="796"/>
                </a:lnTo>
                <a:lnTo>
                  <a:pt x="4397" y="771"/>
                </a:lnTo>
                <a:lnTo>
                  <a:pt x="4447" y="759"/>
                </a:lnTo>
                <a:close/>
                <a:moveTo>
                  <a:pt x="4182" y="5711"/>
                </a:moveTo>
                <a:lnTo>
                  <a:pt x="4346" y="5736"/>
                </a:lnTo>
                <a:lnTo>
                  <a:pt x="4523" y="5761"/>
                </a:lnTo>
                <a:lnTo>
                  <a:pt x="4687" y="5812"/>
                </a:lnTo>
                <a:lnTo>
                  <a:pt x="4852" y="5862"/>
                </a:lnTo>
                <a:lnTo>
                  <a:pt x="5016" y="5925"/>
                </a:lnTo>
                <a:lnTo>
                  <a:pt x="5332" y="6077"/>
                </a:lnTo>
                <a:lnTo>
                  <a:pt x="5647" y="6228"/>
                </a:lnTo>
                <a:lnTo>
                  <a:pt x="5938" y="6405"/>
                </a:lnTo>
                <a:lnTo>
                  <a:pt x="5989" y="6431"/>
                </a:lnTo>
                <a:lnTo>
                  <a:pt x="6052" y="6443"/>
                </a:lnTo>
                <a:lnTo>
                  <a:pt x="6102" y="6443"/>
                </a:lnTo>
                <a:lnTo>
                  <a:pt x="6165" y="6431"/>
                </a:lnTo>
                <a:lnTo>
                  <a:pt x="6186" y="6424"/>
                </a:lnTo>
                <a:lnTo>
                  <a:pt x="6186" y="6424"/>
                </a:lnTo>
                <a:lnTo>
                  <a:pt x="6077" y="6557"/>
                </a:lnTo>
                <a:lnTo>
                  <a:pt x="5963" y="6671"/>
                </a:lnTo>
                <a:lnTo>
                  <a:pt x="5837" y="6772"/>
                </a:lnTo>
                <a:lnTo>
                  <a:pt x="5711" y="6873"/>
                </a:lnTo>
                <a:lnTo>
                  <a:pt x="5572" y="6949"/>
                </a:lnTo>
                <a:lnTo>
                  <a:pt x="5433" y="7024"/>
                </a:lnTo>
                <a:lnTo>
                  <a:pt x="5294" y="7088"/>
                </a:lnTo>
                <a:lnTo>
                  <a:pt x="5155" y="7125"/>
                </a:lnTo>
                <a:lnTo>
                  <a:pt x="5003" y="7163"/>
                </a:lnTo>
                <a:lnTo>
                  <a:pt x="4852" y="7189"/>
                </a:lnTo>
                <a:lnTo>
                  <a:pt x="4687" y="7201"/>
                </a:lnTo>
                <a:lnTo>
                  <a:pt x="4536" y="7214"/>
                </a:lnTo>
                <a:lnTo>
                  <a:pt x="4371" y="7201"/>
                </a:lnTo>
                <a:lnTo>
                  <a:pt x="4195" y="7189"/>
                </a:lnTo>
                <a:lnTo>
                  <a:pt x="4018" y="7151"/>
                </a:lnTo>
                <a:lnTo>
                  <a:pt x="3765" y="7100"/>
                </a:lnTo>
                <a:lnTo>
                  <a:pt x="3550" y="7024"/>
                </a:lnTo>
                <a:lnTo>
                  <a:pt x="3361" y="6949"/>
                </a:lnTo>
                <a:lnTo>
                  <a:pt x="3209" y="6873"/>
                </a:lnTo>
                <a:lnTo>
                  <a:pt x="3083" y="6784"/>
                </a:lnTo>
                <a:lnTo>
                  <a:pt x="2994" y="6683"/>
                </a:lnTo>
                <a:lnTo>
                  <a:pt x="2931" y="6595"/>
                </a:lnTo>
                <a:lnTo>
                  <a:pt x="2893" y="6494"/>
                </a:lnTo>
                <a:lnTo>
                  <a:pt x="2881" y="6393"/>
                </a:lnTo>
                <a:lnTo>
                  <a:pt x="2881" y="6304"/>
                </a:lnTo>
                <a:lnTo>
                  <a:pt x="2919" y="6216"/>
                </a:lnTo>
                <a:lnTo>
                  <a:pt x="2969" y="6127"/>
                </a:lnTo>
                <a:lnTo>
                  <a:pt x="3032" y="6039"/>
                </a:lnTo>
                <a:lnTo>
                  <a:pt x="3121" y="5963"/>
                </a:lnTo>
                <a:lnTo>
                  <a:pt x="3222" y="5900"/>
                </a:lnTo>
                <a:lnTo>
                  <a:pt x="3336" y="5837"/>
                </a:lnTo>
                <a:lnTo>
                  <a:pt x="3500" y="5786"/>
                </a:lnTo>
                <a:lnTo>
                  <a:pt x="3677" y="5736"/>
                </a:lnTo>
                <a:lnTo>
                  <a:pt x="3841" y="5711"/>
                </a:lnTo>
                <a:close/>
                <a:moveTo>
                  <a:pt x="4599" y="1"/>
                </a:moveTo>
                <a:lnTo>
                  <a:pt x="4409" y="13"/>
                </a:lnTo>
                <a:lnTo>
                  <a:pt x="4245" y="38"/>
                </a:lnTo>
                <a:lnTo>
                  <a:pt x="4081" y="89"/>
                </a:lnTo>
                <a:lnTo>
                  <a:pt x="3929" y="165"/>
                </a:lnTo>
                <a:lnTo>
                  <a:pt x="3790" y="241"/>
                </a:lnTo>
                <a:lnTo>
                  <a:pt x="3677" y="342"/>
                </a:lnTo>
                <a:lnTo>
                  <a:pt x="3550" y="455"/>
                </a:lnTo>
                <a:lnTo>
                  <a:pt x="3449" y="582"/>
                </a:lnTo>
                <a:lnTo>
                  <a:pt x="3361" y="721"/>
                </a:lnTo>
                <a:lnTo>
                  <a:pt x="3272" y="872"/>
                </a:lnTo>
                <a:lnTo>
                  <a:pt x="3197" y="1024"/>
                </a:lnTo>
                <a:lnTo>
                  <a:pt x="3133" y="1201"/>
                </a:lnTo>
                <a:lnTo>
                  <a:pt x="3070" y="1378"/>
                </a:lnTo>
                <a:lnTo>
                  <a:pt x="3020" y="1554"/>
                </a:lnTo>
                <a:lnTo>
                  <a:pt x="2969" y="1744"/>
                </a:lnTo>
                <a:lnTo>
                  <a:pt x="2965" y="1766"/>
                </a:lnTo>
                <a:lnTo>
                  <a:pt x="2965" y="1766"/>
                </a:lnTo>
                <a:lnTo>
                  <a:pt x="2944" y="1731"/>
                </a:lnTo>
                <a:lnTo>
                  <a:pt x="2855" y="1592"/>
                </a:lnTo>
                <a:lnTo>
                  <a:pt x="2754" y="1479"/>
                </a:lnTo>
                <a:lnTo>
                  <a:pt x="2653" y="1365"/>
                </a:lnTo>
                <a:lnTo>
                  <a:pt x="2552" y="1251"/>
                </a:lnTo>
                <a:lnTo>
                  <a:pt x="2439" y="1163"/>
                </a:lnTo>
                <a:lnTo>
                  <a:pt x="2312" y="1074"/>
                </a:lnTo>
                <a:lnTo>
                  <a:pt x="2186" y="999"/>
                </a:lnTo>
                <a:lnTo>
                  <a:pt x="2047" y="923"/>
                </a:lnTo>
                <a:lnTo>
                  <a:pt x="1895" y="872"/>
                </a:lnTo>
                <a:lnTo>
                  <a:pt x="1744" y="822"/>
                </a:lnTo>
                <a:lnTo>
                  <a:pt x="1579" y="796"/>
                </a:lnTo>
                <a:lnTo>
                  <a:pt x="1415" y="771"/>
                </a:lnTo>
                <a:lnTo>
                  <a:pt x="1276" y="771"/>
                </a:lnTo>
                <a:lnTo>
                  <a:pt x="1137" y="784"/>
                </a:lnTo>
                <a:lnTo>
                  <a:pt x="998" y="822"/>
                </a:lnTo>
                <a:lnTo>
                  <a:pt x="872" y="860"/>
                </a:lnTo>
                <a:lnTo>
                  <a:pt x="746" y="923"/>
                </a:lnTo>
                <a:lnTo>
                  <a:pt x="632" y="986"/>
                </a:lnTo>
                <a:lnTo>
                  <a:pt x="518" y="1074"/>
                </a:lnTo>
                <a:lnTo>
                  <a:pt x="417" y="1163"/>
                </a:lnTo>
                <a:lnTo>
                  <a:pt x="316" y="1264"/>
                </a:lnTo>
                <a:lnTo>
                  <a:pt x="240" y="1378"/>
                </a:lnTo>
                <a:lnTo>
                  <a:pt x="164" y="1491"/>
                </a:lnTo>
                <a:lnTo>
                  <a:pt x="101" y="1618"/>
                </a:lnTo>
                <a:lnTo>
                  <a:pt x="51" y="1744"/>
                </a:lnTo>
                <a:lnTo>
                  <a:pt x="13" y="1870"/>
                </a:lnTo>
                <a:lnTo>
                  <a:pt x="0" y="2009"/>
                </a:lnTo>
                <a:lnTo>
                  <a:pt x="0" y="2148"/>
                </a:lnTo>
                <a:lnTo>
                  <a:pt x="13" y="2426"/>
                </a:lnTo>
                <a:lnTo>
                  <a:pt x="63" y="2691"/>
                </a:lnTo>
                <a:lnTo>
                  <a:pt x="114" y="2969"/>
                </a:lnTo>
                <a:lnTo>
                  <a:pt x="190" y="3235"/>
                </a:lnTo>
                <a:lnTo>
                  <a:pt x="291" y="3487"/>
                </a:lnTo>
                <a:lnTo>
                  <a:pt x="405" y="3740"/>
                </a:lnTo>
                <a:lnTo>
                  <a:pt x="531" y="3980"/>
                </a:lnTo>
                <a:lnTo>
                  <a:pt x="657" y="4220"/>
                </a:lnTo>
                <a:lnTo>
                  <a:pt x="809" y="4460"/>
                </a:lnTo>
                <a:lnTo>
                  <a:pt x="973" y="4687"/>
                </a:lnTo>
                <a:lnTo>
                  <a:pt x="1137" y="4915"/>
                </a:lnTo>
                <a:lnTo>
                  <a:pt x="1314" y="5129"/>
                </a:lnTo>
                <a:lnTo>
                  <a:pt x="1491" y="5332"/>
                </a:lnTo>
                <a:lnTo>
                  <a:pt x="1681" y="5546"/>
                </a:lnTo>
                <a:lnTo>
                  <a:pt x="2072" y="5938"/>
                </a:lnTo>
                <a:lnTo>
                  <a:pt x="2123" y="5976"/>
                </a:lnTo>
                <a:lnTo>
                  <a:pt x="2186" y="6014"/>
                </a:lnTo>
                <a:lnTo>
                  <a:pt x="2254" y="6025"/>
                </a:lnTo>
                <a:lnTo>
                  <a:pt x="2254" y="6025"/>
                </a:lnTo>
                <a:lnTo>
                  <a:pt x="2287" y="6191"/>
                </a:lnTo>
                <a:lnTo>
                  <a:pt x="2350" y="6380"/>
                </a:lnTo>
                <a:lnTo>
                  <a:pt x="2413" y="6557"/>
                </a:lnTo>
                <a:lnTo>
                  <a:pt x="2502" y="6721"/>
                </a:lnTo>
                <a:lnTo>
                  <a:pt x="2590" y="6873"/>
                </a:lnTo>
                <a:lnTo>
                  <a:pt x="2679" y="7012"/>
                </a:lnTo>
                <a:lnTo>
                  <a:pt x="2792" y="7138"/>
                </a:lnTo>
                <a:lnTo>
                  <a:pt x="2906" y="7264"/>
                </a:lnTo>
                <a:lnTo>
                  <a:pt x="3020" y="7378"/>
                </a:lnTo>
                <a:lnTo>
                  <a:pt x="3146" y="7479"/>
                </a:lnTo>
                <a:lnTo>
                  <a:pt x="3285" y="7568"/>
                </a:lnTo>
                <a:lnTo>
                  <a:pt x="3424" y="7643"/>
                </a:lnTo>
                <a:lnTo>
                  <a:pt x="3576" y="7719"/>
                </a:lnTo>
                <a:lnTo>
                  <a:pt x="3727" y="7770"/>
                </a:lnTo>
                <a:lnTo>
                  <a:pt x="3879" y="7820"/>
                </a:lnTo>
                <a:lnTo>
                  <a:pt x="4030" y="7858"/>
                </a:lnTo>
                <a:lnTo>
                  <a:pt x="4195" y="7883"/>
                </a:lnTo>
                <a:lnTo>
                  <a:pt x="4359" y="7909"/>
                </a:lnTo>
                <a:lnTo>
                  <a:pt x="4687" y="7909"/>
                </a:lnTo>
                <a:lnTo>
                  <a:pt x="4864" y="7896"/>
                </a:lnTo>
                <a:lnTo>
                  <a:pt x="5028" y="7871"/>
                </a:lnTo>
                <a:lnTo>
                  <a:pt x="5193" y="7845"/>
                </a:lnTo>
                <a:lnTo>
                  <a:pt x="5370" y="7795"/>
                </a:lnTo>
                <a:lnTo>
                  <a:pt x="5534" y="7744"/>
                </a:lnTo>
                <a:lnTo>
                  <a:pt x="5698" y="7681"/>
                </a:lnTo>
                <a:lnTo>
                  <a:pt x="5850" y="7605"/>
                </a:lnTo>
                <a:lnTo>
                  <a:pt x="6014" y="7530"/>
                </a:lnTo>
                <a:lnTo>
                  <a:pt x="6165" y="7441"/>
                </a:lnTo>
                <a:lnTo>
                  <a:pt x="6317" y="7328"/>
                </a:lnTo>
                <a:lnTo>
                  <a:pt x="6469" y="7226"/>
                </a:lnTo>
                <a:lnTo>
                  <a:pt x="6608" y="7100"/>
                </a:lnTo>
                <a:lnTo>
                  <a:pt x="6709" y="7024"/>
                </a:lnTo>
                <a:lnTo>
                  <a:pt x="6810" y="6949"/>
                </a:lnTo>
                <a:lnTo>
                  <a:pt x="6923" y="6873"/>
                </a:lnTo>
                <a:lnTo>
                  <a:pt x="7050" y="6810"/>
                </a:lnTo>
                <a:lnTo>
                  <a:pt x="7315" y="6709"/>
                </a:lnTo>
                <a:lnTo>
                  <a:pt x="7618" y="6607"/>
                </a:lnTo>
                <a:lnTo>
                  <a:pt x="7934" y="6519"/>
                </a:lnTo>
                <a:lnTo>
                  <a:pt x="8250" y="6443"/>
                </a:lnTo>
                <a:lnTo>
                  <a:pt x="8920" y="6279"/>
                </a:lnTo>
                <a:lnTo>
                  <a:pt x="9248" y="6178"/>
                </a:lnTo>
                <a:lnTo>
                  <a:pt x="9564" y="6064"/>
                </a:lnTo>
                <a:lnTo>
                  <a:pt x="9854" y="5938"/>
                </a:lnTo>
                <a:lnTo>
                  <a:pt x="9993" y="5862"/>
                </a:lnTo>
                <a:lnTo>
                  <a:pt x="10120" y="5786"/>
                </a:lnTo>
                <a:lnTo>
                  <a:pt x="10246" y="5698"/>
                </a:lnTo>
                <a:lnTo>
                  <a:pt x="10372" y="5609"/>
                </a:lnTo>
                <a:lnTo>
                  <a:pt x="10474" y="5508"/>
                </a:lnTo>
                <a:lnTo>
                  <a:pt x="10575" y="5395"/>
                </a:lnTo>
                <a:lnTo>
                  <a:pt x="10663" y="5268"/>
                </a:lnTo>
                <a:lnTo>
                  <a:pt x="10739" y="5142"/>
                </a:lnTo>
                <a:lnTo>
                  <a:pt x="10802" y="4990"/>
                </a:lnTo>
                <a:lnTo>
                  <a:pt x="10853" y="4839"/>
                </a:lnTo>
                <a:lnTo>
                  <a:pt x="10878" y="4713"/>
                </a:lnTo>
                <a:lnTo>
                  <a:pt x="10890" y="4574"/>
                </a:lnTo>
                <a:lnTo>
                  <a:pt x="10890" y="4435"/>
                </a:lnTo>
                <a:lnTo>
                  <a:pt x="10878" y="4296"/>
                </a:lnTo>
                <a:lnTo>
                  <a:pt x="10853" y="4157"/>
                </a:lnTo>
                <a:lnTo>
                  <a:pt x="10815" y="4018"/>
                </a:lnTo>
                <a:lnTo>
                  <a:pt x="10764" y="3879"/>
                </a:lnTo>
                <a:lnTo>
                  <a:pt x="10701" y="3740"/>
                </a:lnTo>
                <a:lnTo>
                  <a:pt x="10625" y="3614"/>
                </a:lnTo>
                <a:lnTo>
                  <a:pt x="10549" y="3487"/>
                </a:lnTo>
                <a:lnTo>
                  <a:pt x="10448" y="3374"/>
                </a:lnTo>
                <a:lnTo>
                  <a:pt x="10347" y="3285"/>
                </a:lnTo>
                <a:lnTo>
                  <a:pt x="10233" y="3197"/>
                </a:lnTo>
                <a:lnTo>
                  <a:pt x="10107" y="3133"/>
                </a:lnTo>
                <a:lnTo>
                  <a:pt x="9981" y="3083"/>
                </a:lnTo>
                <a:lnTo>
                  <a:pt x="9842" y="3045"/>
                </a:lnTo>
                <a:lnTo>
                  <a:pt x="9703" y="3032"/>
                </a:lnTo>
                <a:lnTo>
                  <a:pt x="9299" y="3032"/>
                </a:lnTo>
                <a:lnTo>
                  <a:pt x="9033" y="3070"/>
                </a:lnTo>
                <a:lnTo>
                  <a:pt x="8781" y="3133"/>
                </a:lnTo>
                <a:lnTo>
                  <a:pt x="8541" y="3222"/>
                </a:lnTo>
                <a:lnTo>
                  <a:pt x="8301" y="3323"/>
                </a:lnTo>
                <a:lnTo>
                  <a:pt x="8220" y="3365"/>
                </a:lnTo>
                <a:lnTo>
                  <a:pt x="8220" y="3365"/>
                </a:lnTo>
                <a:lnTo>
                  <a:pt x="8250" y="3298"/>
                </a:lnTo>
                <a:lnTo>
                  <a:pt x="8313" y="3121"/>
                </a:lnTo>
                <a:lnTo>
                  <a:pt x="8364" y="2957"/>
                </a:lnTo>
                <a:lnTo>
                  <a:pt x="8414" y="2780"/>
                </a:lnTo>
                <a:lnTo>
                  <a:pt x="8440" y="2616"/>
                </a:lnTo>
                <a:lnTo>
                  <a:pt x="8465" y="2451"/>
                </a:lnTo>
                <a:lnTo>
                  <a:pt x="8477" y="2300"/>
                </a:lnTo>
                <a:lnTo>
                  <a:pt x="8465" y="2136"/>
                </a:lnTo>
                <a:lnTo>
                  <a:pt x="8452" y="1997"/>
                </a:lnTo>
                <a:lnTo>
                  <a:pt x="8414" y="1845"/>
                </a:lnTo>
                <a:lnTo>
                  <a:pt x="8364" y="1719"/>
                </a:lnTo>
                <a:lnTo>
                  <a:pt x="8288" y="1592"/>
                </a:lnTo>
                <a:lnTo>
                  <a:pt x="8199" y="1479"/>
                </a:lnTo>
                <a:lnTo>
                  <a:pt x="8086" y="1365"/>
                </a:lnTo>
                <a:lnTo>
                  <a:pt x="7959" y="1264"/>
                </a:lnTo>
                <a:lnTo>
                  <a:pt x="7808" y="1188"/>
                </a:lnTo>
                <a:lnTo>
                  <a:pt x="7631" y="1112"/>
                </a:lnTo>
                <a:lnTo>
                  <a:pt x="7467" y="1062"/>
                </a:lnTo>
                <a:lnTo>
                  <a:pt x="7302" y="1024"/>
                </a:lnTo>
                <a:lnTo>
                  <a:pt x="7138" y="1011"/>
                </a:lnTo>
                <a:lnTo>
                  <a:pt x="6999" y="1024"/>
                </a:lnTo>
                <a:lnTo>
                  <a:pt x="6848" y="1036"/>
                </a:lnTo>
                <a:lnTo>
                  <a:pt x="6709" y="1087"/>
                </a:lnTo>
                <a:lnTo>
                  <a:pt x="6582" y="1138"/>
                </a:lnTo>
                <a:lnTo>
                  <a:pt x="6456" y="1213"/>
                </a:lnTo>
                <a:lnTo>
                  <a:pt x="6330" y="1289"/>
                </a:lnTo>
                <a:lnTo>
                  <a:pt x="6216" y="1390"/>
                </a:lnTo>
                <a:lnTo>
                  <a:pt x="6102" y="1491"/>
                </a:lnTo>
                <a:lnTo>
                  <a:pt x="6001" y="1618"/>
                </a:lnTo>
                <a:lnTo>
                  <a:pt x="5978" y="1647"/>
                </a:lnTo>
                <a:lnTo>
                  <a:pt x="5978" y="1647"/>
                </a:lnTo>
                <a:lnTo>
                  <a:pt x="5976" y="1618"/>
                </a:lnTo>
                <a:lnTo>
                  <a:pt x="5951" y="1428"/>
                </a:lnTo>
                <a:lnTo>
                  <a:pt x="5913" y="1239"/>
                </a:lnTo>
                <a:lnTo>
                  <a:pt x="5875" y="1062"/>
                </a:lnTo>
                <a:lnTo>
                  <a:pt x="5812" y="898"/>
                </a:lnTo>
                <a:lnTo>
                  <a:pt x="5749" y="746"/>
                </a:lnTo>
                <a:lnTo>
                  <a:pt x="5673" y="607"/>
                </a:lnTo>
                <a:lnTo>
                  <a:pt x="5584" y="468"/>
                </a:lnTo>
                <a:lnTo>
                  <a:pt x="5483" y="354"/>
                </a:lnTo>
                <a:lnTo>
                  <a:pt x="5382" y="253"/>
                </a:lnTo>
                <a:lnTo>
                  <a:pt x="5256" y="165"/>
                </a:lnTo>
                <a:lnTo>
                  <a:pt x="5104" y="89"/>
                </a:lnTo>
                <a:lnTo>
                  <a:pt x="4953" y="38"/>
                </a:lnTo>
                <a:lnTo>
                  <a:pt x="4788" y="13"/>
                </a:lnTo>
                <a:lnTo>
                  <a:pt x="4599" y="1"/>
                </a:lnTo>
                <a:close/>
              </a:path>
            </a:pathLst>
          </a:custGeom>
          <a:solidFill>
            <a:srgbClr val="302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subTitle" idx="3"/>
          </p:nvPr>
        </p:nvSpPr>
        <p:spPr>
          <a:xfrm>
            <a:off x="919557" y="1007988"/>
            <a:ext cx="6837431" cy="1714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my first impression we get an answer for: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what's the most coffee shop has highest rating based on quality of coffee and the price?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after analysis we noticed the </a:t>
            </a:r>
            <a:r>
              <a:rPr lang="en-US" sz="1800" dirty="0">
                <a:ln>
                  <a:noFill/>
                </a:ln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“Elixir Bunn coffee Roasters”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 the highest rating. </a:t>
            </a:r>
          </a:p>
        </p:txBody>
      </p:sp>
      <p:pic>
        <p:nvPicPr>
          <p:cNvPr id="18" name="صورة 17">
            <a:extLst>
              <a:ext uri="{FF2B5EF4-FFF2-40B4-BE49-F238E27FC236}">
                <a16:creationId xmlns:a16="http://schemas.microsoft.com/office/drawing/2014/main" id="{E2F9E879-8871-471A-921B-06110319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3538329"/>
            <a:ext cx="2077278" cy="16846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>
            <a:extLst>
              <a:ext uri="{FF2B5EF4-FFF2-40B4-BE49-F238E27FC236}">
                <a16:creationId xmlns:a16="http://schemas.microsoft.com/office/drawing/2014/main" id="{5FCF5FA9-08B4-4AE3-A7D6-9FC9A424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573" y="1053548"/>
            <a:ext cx="2166731" cy="2057400"/>
          </a:xfrm>
        </p:spPr>
        <p:txBody>
          <a:bodyPr/>
          <a:lstStyle/>
          <a:p>
            <a:r>
              <a:rPr lang="en" sz="3600" dirty="0"/>
              <a:t>THANKS!</a:t>
            </a:r>
            <a:endParaRPr lang="ar-SA" sz="3600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6129A021-97F9-4207-A96F-1CBB57BA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4" y="3538329"/>
            <a:ext cx="2077278" cy="16846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554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720000" y="7034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lava coffe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1"/>
          </p:nvPr>
        </p:nvSpPr>
        <p:spPr>
          <a:xfrm>
            <a:off x="720000" y="1415290"/>
            <a:ext cx="6048548" cy="3551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From the personalities in which they exist to the communities that grow our coffee beans, we are committed to investing and creating opportunities to positively impact people's lives.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Exchanging groups, helping at work, bringing activism into work, bringing activism into individuals - all this is an axe part of our identity as a sustainable company.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As a publicly traded company, lava coffee believes in striking a balance.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between business and social amenities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9ABDF6B9-2EF1-4D5B-BD4E-A13EFE7F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3538329"/>
            <a:ext cx="2077278" cy="16846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CA765B5-8064-4067-B871-31A588B8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21" y="1289851"/>
            <a:ext cx="5754757" cy="3590262"/>
          </a:xfrm>
        </p:spPr>
        <p:txBody>
          <a:bodyPr/>
          <a:lstStyle/>
          <a:p>
            <a:r>
              <a:rPr lang="en-US" dirty="0"/>
              <a:t>People say money can’t buy happiness.</a:t>
            </a:r>
            <a:br>
              <a:rPr lang="en-US" dirty="0"/>
            </a:br>
            <a:r>
              <a:rPr lang="en-US" dirty="0"/>
              <a:t>They lie. Money buys </a:t>
            </a:r>
            <a:r>
              <a:rPr lang="en-US" dirty="0" err="1"/>
              <a:t>coffe</a:t>
            </a:r>
            <a:r>
              <a:rPr lang="en-US" dirty="0"/>
              <a:t> , </a:t>
            </a:r>
            <a:r>
              <a:rPr lang="en-US" dirty="0" err="1"/>
              <a:t>coffe</a:t>
            </a:r>
            <a:r>
              <a:rPr lang="en-US" dirty="0"/>
              <a:t> makes me happy!</a:t>
            </a:r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F98BF93-D5AF-4FCA-8DFC-3D5C9371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4" y="3538329"/>
            <a:ext cx="2077278" cy="16846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138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 idx="9"/>
          </p:nvPr>
        </p:nvSpPr>
        <p:spPr>
          <a:xfrm>
            <a:off x="720000" y="763078"/>
            <a:ext cx="7704000" cy="946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Tools</a:t>
            </a:r>
            <a:endParaRPr sz="3200" dirty="0"/>
          </a:p>
        </p:txBody>
      </p:sp>
      <p:graphicFrame>
        <p:nvGraphicFramePr>
          <p:cNvPr id="16" name="رسم تخطيطي 15">
            <a:extLst>
              <a:ext uri="{FF2B5EF4-FFF2-40B4-BE49-F238E27FC236}">
                <a16:creationId xmlns:a16="http://schemas.microsoft.com/office/drawing/2014/main" id="{528CABAF-5A70-4077-9F0C-B04B7517B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856440"/>
              </p:ext>
            </p:extLst>
          </p:nvPr>
        </p:nvGraphicFramePr>
        <p:xfrm>
          <a:off x="1401417" y="1709531"/>
          <a:ext cx="6291469" cy="1461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8" name="صورة 37">
            <a:extLst>
              <a:ext uri="{FF2B5EF4-FFF2-40B4-BE49-F238E27FC236}">
                <a16:creationId xmlns:a16="http://schemas.microsoft.com/office/drawing/2014/main" id="{B9E7B196-CB6A-48D0-BC4B-E327D8359B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6174" y="3538329"/>
            <a:ext cx="2077278" cy="16846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1851861" y="622098"/>
            <a:ext cx="5183703" cy="822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Data Cleaning</a:t>
            </a:r>
            <a:endParaRPr sz="4400" dirty="0"/>
          </a:p>
        </p:txBody>
      </p:sp>
      <p:graphicFrame>
        <p:nvGraphicFramePr>
          <p:cNvPr id="6" name="عنصر نائب للمحتوى 3">
            <a:extLst>
              <a:ext uri="{FF2B5EF4-FFF2-40B4-BE49-F238E27FC236}">
                <a16:creationId xmlns:a16="http://schemas.microsoft.com/office/drawing/2014/main" id="{77A5C390-AB0D-42B4-94CE-6260816124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104284"/>
              </p:ext>
            </p:extLst>
          </p:nvPr>
        </p:nvGraphicFramePr>
        <p:xfrm>
          <a:off x="1377490" y="1444101"/>
          <a:ext cx="6609522" cy="2757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صورة 9">
            <a:extLst>
              <a:ext uri="{FF2B5EF4-FFF2-40B4-BE49-F238E27FC236}">
                <a16:creationId xmlns:a16="http://schemas.microsoft.com/office/drawing/2014/main" id="{3F640213-6F64-42E3-B7D7-C1991E83AF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6174" y="3538329"/>
            <a:ext cx="2077278" cy="16846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8B6F1-A80D-47AF-8C98-FA9EF6BE1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 rot="10800000" flipV="1">
            <a:off x="159024" y="2106192"/>
            <a:ext cx="721581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taken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en-US" altLang="ar-SA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https://www.kaggle.com/mohammedhalosaimi/riyadh-coffee-shops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6C38E35-7317-4AA4-8581-97475FBBD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3538329"/>
            <a:ext cx="2077278" cy="16846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467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566530" y="852755"/>
            <a:ext cx="5879891" cy="707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err="1"/>
              <a:t>DataFrame</a:t>
            </a:r>
            <a:r>
              <a:rPr lang="en-US" sz="2800" dirty="0"/>
              <a:t>: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A71A34C6-C105-48E9-8067-AC3712B7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59" y="1462964"/>
            <a:ext cx="6588749" cy="3277820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1ACADD72-1F00-4236-8D63-38AE16839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95" y="3191934"/>
            <a:ext cx="2250318" cy="20381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EBAFDC0-1922-4BB0-83DC-BDCCCE60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398" y="352839"/>
            <a:ext cx="4563900" cy="884583"/>
          </a:xfrm>
        </p:spPr>
        <p:txBody>
          <a:bodyPr/>
          <a:lstStyle/>
          <a:p>
            <a:r>
              <a:rPr lang="en-US" sz="2800" dirty="0" err="1"/>
              <a:t>DataFrame</a:t>
            </a:r>
            <a:r>
              <a:rPr lang="en-US" sz="2400" dirty="0"/>
              <a:t>:</a:t>
            </a:r>
            <a:endParaRPr lang="ar-SA" sz="24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7292FF6A-03D6-43A9-9229-7B2574F6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5" y="1238664"/>
            <a:ext cx="7394638" cy="2667414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B2F24300-C61F-475C-AEFB-46F398ED1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3538329"/>
            <a:ext cx="2077278" cy="16846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5828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2721235" y="1072995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 of rating of Coffee Shops in Riyadh</a:t>
            </a:r>
            <a:endParaRPr dirty="0"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1"/>
          </p:nvPr>
        </p:nvSpPr>
        <p:spPr>
          <a:xfrm>
            <a:off x="2828477" y="1844242"/>
            <a:ext cx="4278000" cy="1704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goal of the project is to analyze Riyadh cafes based on people’s ratings of most cafes in Riyadh and based on this ratings we will establish a Lava coffee shop.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DE4AF190-F51D-40E7-8D93-A8135ADF5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3538329"/>
            <a:ext cx="2077278" cy="16846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19DACA05-A2CA-4288-B8D2-0C173A278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3974"/>
            <a:ext cx="2927428" cy="2812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252</Words>
  <Application>Microsoft Office PowerPoint</Application>
  <PresentationFormat>عرض على الشاشة (16:9)</PresentationFormat>
  <Paragraphs>33</Paragraphs>
  <Slides>14</Slides>
  <Notes>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21" baseType="lpstr">
      <vt:lpstr>Arial</vt:lpstr>
      <vt:lpstr>Bebas Neue</vt:lpstr>
      <vt:lpstr>Calibri</vt:lpstr>
      <vt:lpstr>Oxygen</vt:lpstr>
      <vt:lpstr>Oxygen Light</vt:lpstr>
      <vt:lpstr>Poiret One</vt:lpstr>
      <vt:lpstr>Minimalist Aesthetic Slideshow by Slidesgo</vt:lpstr>
      <vt:lpstr>Analysis of rating of Coffee Shops in Riyadh</vt:lpstr>
      <vt:lpstr>About lava coffe</vt:lpstr>
      <vt:lpstr>People say money can’t buy happiness. They lie. Money buys coffe , coffe makes me happy!</vt:lpstr>
      <vt:lpstr>Tools</vt:lpstr>
      <vt:lpstr>Data Cleaning</vt:lpstr>
      <vt:lpstr>The data was taken from the Kaggle website: https://www.kaggle.com/mohammedhalosaimi/riyadh-coffee-shops </vt:lpstr>
      <vt:lpstr>DataFrame: </vt:lpstr>
      <vt:lpstr>DataFrame:</vt:lpstr>
      <vt:lpstr>Analysis of rating of Coffee Shops in Riyadh</vt:lpstr>
      <vt:lpstr>عرض تقديمي في PowerPoint</vt:lpstr>
      <vt:lpstr>عرض تقديمي في PowerPoint</vt:lpstr>
      <vt:lpstr>عرض تقديمي في PowerPoint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rating of Coffee Shops in Riyadh</dc:title>
  <dc:creator>USER</dc:creator>
  <cp:lastModifiedBy>USER</cp:lastModifiedBy>
  <cp:revision>1</cp:revision>
  <dcterms:modified xsi:type="dcterms:W3CDTF">2021-11-19T14:14:28Z</dcterms:modified>
</cp:coreProperties>
</file>