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71" r:id="rId3"/>
    <p:sldId id="352" r:id="rId4"/>
    <p:sldId id="351" r:id="rId5"/>
    <p:sldId id="354" r:id="rId6"/>
    <p:sldId id="365" r:id="rId7"/>
    <p:sldId id="363" r:id="rId8"/>
    <p:sldId id="353" r:id="rId9"/>
    <p:sldId id="373" r:id="rId10"/>
    <p:sldId id="364" r:id="rId11"/>
    <p:sldId id="367" r:id="rId12"/>
    <p:sldId id="362" r:id="rId13"/>
    <p:sldId id="372" r:id="rId14"/>
    <p:sldId id="347" r:id="rId15"/>
    <p:sldId id="350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BB034"/>
    <a:srgbClr val="EF4135"/>
    <a:srgbClr val="000000"/>
    <a:srgbClr val="FFDD00"/>
    <a:srgbClr val="C1D72F"/>
    <a:srgbClr val="54B948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72" autoAdjust="0"/>
    <p:restoredTop sz="94660"/>
  </p:normalViewPr>
  <p:slideViewPr>
    <p:cSldViewPr snapToGrid="0">
      <p:cViewPr>
        <p:scale>
          <a:sx n="75" d="100"/>
          <a:sy n="75" d="100"/>
        </p:scale>
        <p:origin x="-1002" y="-72"/>
      </p:cViewPr>
      <p:guideLst>
        <p:guide orient="horz" pos="2160"/>
        <p:guide orient="horz" pos="548"/>
        <p:guide orient="horz" pos="4170"/>
        <p:guide orient="horz" pos="2391"/>
        <p:guide orient="horz" pos="1060"/>
        <p:guide orient="horz" pos="2556"/>
        <p:guide orient="horz" pos="3962"/>
        <p:guide orient="horz" pos="4098"/>
        <p:guide pos="2880"/>
        <p:guide pos="5534"/>
        <p:guide pos="221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0"/>
    </p:cViewPr>
  </p:sorterViewPr>
  <p:notesViewPr>
    <p:cSldViewPr snapToGrid="0">
      <p:cViewPr varScale="1">
        <p:scale>
          <a:sx n="52" d="100"/>
          <a:sy n="52" d="100"/>
        </p:scale>
        <p:origin x="-1908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0" i="0" u="none" dirty="0" smtClean="0"/>
            <a:t>Desarrollo de la propuesta  formal 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Propuesta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C" sz="2400" b="0" i="0" u="none" dirty="0" smtClean="0"/>
            <a:t>Investigación Preliminar </a:t>
          </a:r>
          <a:endParaRPr lang="es-ES_tradnl" sz="2400" b="1" dirty="0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92BFF5F7-5F7D-2E48-855A-ABD8D68F5A9F}">
      <dgm:prSet phldrT="[Texto]" custT="1"/>
      <dgm:spPr/>
      <dgm:t>
        <a:bodyPr/>
        <a:lstStyle/>
        <a:p>
          <a:r>
            <a:rPr lang="es-ES_tradnl" sz="2400" dirty="0" smtClean="0"/>
            <a:t>Marco teórico</a:t>
          </a:r>
          <a:endParaRPr lang="es-ES_tradnl" sz="2400" dirty="0"/>
        </a:p>
      </dgm:t>
    </dgm:pt>
    <dgm:pt modelId="{5C310C28-2B3A-B542-A7BB-F27F25EE9A53}" type="parTrans" cxnId="{E01CC956-A713-FC4D-A38D-1C6B23E24666}">
      <dgm:prSet/>
      <dgm:spPr/>
      <dgm:t>
        <a:bodyPr/>
        <a:lstStyle/>
        <a:p>
          <a:endParaRPr lang="es-ES_tradnl"/>
        </a:p>
      </dgm:t>
    </dgm:pt>
    <dgm:pt modelId="{93FA8EFE-C910-CE42-BE26-468525015BDC}" type="sibTrans" cxnId="{E01CC956-A713-FC4D-A38D-1C6B23E24666}">
      <dgm:prSet/>
      <dgm:spPr/>
      <dgm:t>
        <a:bodyPr/>
        <a:lstStyle/>
        <a:p>
          <a:endParaRPr lang="es-ES_tradnl"/>
        </a:p>
      </dgm:t>
    </dgm:pt>
    <dgm:pt modelId="{A7A30E1A-A22E-422C-A718-08587CD16103}">
      <dgm:prSet phldrT="[Texto]" custT="1"/>
      <dgm:spPr/>
      <dgm:t>
        <a:bodyPr/>
        <a:lstStyle/>
        <a:p>
          <a:r>
            <a:rPr lang="es-ES_tradnl" sz="2400" dirty="0" smtClean="0"/>
            <a:t>Objetivos</a:t>
          </a:r>
          <a:endParaRPr lang="es-ES_tradnl" sz="2400" dirty="0"/>
        </a:p>
      </dgm:t>
    </dgm:pt>
    <dgm:pt modelId="{0D7D969D-8549-4ADD-AC4D-D97DDE177D01}" type="parTrans" cxnId="{379D7F7D-5B86-46F1-B15F-A18F9EE479DF}">
      <dgm:prSet/>
      <dgm:spPr/>
      <dgm:t>
        <a:bodyPr/>
        <a:lstStyle/>
        <a:p>
          <a:endParaRPr lang="es-EC"/>
        </a:p>
      </dgm:t>
    </dgm:pt>
    <dgm:pt modelId="{CC774AEB-586F-435C-A80F-AF732DAA3A34}" type="sibTrans" cxnId="{379D7F7D-5B86-46F1-B15F-A18F9EE479DF}">
      <dgm:prSet/>
      <dgm:spPr/>
      <dgm:t>
        <a:bodyPr/>
        <a:lstStyle/>
        <a:p>
          <a:endParaRPr lang="es-EC"/>
        </a:p>
      </dgm:t>
    </dgm:pt>
    <dgm:pt modelId="{54D5BC64-A3C9-EF4C-898A-1B759D9B142E}" type="pres">
      <dgm:prSet presAssocID="{927CFBBD-7561-3441-9293-83FC6B8C6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18F17F9-4ABB-3C4B-A0EC-DBB08CBE4C42}" type="pres">
      <dgm:prSet presAssocID="{E0895953-413D-EA40-9010-D79FE0AB8E3F}" presName="composite" presStyleCnt="0"/>
      <dgm:spPr/>
    </dgm:pt>
    <dgm:pt modelId="{AFB40A56-2E01-4041-8E74-68D0C69DF6B3}" type="pres">
      <dgm:prSet presAssocID="{E0895953-413D-EA40-9010-D79FE0AB8E3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033867F-9EB2-CB4A-A76B-80323EEF8ACC}" type="pres">
      <dgm:prSet presAssocID="{E0895953-413D-EA40-9010-D79FE0AB8E3F}" presName="parSh" presStyleLbl="node1" presStyleIdx="0" presStyleCnt="2"/>
      <dgm:spPr/>
      <dgm:t>
        <a:bodyPr/>
        <a:lstStyle/>
        <a:p>
          <a:endParaRPr lang="es-ES_tradnl"/>
        </a:p>
      </dgm:t>
    </dgm:pt>
    <dgm:pt modelId="{1E40FBA3-22D4-604E-A1A0-E2C75370B1DC}" type="pres">
      <dgm:prSet presAssocID="{E0895953-413D-EA40-9010-D79FE0AB8E3F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9018B84-3A3F-D046-A7BD-59D0AE9B2DCE}" type="pres">
      <dgm:prSet presAssocID="{E16724E5-1FA4-354F-9542-B610759A7E54}" presName="sibTrans" presStyleLbl="sibTrans2D1" presStyleIdx="0" presStyleCnt="1"/>
      <dgm:spPr/>
      <dgm:t>
        <a:bodyPr/>
        <a:lstStyle/>
        <a:p>
          <a:endParaRPr lang="es-ES_tradnl"/>
        </a:p>
      </dgm:t>
    </dgm:pt>
    <dgm:pt modelId="{7CCB1D9F-C0BA-7D4E-B8A6-AC6D5AFA9A28}" type="pres">
      <dgm:prSet presAssocID="{E16724E5-1FA4-354F-9542-B610759A7E54}" presName="connTx" presStyleLbl="sibTrans2D1" presStyleIdx="0" presStyleCnt="1"/>
      <dgm:spPr/>
      <dgm:t>
        <a:bodyPr/>
        <a:lstStyle/>
        <a:p>
          <a:endParaRPr lang="es-ES_tradnl"/>
        </a:p>
      </dgm:t>
    </dgm:pt>
    <dgm:pt modelId="{BDE2209B-18DB-AC4E-8F04-5E08571ECA8E}" type="pres">
      <dgm:prSet presAssocID="{DDE15867-3C8B-5D43-A30E-7EA15E339988}" presName="composite" presStyleCnt="0"/>
      <dgm:spPr/>
    </dgm:pt>
    <dgm:pt modelId="{D1AA07A6-4F5B-DF42-A2F9-86991A179B6B}" type="pres">
      <dgm:prSet presAssocID="{DDE15867-3C8B-5D43-A30E-7EA15E33998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2CD7A2-F3E3-E245-9397-318AE19BCFD7}" type="pres">
      <dgm:prSet presAssocID="{DDE15867-3C8B-5D43-A30E-7EA15E339988}" presName="parSh" presStyleLbl="node1" presStyleIdx="1" presStyleCnt="2"/>
      <dgm:spPr/>
      <dgm:t>
        <a:bodyPr/>
        <a:lstStyle/>
        <a:p>
          <a:endParaRPr lang="es-ES_tradnl"/>
        </a:p>
      </dgm:t>
    </dgm:pt>
    <dgm:pt modelId="{AF2FE904-2BE1-4140-A604-47FDB6548168}" type="pres">
      <dgm:prSet presAssocID="{DDE15867-3C8B-5D43-A30E-7EA15E339988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3C8F1D8-45FC-BB42-87BE-2EECEA44E6A5}" type="presOf" srcId="{E16724E5-1FA4-354F-9542-B610759A7E54}" destId="{D9018B84-3A3F-D046-A7BD-59D0AE9B2DCE}" srcOrd="0" destOrd="0" presId="urn:microsoft.com/office/officeart/2005/8/layout/process3"/>
    <dgm:cxn modelId="{ACD16696-A8B4-FA4E-83FA-435D2B59F2DB}" type="presOf" srcId="{E0895953-413D-EA40-9010-D79FE0AB8E3F}" destId="{6033867F-9EB2-CB4A-A76B-80323EEF8ACC}" srcOrd="1" destOrd="0" presId="urn:microsoft.com/office/officeart/2005/8/layout/process3"/>
    <dgm:cxn modelId="{4A6614BE-A250-AF48-A964-BB77F8F3E4FF}" type="presOf" srcId="{927CFBBD-7561-3441-9293-83FC6B8C6F6D}" destId="{54D5BC64-A3C9-EF4C-898A-1B759D9B142E}" srcOrd="0" destOrd="0" presId="urn:microsoft.com/office/officeart/2005/8/layout/process3"/>
    <dgm:cxn modelId="{5454E043-2A56-DB4C-83CB-52E525AABFD7}" type="presOf" srcId="{406419E1-0FFF-354F-A0D0-2719B35FB9C6}" destId="{1E40FBA3-22D4-604E-A1A0-E2C75370B1DC}" srcOrd="0" destOrd="0" presId="urn:microsoft.com/office/officeart/2005/8/layout/process3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0F186B7B-EFD4-3A49-8A43-7275544D2860}" type="presOf" srcId="{E16724E5-1FA4-354F-9542-B610759A7E54}" destId="{7CCB1D9F-C0BA-7D4E-B8A6-AC6D5AFA9A28}" srcOrd="1" destOrd="0" presId="urn:microsoft.com/office/officeart/2005/8/layout/process3"/>
    <dgm:cxn modelId="{BFEA142E-3DF4-6C4E-B9A3-054925695995}" type="presOf" srcId="{DDE15867-3C8B-5D43-A30E-7EA15E339988}" destId="{A32CD7A2-F3E3-E245-9397-318AE19BCFD7}" srcOrd="1" destOrd="0" presId="urn:microsoft.com/office/officeart/2005/8/layout/process3"/>
    <dgm:cxn modelId="{379D7F7D-5B86-46F1-B15F-A18F9EE479DF}" srcId="{E0895953-413D-EA40-9010-D79FE0AB8E3F}" destId="{A7A30E1A-A22E-422C-A718-08587CD16103}" srcOrd="1" destOrd="0" parTransId="{0D7D969D-8549-4ADD-AC4D-D97DDE177D01}" sibTransId="{CC774AEB-586F-435C-A80F-AF732DAA3A34}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AEC15884-0D6C-0F46-AD19-906EA59E9266}" type="presOf" srcId="{92BFF5F7-5F7D-2E48-855A-ABD8D68F5A9F}" destId="{AF2FE904-2BE1-4140-A604-47FDB6548168}" srcOrd="0" destOrd="0" presId="urn:microsoft.com/office/officeart/2005/8/layout/process3"/>
    <dgm:cxn modelId="{E01CC956-A713-FC4D-A38D-1C6B23E24666}" srcId="{DDE15867-3C8B-5D43-A30E-7EA15E339988}" destId="{92BFF5F7-5F7D-2E48-855A-ABD8D68F5A9F}" srcOrd="0" destOrd="0" parTransId="{5C310C28-2B3A-B542-A7BB-F27F25EE9A53}" sibTransId="{93FA8EFE-C910-CE42-BE26-468525015BDC}"/>
    <dgm:cxn modelId="{E79BCB46-108D-484D-B73F-B5610F567DAE}" type="presOf" srcId="{E0895953-413D-EA40-9010-D79FE0AB8E3F}" destId="{AFB40A56-2E01-4041-8E74-68D0C69DF6B3}" srcOrd="0" destOrd="0" presId="urn:microsoft.com/office/officeart/2005/8/layout/process3"/>
    <dgm:cxn modelId="{4D85D6F0-88E7-F643-8C38-A1ADE26E064F}" type="presOf" srcId="{DDE15867-3C8B-5D43-A30E-7EA15E339988}" destId="{D1AA07A6-4F5B-DF42-A2F9-86991A179B6B}" srcOrd="0" destOrd="0" presId="urn:microsoft.com/office/officeart/2005/8/layout/process3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CA85A548-A4EF-40BF-9025-B619E62CB455}" type="presOf" srcId="{A7A30E1A-A22E-422C-A718-08587CD16103}" destId="{1E40FBA3-22D4-604E-A1A0-E2C75370B1DC}" srcOrd="0" destOrd="1" presId="urn:microsoft.com/office/officeart/2005/8/layout/process3"/>
    <dgm:cxn modelId="{C5D13AFF-05B5-C54F-A057-2C6372A15A8F}" type="presParOf" srcId="{54D5BC64-A3C9-EF4C-898A-1B759D9B142E}" destId="{B18F17F9-4ABB-3C4B-A0EC-DBB08CBE4C42}" srcOrd="0" destOrd="0" presId="urn:microsoft.com/office/officeart/2005/8/layout/process3"/>
    <dgm:cxn modelId="{9D82211F-5C5B-424D-9591-6A697F52238A}" type="presParOf" srcId="{B18F17F9-4ABB-3C4B-A0EC-DBB08CBE4C42}" destId="{AFB40A56-2E01-4041-8E74-68D0C69DF6B3}" srcOrd="0" destOrd="0" presId="urn:microsoft.com/office/officeart/2005/8/layout/process3"/>
    <dgm:cxn modelId="{F5346479-1312-6B4F-8834-FFE5B81A46FF}" type="presParOf" srcId="{B18F17F9-4ABB-3C4B-A0EC-DBB08CBE4C42}" destId="{6033867F-9EB2-CB4A-A76B-80323EEF8ACC}" srcOrd="1" destOrd="0" presId="urn:microsoft.com/office/officeart/2005/8/layout/process3"/>
    <dgm:cxn modelId="{5FB82B5B-12B5-3D4E-A444-0BF197996759}" type="presParOf" srcId="{B18F17F9-4ABB-3C4B-A0EC-DBB08CBE4C42}" destId="{1E40FBA3-22D4-604E-A1A0-E2C75370B1DC}" srcOrd="2" destOrd="0" presId="urn:microsoft.com/office/officeart/2005/8/layout/process3"/>
    <dgm:cxn modelId="{008A2FE1-603A-7A46-8093-4B1792B19299}" type="presParOf" srcId="{54D5BC64-A3C9-EF4C-898A-1B759D9B142E}" destId="{D9018B84-3A3F-D046-A7BD-59D0AE9B2DCE}" srcOrd="1" destOrd="0" presId="urn:microsoft.com/office/officeart/2005/8/layout/process3"/>
    <dgm:cxn modelId="{98EA510F-C995-EC47-A82C-CBEA4EFDB666}" type="presParOf" srcId="{D9018B84-3A3F-D046-A7BD-59D0AE9B2DCE}" destId="{7CCB1D9F-C0BA-7D4E-B8A6-AC6D5AFA9A28}" srcOrd="0" destOrd="0" presId="urn:microsoft.com/office/officeart/2005/8/layout/process3"/>
    <dgm:cxn modelId="{55244E3B-CE03-384E-BFCC-7B8F49FDDE1D}" type="presParOf" srcId="{54D5BC64-A3C9-EF4C-898A-1B759D9B142E}" destId="{BDE2209B-18DB-AC4E-8F04-5E08571ECA8E}" srcOrd="2" destOrd="0" presId="urn:microsoft.com/office/officeart/2005/8/layout/process3"/>
    <dgm:cxn modelId="{02ABC08E-8E9D-4846-AD5F-933B9BD15C44}" type="presParOf" srcId="{BDE2209B-18DB-AC4E-8F04-5E08571ECA8E}" destId="{D1AA07A6-4F5B-DF42-A2F9-86991A179B6B}" srcOrd="0" destOrd="0" presId="urn:microsoft.com/office/officeart/2005/8/layout/process3"/>
    <dgm:cxn modelId="{0F391051-3BDE-F349-865F-9EDDCF3AAEEB}" type="presParOf" srcId="{BDE2209B-18DB-AC4E-8F04-5E08571ECA8E}" destId="{A32CD7A2-F3E3-E245-9397-318AE19BCFD7}" srcOrd="1" destOrd="0" presId="urn:microsoft.com/office/officeart/2005/8/layout/process3"/>
    <dgm:cxn modelId="{9CA5A7D0-01FF-2F4D-9C17-378896E47CB7}" type="presParOf" srcId="{BDE2209B-18DB-AC4E-8F04-5E08571ECA8E}" destId="{AF2FE904-2BE1-4140-A604-47FDB654816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0" i="0" u="none" dirty="0" smtClean="0"/>
            <a:t>Implementación de la solución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000" dirty="0" smtClean="0"/>
            <a:t>Módulos</a:t>
          </a:r>
          <a:endParaRPr lang="es-ES_tradnl" sz="20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DDE15867-3C8B-5D43-A30E-7EA15E339988}">
      <dgm:prSet phldrT="[Texto]" custT="1"/>
      <dgm:spPr/>
      <dgm:t>
        <a:bodyPr/>
        <a:lstStyle/>
        <a:p>
          <a:r>
            <a:rPr lang="es-EC" sz="2000" b="0" i="0" u="none" dirty="0" smtClean="0"/>
            <a:t>Análisis de Resultados, Conclusiones y Recomendaciones</a:t>
          </a:r>
          <a:endParaRPr lang="es-ES_tradnl" sz="2000" b="1" dirty="0"/>
        </a:p>
      </dgm:t>
    </dgm:pt>
    <dgm:pt modelId="{E5145357-9447-4046-B0AA-CE9609B6F9D6}" type="parTrans" cxnId="{D6577CFD-B203-4A46-923E-4A0E4BFE1CCA}">
      <dgm:prSet/>
      <dgm:spPr/>
      <dgm:t>
        <a:bodyPr/>
        <a:lstStyle/>
        <a:p>
          <a:endParaRPr lang="es-ES_tradnl"/>
        </a:p>
      </dgm:t>
    </dgm:pt>
    <dgm:pt modelId="{38A681F6-7826-104E-88B0-183044E4D255}" type="sibTrans" cxnId="{D6577CFD-B203-4A46-923E-4A0E4BFE1CCA}">
      <dgm:prSet/>
      <dgm:spPr/>
      <dgm:t>
        <a:bodyPr/>
        <a:lstStyle/>
        <a:p>
          <a:endParaRPr lang="es-ES_tradnl"/>
        </a:p>
      </dgm:t>
    </dgm:pt>
    <dgm:pt modelId="{92BFF5F7-5F7D-2E48-855A-ABD8D68F5A9F}">
      <dgm:prSet phldrT="[Texto]" custT="1"/>
      <dgm:spPr/>
      <dgm:t>
        <a:bodyPr/>
        <a:lstStyle/>
        <a:p>
          <a:r>
            <a:rPr lang="es-ES_tradnl" sz="2400" dirty="0" smtClean="0"/>
            <a:t>Resultados</a:t>
          </a:r>
          <a:endParaRPr lang="es-ES_tradnl" sz="2400" dirty="0"/>
        </a:p>
      </dgm:t>
    </dgm:pt>
    <dgm:pt modelId="{5C310C28-2B3A-B542-A7BB-F27F25EE9A53}" type="parTrans" cxnId="{E01CC956-A713-FC4D-A38D-1C6B23E24666}">
      <dgm:prSet/>
      <dgm:spPr/>
      <dgm:t>
        <a:bodyPr/>
        <a:lstStyle/>
        <a:p>
          <a:endParaRPr lang="es-ES_tradnl"/>
        </a:p>
      </dgm:t>
    </dgm:pt>
    <dgm:pt modelId="{93FA8EFE-C910-CE42-BE26-468525015BDC}" type="sibTrans" cxnId="{E01CC956-A713-FC4D-A38D-1C6B23E24666}">
      <dgm:prSet/>
      <dgm:spPr/>
      <dgm:t>
        <a:bodyPr/>
        <a:lstStyle/>
        <a:p>
          <a:endParaRPr lang="es-ES_tradnl"/>
        </a:p>
      </dgm:t>
    </dgm:pt>
    <dgm:pt modelId="{1C79D6E2-2D34-47B1-B2A5-8922C0F5E9D3}">
      <dgm:prSet custT="1"/>
      <dgm:spPr/>
      <dgm:t>
        <a:bodyPr/>
        <a:lstStyle/>
        <a:p>
          <a:r>
            <a:rPr lang="es-ES_tradnl" sz="2000" dirty="0" smtClean="0"/>
            <a:t>Servicio - Cliente</a:t>
          </a:r>
          <a:endParaRPr lang="es-ES_tradnl" sz="2000" dirty="0"/>
        </a:p>
      </dgm:t>
    </dgm:pt>
    <dgm:pt modelId="{7C372012-32B7-4BB1-A7E6-12F40FB948C3}" type="parTrans" cxnId="{9DE8FB51-7896-4A81-873B-85E0C9864567}">
      <dgm:prSet/>
      <dgm:spPr/>
      <dgm:t>
        <a:bodyPr/>
        <a:lstStyle/>
        <a:p>
          <a:endParaRPr lang="es-EC"/>
        </a:p>
      </dgm:t>
    </dgm:pt>
    <dgm:pt modelId="{720147F2-F2B1-4253-BB7D-DDF20EC092AC}" type="sibTrans" cxnId="{9DE8FB51-7896-4A81-873B-85E0C9864567}">
      <dgm:prSet/>
      <dgm:spPr/>
      <dgm:t>
        <a:bodyPr/>
        <a:lstStyle/>
        <a:p>
          <a:endParaRPr lang="es-EC"/>
        </a:p>
      </dgm:t>
    </dgm:pt>
    <dgm:pt modelId="{54D5BC64-A3C9-EF4C-898A-1B759D9B142E}" type="pres">
      <dgm:prSet presAssocID="{927CFBBD-7561-3441-9293-83FC6B8C6F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18F17F9-4ABB-3C4B-A0EC-DBB08CBE4C42}" type="pres">
      <dgm:prSet presAssocID="{E0895953-413D-EA40-9010-D79FE0AB8E3F}" presName="composite" presStyleCnt="0"/>
      <dgm:spPr/>
    </dgm:pt>
    <dgm:pt modelId="{AFB40A56-2E01-4041-8E74-68D0C69DF6B3}" type="pres">
      <dgm:prSet presAssocID="{E0895953-413D-EA40-9010-D79FE0AB8E3F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033867F-9EB2-CB4A-A76B-80323EEF8ACC}" type="pres">
      <dgm:prSet presAssocID="{E0895953-413D-EA40-9010-D79FE0AB8E3F}" presName="parSh" presStyleLbl="node1" presStyleIdx="0" presStyleCnt="2"/>
      <dgm:spPr/>
      <dgm:t>
        <a:bodyPr/>
        <a:lstStyle/>
        <a:p>
          <a:endParaRPr lang="es-ES_tradnl"/>
        </a:p>
      </dgm:t>
    </dgm:pt>
    <dgm:pt modelId="{1E40FBA3-22D4-604E-A1A0-E2C75370B1DC}" type="pres">
      <dgm:prSet presAssocID="{E0895953-413D-EA40-9010-D79FE0AB8E3F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9018B84-3A3F-D046-A7BD-59D0AE9B2DCE}" type="pres">
      <dgm:prSet presAssocID="{E16724E5-1FA4-354F-9542-B610759A7E54}" presName="sibTrans" presStyleLbl="sibTrans2D1" presStyleIdx="0" presStyleCnt="1"/>
      <dgm:spPr/>
      <dgm:t>
        <a:bodyPr/>
        <a:lstStyle/>
        <a:p>
          <a:endParaRPr lang="es-ES_tradnl"/>
        </a:p>
      </dgm:t>
    </dgm:pt>
    <dgm:pt modelId="{7CCB1D9F-C0BA-7D4E-B8A6-AC6D5AFA9A28}" type="pres">
      <dgm:prSet presAssocID="{E16724E5-1FA4-354F-9542-B610759A7E54}" presName="connTx" presStyleLbl="sibTrans2D1" presStyleIdx="0" presStyleCnt="1"/>
      <dgm:spPr/>
      <dgm:t>
        <a:bodyPr/>
        <a:lstStyle/>
        <a:p>
          <a:endParaRPr lang="es-ES_tradnl"/>
        </a:p>
      </dgm:t>
    </dgm:pt>
    <dgm:pt modelId="{BDE2209B-18DB-AC4E-8F04-5E08571ECA8E}" type="pres">
      <dgm:prSet presAssocID="{DDE15867-3C8B-5D43-A30E-7EA15E339988}" presName="composite" presStyleCnt="0"/>
      <dgm:spPr/>
    </dgm:pt>
    <dgm:pt modelId="{D1AA07A6-4F5B-DF42-A2F9-86991A179B6B}" type="pres">
      <dgm:prSet presAssocID="{DDE15867-3C8B-5D43-A30E-7EA15E339988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2CD7A2-F3E3-E245-9397-318AE19BCFD7}" type="pres">
      <dgm:prSet presAssocID="{DDE15867-3C8B-5D43-A30E-7EA15E339988}" presName="parSh" presStyleLbl="node1" presStyleIdx="1" presStyleCnt="2"/>
      <dgm:spPr/>
      <dgm:t>
        <a:bodyPr/>
        <a:lstStyle/>
        <a:p>
          <a:endParaRPr lang="es-ES_tradnl"/>
        </a:p>
      </dgm:t>
    </dgm:pt>
    <dgm:pt modelId="{AF2FE904-2BE1-4140-A604-47FDB6548168}" type="pres">
      <dgm:prSet presAssocID="{DDE15867-3C8B-5D43-A30E-7EA15E339988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76897AEA-B46C-4643-8300-284417843FD3}" type="presOf" srcId="{DDE15867-3C8B-5D43-A30E-7EA15E339988}" destId="{A32CD7A2-F3E3-E245-9397-318AE19BCFD7}" srcOrd="1" destOrd="0" presId="urn:microsoft.com/office/officeart/2005/8/layout/process3"/>
    <dgm:cxn modelId="{33FFFBBD-35DD-E94A-A6A0-935EED0DE625}" type="presOf" srcId="{927CFBBD-7561-3441-9293-83FC6B8C6F6D}" destId="{54D5BC64-A3C9-EF4C-898A-1B759D9B142E}" srcOrd="0" destOrd="0" presId="urn:microsoft.com/office/officeart/2005/8/layout/process3"/>
    <dgm:cxn modelId="{D6577CFD-B203-4A46-923E-4A0E4BFE1CCA}" srcId="{927CFBBD-7561-3441-9293-83FC6B8C6F6D}" destId="{DDE15867-3C8B-5D43-A30E-7EA15E339988}" srcOrd="1" destOrd="0" parTransId="{E5145357-9447-4046-B0AA-CE9609B6F9D6}" sibTransId="{38A681F6-7826-104E-88B0-183044E4D255}"/>
    <dgm:cxn modelId="{7E3B34D1-A9F1-C645-BE9E-61071E2DC1E0}" type="presOf" srcId="{E0895953-413D-EA40-9010-D79FE0AB8E3F}" destId="{6033867F-9EB2-CB4A-A76B-80323EEF8ACC}" srcOrd="1" destOrd="0" presId="urn:microsoft.com/office/officeart/2005/8/layout/process3"/>
    <dgm:cxn modelId="{E01CC956-A713-FC4D-A38D-1C6B23E24666}" srcId="{DDE15867-3C8B-5D43-A30E-7EA15E339988}" destId="{92BFF5F7-5F7D-2E48-855A-ABD8D68F5A9F}" srcOrd="0" destOrd="0" parTransId="{5C310C28-2B3A-B542-A7BB-F27F25EE9A53}" sibTransId="{93FA8EFE-C910-CE42-BE26-468525015BDC}"/>
    <dgm:cxn modelId="{3D1736E9-BF6B-4574-B7CB-290E44250A56}" type="presOf" srcId="{1C79D6E2-2D34-47B1-B2A5-8922C0F5E9D3}" destId="{1E40FBA3-22D4-604E-A1A0-E2C75370B1DC}" srcOrd="0" destOrd="1" presId="urn:microsoft.com/office/officeart/2005/8/layout/process3"/>
    <dgm:cxn modelId="{67F8BFF0-0144-3F4B-BCB2-51E37A8BD783}" type="presOf" srcId="{E16724E5-1FA4-354F-9542-B610759A7E54}" destId="{D9018B84-3A3F-D046-A7BD-59D0AE9B2DCE}" srcOrd="0" destOrd="0" presId="urn:microsoft.com/office/officeart/2005/8/layout/process3"/>
    <dgm:cxn modelId="{B3BD7835-38A2-2648-87CE-8C6AE3F56068}" type="presOf" srcId="{92BFF5F7-5F7D-2E48-855A-ABD8D68F5A9F}" destId="{AF2FE904-2BE1-4140-A604-47FDB6548168}" srcOrd="0" destOrd="0" presId="urn:microsoft.com/office/officeart/2005/8/layout/process3"/>
    <dgm:cxn modelId="{1855F3CF-902B-D34A-944C-797459DC0EBA}" type="presOf" srcId="{E0895953-413D-EA40-9010-D79FE0AB8E3F}" destId="{AFB40A56-2E01-4041-8E74-68D0C69DF6B3}" srcOrd="0" destOrd="0" presId="urn:microsoft.com/office/officeart/2005/8/layout/process3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7123498F-DAA8-FB49-A308-2CB912E7CAE5}" type="presOf" srcId="{DDE15867-3C8B-5D43-A30E-7EA15E339988}" destId="{D1AA07A6-4F5B-DF42-A2F9-86991A179B6B}" srcOrd="0" destOrd="0" presId="urn:microsoft.com/office/officeart/2005/8/layout/process3"/>
    <dgm:cxn modelId="{581A49C9-8623-D24C-B0B9-A323AA8B4A10}" type="presOf" srcId="{406419E1-0FFF-354F-A0D0-2719B35FB9C6}" destId="{1E40FBA3-22D4-604E-A1A0-E2C75370B1DC}" srcOrd="0" destOrd="0" presId="urn:microsoft.com/office/officeart/2005/8/layout/process3"/>
    <dgm:cxn modelId="{F2E298FF-C6FE-EE45-ABDB-FBD1EDE50E06}" type="presOf" srcId="{E16724E5-1FA4-354F-9542-B610759A7E54}" destId="{7CCB1D9F-C0BA-7D4E-B8A6-AC6D5AFA9A28}" srcOrd="1" destOrd="0" presId="urn:microsoft.com/office/officeart/2005/8/layout/process3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9DE8FB51-7896-4A81-873B-85E0C9864567}" srcId="{E0895953-413D-EA40-9010-D79FE0AB8E3F}" destId="{1C79D6E2-2D34-47B1-B2A5-8922C0F5E9D3}" srcOrd="1" destOrd="0" parTransId="{7C372012-32B7-4BB1-A7E6-12F40FB948C3}" sibTransId="{720147F2-F2B1-4253-BB7D-DDF20EC092AC}"/>
    <dgm:cxn modelId="{6DF092BC-1A9A-1A45-8091-2B6A559B86BB}" type="presParOf" srcId="{54D5BC64-A3C9-EF4C-898A-1B759D9B142E}" destId="{B18F17F9-4ABB-3C4B-A0EC-DBB08CBE4C42}" srcOrd="0" destOrd="0" presId="urn:microsoft.com/office/officeart/2005/8/layout/process3"/>
    <dgm:cxn modelId="{C36DC1D6-96B9-604A-9E8D-3D5B4BAA618C}" type="presParOf" srcId="{B18F17F9-4ABB-3C4B-A0EC-DBB08CBE4C42}" destId="{AFB40A56-2E01-4041-8E74-68D0C69DF6B3}" srcOrd="0" destOrd="0" presId="urn:microsoft.com/office/officeart/2005/8/layout/process3"/>
    <dgm:cxn modelId="{1309E013-C837-FD47-B04C-B75A10465DF9}" type="presParOf" srcId="{B18F17F9-4ABB-3C4B-A0EC-DBB08CBE4C42}" destId="{6033867F-9EB2-CB4A-A76B-80323EEF8ACC}" srcOrd="1" destOrd="0" presId="urn:microsoft.com/office/officeart/2005/8/layout/process3"/>
    <dgm:cxn modelId="{82C23F49-268F-0440-B861-2F214720D7CC}" type="presParOf" srcId="{B18F17F9-4ABB-3C4B-A0EC-DBB08CBE4C42}" destId="{1E40FBA3-22D4-604E-A1A0-E2C75370B1DC}" srcOrd="2" destOrd="0" presId="urn:microsoft.com/office/officeart/2005/8/layout/process3"/>
    <dgm:cxn modelId="{1199B52B-2C75-2548-84FC-0620434CE6D6}" type="presParOf" srcId="{54D5BC64-A3C9-EF4C-898A-1B759D9B142E}" destId="{D9018B84-3A3F-D046-A7BD-59D0AE9B2DCE}" srcOrd="1" destOrd="0" presId="urn:microsoft.com/office/officeart/2005/8/layout/process3"/>
    <dgm:cxn modelId="{DB275929-9953-084B-91BE-17DD05D27705}" type="presParOf" srcId="{D9018B84-3A3F-D046-A7BD-59D0AE9B2DCE}" destId="{7CCB1D9F-C0BA-7D4E-B8A6-AC6D5AFA9A28}" srcOrd="0" destOrd="0" presId="urn:microsoft.com/office/officeart/2005/8/layout/process3"/>
    <dgm:cxn modelId="{68D91F02-BDB7-C24E-99FC-9FB0E64430FD}" type="presParOf" srcId="{54D5BC64-A3C9-EF4C-898A-1B759D9B142E}" destId="{BDE2209B-18DB-AC4E-8F04-5E08571ECA8E}" srcOrd="2" destOrd="0" presId="urn:microsoft.com/office/officeart/2005/8/layout/process3"/>
    <dgm:cxn modelId="{E5784236-601D-7C42-9A5D-E37172578604}" type="presParOf" srcId="{BDE2209B-18DB-AC4E-8F04-5E08571ECA8E}" destId="{D1AA07A6-4F5B-DF42-A2F9-86991A179B6B}" srcOrd="0" destOrd="0" presId="urn:microsoft.com/office/officeart/2005/8/layout/process3"/>
    <dgm:cxn modelId="{838B65CE-14B2-A64A-8BE7-8DDBDEDD55DB}" type="presParOf" srcId="{BDE2209B-18DB-AC4E-8F04-5E08571ECA8E}" destId="{A32CD7A2-F3E3-E245-9397-318AE19BCFD7}" srcOrd="1" destOrd="0" presId="urn:microsoft.com/office/officeart/2005/8/layout/process3"/>
    <dgm:cxn modelId="{43F0ADB4-D09F-004E-B2A8-6AE1F433DE95}" type="presParOf" srcId="{BDE2209B-18DB-AC4E-8F04-5E08571ECA8E}" destId="{AF2FE904-2BE1-4140-A604-47FDB654816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CFBBD-7561-3441-9293-83FC6B8C6F6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E0895953-413D-EA40-9010-D79FE0AB8E3F}">
      <dgm:prSet phldrT="[Texto]" custT="1"/>
      <dgm:spPr/>
      <dgm:t>
        <a:bodyPr/>
        <a:lstStyle/>
        <a:p>
          <a:r>
            <a:rPr lang="es-EC" sz="2400" b="0" i="0" u="none" dirty="0" smtClean="0"/>
            <a:t>Implementación de la solución</a:t>
          </a:r>
          <a:endParaRPr lang="es-ES_tradnl" sz="2400" b="1" dirty="0"/>
        </a:p>
      </dgm:t>
    </dgm:pt>
    <dgm:pt modelId="{E1D4A0E2-3747-D64D-936F-93E38018B35F}" type="parTrans" cxnId="{1E1FAA53-6646-E847-87EB-EA447A460F76}">
      <dgm:prSet/>
      <dgm:spPr/>
      <dgm:t>
        <a:bodyPr/>
        <a:lstStyle/>
        <a:p>
          <a:endParaRPr lang="es-ES_tradnl"/>
        </a:p>
      </dgm:t>
    </dgm:pt>
    <dgm:pt modelId="{E16724E5-1FA4-354F-9542-B610759A7E54}" type="sibTrans" cxnId="{1E1FAA53-6646-E847-87EB-EA447A460F76}">
      <dgm:prSet/>
      <dgm:spPr/>
      <dgm:t>
        <a:bodyPr/>
        <a:lstStyle/>
        <a:p>
          <a:endParaRPr lang="es-ES_tradnl" dirty="0"/>
        </a:p>
      </dgm:t>
    </dgm:pt>
    <dgm:pt modelId="{406419E1-0FFF-354F-A0D0-2719B35FB9C6}">
      <dgm:prSet phldrT="[Texto]" custT="1"/>
      <dgm:spPr/>
      <dgm:t>
        <a:bodyPr/>
        <a:lstStyle/>
        <a:p>
          <a:r>
            <a:rPr lang="es-ES_tradnl" sz="2400" dirty="0" smtClean="0"/>
            <a:t>Construcción del los módulos </a:t>
          </a:r>
          <a:r>
            <a:rPr lang="es-ES_tradnl" sz="2400" smtClean="0"/>
            <a:t>y servicios necesarios para que el sistema cumpla con su objetivo</a:t>
          </a:r>
          <a:endParaRPr lang="es-ES_tradnl" sz="2400" dirty="0"/>
        </a:p>
      </dgm:t>
    </dgm:pt>
    <dgm:pt modelId="{8AAFB291-E321-DB4D-B6D6-C650B0CD73D9}" type="parTrans" cxnId="{2AEFB4CA-F6D0-6245-A2BE-60A2C2C16ABB}">
      <dgm:prSet/>
      <dgm:spPr/>
      <dgm:t>
        <a:bodyPr/>
        <a:lstStyle/>
        <a:p>
          <a:endParaRPr lang="es-ES_tradnl"/>
        </a:p>
      </dgm:t>
    </dgm:pt>
    <dgm:pt modelId="{2839BF11-547B-AC46-B8F2-7C1E804CC372}" type="sibTrans" cxnId="{2AEFB4CA-F6D0-6245-A2BE-60A2C2C16ABB}">
      <dgm:prSet/>
      <dgm:spPr/>
      <dgm:t>
        <a:bodyPr/>
        <a:lstStyle/>
        <a:p>
          <a:endParaRPr lang="es-ES_tradnl"/>
        </a:p>
      </dgm:t>
    </dgm:pt>
    <dgm:pt modelId="{E38E36DC-8476-8648-95EA-7EC93365B916}">
      <dgm:prSet phldrT="[Texto]" custT="1"/>
      <dgm:spPr/>
      <dgm:t>
        <a:bodyPr/>
        <a:lstStyle/>
        <a:p>
          <a:r>
            <a:rPr lang="es-ES_tradnl" sz="2400" b="1" dirty="0" smtClean="0"/>
            <a:t>Entregables propuestos</a:t>
          </a:r>
          <a:r>
            <a:rPr lang="es-ES_tradnl" sz="2400" dirty="0" smtClean="0"/>
            <a:t>	</a:t>
          </a:r>
          <a:endParaRPr lang="es-ES_tradnl" sz="2400" dirty="0"/>
        </a:p>
      </dgm:t>
    </dgm:pt>
    <dgm:pt modelId="{2E419D6C-5DFE-C94C-864E-B12C0008B28B}" type="parTrans" cxnId="{8A59AAF6-C36C-B24D-9715-DE5D94F8D180}">
      <dgm:prSet/>
      <dgm:spPr/>
      <dgm:t>
        <a:bodyPr/>
        <a:lstStyle/>
        <a:p>
          <a:endParaRPr lang="es-ES_tradnl"/>
        </a:p>
      </dgm:t>
    </dgm:pt>
    <dgm:pt modelId="{34FB6567-8C44-604A-83DA-200AC62F80AC}" type="sibTrans" cxnId="{8A59AAF6-C36C-B24D-9715-DE5D94F8D180}">
      <dgm:prSet/>
      <dgm:spPr/>
      <dgm:t>
        <a:bodyPr/>
        <a:lstStyle/>
        <a:p>
          <a:endParaRPr lang="es-ES_tradnl"/>
        </a:p>
      </dgm:t>
    </dgm:pt>
    <dgm:pt modelId="{258949C2-C04F-0C4A-9681-1319C0A6B919}">
      <dgm:prSet phldrT="[Texto]" custT="1"/>
      <dgm:spPr/>
      <dgm:t>
        <a:bodyPr/>
        <a:lstStyle/>
        <a:p>
          <a:r>
            <a:rPr lang="es-ES_tradnl" sz="2400" dirty="0" smtClean="0"/>
            <a:t>Modulo de etiquetado</a:t>
          </a:r>
          <a:endParaRPr lang="es-ES_tradnl" sz="2400" dirty="0"/>
        </a:p>
      </dgm:t>
    </dgm:pt>
    <dgm:pt modelId="{2FFF826B-41C1-9E44-8E75-2E6A02BED2C4}" type="parTrans" cxnId="{ECA5F2D7-F2A0-304D-AB93-13068A7C7B9F}">
      <dgm:prSet/>
      <dgm:spPr/>
      <dgm:t>
        <a:bodyPr/>
        <a:lstStyle/>
        <a:p>
          <a:endParaRPr lang="es-ES_tradnl"/>
        </a:p>
      </dgm:t>
    </dgm:pt>
    <dgm:pt modelId="{894CF317-4546-9245-9647-E7907902D5A7}" type="sibTrans" cxnId="{ECA5F2D7-F2A0-304D-AB93-13068A7C7B9F}">
      <dgm:prSet/>
      <dgm:spPr/>
      <dgm:t>
        <a:bodyPr/>
        <a:lstStyle/>
        <a:p>
          <a:endParaRPr lang="es-ES_tradnl"/>
        </a:p>
      </dgm:t>
    </dgm:pt>
    <dgm:pt modelId="{9D305326-BB37-0E4B-8E1F-4231B9A567B5}">
      <dgm:prSet phldrT="[Texto]" custT="1"/>
      <dgm:spPr/>
      <dgm:t>
        <a:bodyPr/>
        <a:lstStyle/>
        <a:p>
          <a:r>
            <a:rPr lang="es-ES_tradnl" sz="2400" b="1" dirty="0" smtClean="0"/>
            <a:t>Actividades realizadas</a:t>
          </a:r>
          <a:endParaRPr lang="es-ES_tradnl" sz="2400" b="1" dirty="0"/>
        </a:p>
      </dgm:t>
    </dgm:pt>
    <dgm:pt modelId="{B737335F-1F8F-2745-B04E-AFA2490EE9EC}" type="parTrans" cxnId="{A1B01A96-3F55-E140-B019-2C04E8B16137}">
      <dgm:prSet/>
      <dgm:spPr/>
      <dgm:t>
        <a:bodyPr/>
        <a:lstStyle/>
        <a:p>
          <a:endParaRPr lang="es-ES_tradnl"/>
        </a:p>
      </dgm:t>
    </dgm:pt>
    <dgm:pt modelId="{BC586479-6AB1-9F4E-899E-24667B4C0E24}" type="sibTrans" cxnId="{A1B01A96-3F55-E140-B019-2C04E8B16137}">
      <dgm:prSet/>
      <dgm:spPr/>
      <dgm:t>
        <a:bodyPr/>
        <a:lstStyle/>
        <a:p>
          <a:endParaRPr lang="es-ES_tradnl"/>
        </a:p>
      </dgm:t>
    </dgm:pt>
    <dgm:pt modelId="{175D5496-2C36-C143-8B8F-EBA50B08BF20}">
      <dgm:prSet phldrT="[Texto]" custT="1"/>
      <dgm:spPr/>
      <dgm:t>
        <a:bodyPr/>
        <a:lstStyle/>
        <a:p>
          <a:r>
            <a:rPr lang="es-ES_tradnl" sz="2400" b="1" dirty="0" smtClean="0"/>
            <a:t>Actividades pendientes</a:t>
          </a:r>
          <a:endParaRPr lang="es-ES_tradnl" sz="2400" b="1" dirty="0"/>
        </a:p>
      </dgm:t>
    </dgm:pt>
    <dgm:pt modelId="{F5E6B224-DBD4-7449-A661-532C979C4AFD}" type="parTrans" cxnId="{3CC96C8D-A3ED-D84A-BEE5-96FC970ACD7D}">
      <dgm:prSet/>
      <dgm:spPr/>
      <dgm:t>
        <a:bodyPr/>
        <a:lstStyle/>
        <a:p>
          <a:endParaRPr lang="es-ES_tradnl"/>
        </a:p>
      </dgm:t>
    </dgm:pt>
    <dgm:pt modelId="{9C75136B-6D82-2A4F-9965-6FF4BD0C98FF}" type="sibTrans" cxnId="{3CC96C8D-A3ED-D84A-BEE5-96FC970ACD7D}">
      <dgm:prSet/>
      <dgm:spPr/>
      <dgm:t>
        <a:bodyPr/>
        <a:lstStyle/>
        <a:p>
          <a:endParaRPr lang="es-ES_tradnl"/>
        </a:p>
      </dgm:t>
    </dgm:pt>
    <dgm:pt modelId="{9F5246C3-51BF-9A44-AA84-91D7E79B8810}">
      <dgm:prSet phldrT="[Texto]" custT="1"/>
      <dgm:spPr/>
      <dgm:t>
        <a:bodyPr/>
        <a:lstStyle/>
        <a:p>
          <a:r>
            <a:rPr lang="es-ES_tradnl" sz="2400" dirty="0" smtClean="0"/>
            <a:t>Corregir errores en resultados de servicio web</a:t>
          </a:r>
          <a:endParaRPr lang="es-ES_tradnl" sz="2400" dirty="0"/>
        </a:p>
      </dgm:t>
    </dgm:pt>
    <dgm:pt modelId="{0CD0D612-110B-0940-9A63-0D6C7A6F1294}" type="parTrans" cxnId="{A4490FB0-03B7-9A46-8DCB-4E94672F647E}">
      <dgm:prSet/>
      <dgm:spPr/>
      <dgm:t>
        <a:bodyPr/>
        <a:lstStyle/>
        <a:p>
          <a:endParaRPr lang="es-ES_tradnl"/>
        </a:p>
      </dgm:t>
    </dgm:pt>
    <dgm:pt modelId="{8EBCE5F3-6282-0A49-BB17-D53CA6F191CC}" type="sibTrans" cxnId="{A4490FB0-03B7-9A46-8DCB-4E94672F647E}">
      <dgm:prSet/>
      <dgm:spPr/>
      <dgm:t>
        <a:bodyPr/>
        <a:lstStyle/>
        <a:p>
          <a:endParaRPr lang="es-ES_tradnl"/>
        </a:p>
      </dgm:t>
    </dgm:pt>
    <dgm:pt modelId="{E94682AC-B6E7-421D-A24D-07E81CE11E7E}">
      <dgm:prSet phldrT="[Texto]" custT="1"/>
      <dgm:spPr/>
      <dgm:t>
        <a:bodyPr/>
        <a:lstStyle/>
        <a:p>
          <a:r>
            <a:rPr lang="es-ES_tradnl" sz="2400" dirty="0" smtClean="0"/>
            <a:t>Module Extracción Entidades y </a:t>
          </a:r>
          <a:r>
            <a:rPr lang="es-ES_tradnl" sz="2400" dirty="0" err="1" smtClean="0"/>
            <a:t>Keywords</a:t>
          </a:r>
          <a:endParaRPr lang="es-ES_tradnl" sz="2400" dirty="0"/>
        </a:p>
      </dgm:t>
    </dgm:pt>
    <dgm:pt modelId="{99DB76C1-59ED-422E-8BDA-52D10D314468}" type="parTrans" cxnId="{E08B0CCE-20C1-46BB-B148-ED033314A5A7}">
      <dgm:prSet/>
      <dgm:spPr/>
      <dgm:t>
        <a:bodyPr/>
        <a:lstStyle/>
        <a:p>
          <a:endParaRPr lang="es-EC"/>
        </a:p>
      </dgm:t>
    </dgm:pt>
    <dgm:pt modelId="{21DB28A8-F0BE-4B8D-872C-3F90D7B2F11D}" type="sibTrans" cxnId="{E08B0CCE-20C1-46BB-B148-ED033314A5A7}">
      <dgm:prSet/>
      <dgm:spPr/>
      <dgm:t>
        <a:bodyPr/>
        <a:lstStyle/>
        <a:p>
          <a:endParaRPr lang="es-EC"/>
        </a:p>
      </dgm:t>
    </dgm:pt>
    <dgm:pt modelId="{F556E44E-84C7-4B1A-B24B-5E8BD2F50329}">
      <dgm:prSet phldrT="[Texto]" custT="1"/>
      <dgm:spPr/>
      <dgm:t>
        <a:bodyPr/>
        <a:lstStyle/>
        <a:p>
          <a:r>
            <a:rPr lang="es-ES_tradnl" sz="2400" dirty="0" smtClean="0"/>
            <a:t>Modulo de Desambiguación</a:t>
          </a:r>
          <a:endParaRPr lang="es-ES_tradnl" sz="2400" dirty="0"/>
        </a:p>
      </dgm:t>
    </dgm:pt>
    <dgm:pt modelId="{C1A28745-61BA-4005-A805-56241A2E4B83}" type="parTrans" cxnId="{15599205-5200-4219-A1ED-0FAA7B200AB2}">
      <dgm:prSet/>
      <dgm:spPr/>
      <dgm:t>
        <a:bodyPr/>
        <a:lstStyle/>
        <a:p>
          <a:endParaRPr lang="es-EC"/>
        </a:p>
      </dgm:t>
    </dgm:pt>
    <dgm:pt modelId="{96EEF8DB-4125-43F6-AA4D-C3FBE8365E39}" type="sibTrans" cxnId="{15599205-5200-4219-A1ED-0FAA7B200AB2}">
      <dgm:prSet/>
      <dgm:spPr/>
      <dgm:t>
        <a:bodyPr/>
        <a:lstStyle/>
        <a:p>
          <a:endParaRPr lang="es-EC"/>
        </a:p>
      </dgm:t>
    </dgm:pt>
    <dgm:pt modelId="{618D694F-FCAE-4DEA-B724-B5F0BD1A8BE6}">
      <dgm:prSet phldrT="[Texto]" custT="1"/>
      <dgm:spPr/>
      <dgm:t>
        <a:bodyPr/>
        <a:lstStyle/>
        <a:p>
          <a:r>
            <a:rPr lang="es-ES_tradnl" sz="2400" dirty="0" smtClean="0"/>
            <a:t>Servicio Web - </a:t>
          </a:r>
          <a:r>
            <a:rPr lang="es-ES_tradnl" sz="2400" dirty="0" err="1" smtClean="0"/>
            <a:t>Rest</a:t>
          </a:r>
          <a:endParaRPr lang="es-ES_tradnl" sz="2400" dirty="0"/>
        </a:p>
      </dgm:t>
    </dgm:pt>
    <dgm:pt modelId="{BD975E0F-56CD-4495-876E-10C4C422FFB4}" type="parTrans" cxnId="{E4581FC3-4A29-4F7F-9B72-EDAB4761885D}">
      <dgm:prSet/>
      <dgm:spPr/>
      <dgm:t>
        <a:bodyPr/>
        <a:lstStyle/>
        <a:p>
          <a:endParaRPr lang="es-EC"/>
        </a:p>
      </dgm:t>
    </dgm:pt>
    <dgm:pt modelId="{EDD4FCF8-5921-4494-876E-95E2123724BD}" type="sibTrans" cxnId="{E4581FC3-4A29-4F7F-9B72-EDAB4761885D}">
      <dgm:prSet/>
      <dgm:spPr/>
      <dgm:t>
        <a:bodyPr/>
        <a:lstStyle/>
        <a:p>
          <a:endParaRPr lang="es-EC"/>
        </a:p>
      </dgm:t>
    </dgm:pt>
    <dgm:pt modelId="{93AD242E-5196-0644-B8AF-125C0C321C50}" type="pres">
      <dgm:prSet presAssocID="{927CFBBD-7561-3441-9293-83FC6B8C6F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78C8E693-FE6C-6F46-8864-984326505708}" type="pres">
      <dgm:prSet presAssocID="{E0895953-413D-EA40-9010-D79FE0AB8E3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8B14C782-AF89-0F47-9D34-C6D40538E8B7}" type="pres">
      <dgm:prSet presAssocID="{E0895953-413D-EA40-9010-D79FE0AB8E3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94E11AFE-E3D4-4297-A643-67A653CF0FD9}" type="presOf" srcId="{927CFBBD-7561-3441-9293-83FC6B8C6F6D}" destId="{93AD242E-5196-0644-B8AF-125C0C321C50}" srcOrd="0" destOrd="0" presId="urn:microsoft.com/office/officeart/2005/8/layout/vList2"/>
    <dgm:cxn modelId="{ECA5F2D7-F2A0-304D-AB93-13068A7C7B9F}" srcId="{E38E36DC-8476-8648-95EA-7EC93365B916}" destId="{258949C2-C04F-0C4A-9681-1319C0A6B919}" srcOrd="0" destOrd="0" parTransId="{2FFF826B-41C1-9E44-8E75-2E6A02BED2C4}" sibTransId="{894CF317-4546-9245-9647-E7907902D5A7}"/>
    <dgm:cxn modelId="{1E1FAA53-6646-E847-87EB-EA447A460F76}" srcId="{927CFBBD-7561-3441-9293-83FC6B8C6F6D}" destId="{E0895953-413D-EA40-9010-D79FE0AB8E3F}" srcOrd="0" destOrd="0" parTransId="{E1D4A0E2-3747-D64D-936F-93E38018B35F}" sibTransId="{E16724E5-1FA4-354F-9542-B610759A7E54}"/>
    <dgm:cxn modelId="{DD3B6E2F-BFF0-4CC0-A408-C5C549220072}" type="presOf" srcId="{618D694F-FCAE-4DEA-B724-B5F0BD1A8BE6}" destId="{8B14C782-AF89-0F47-9D34-C6D40538E8B7}" srcOrd="0" destOrd="5" presId="urn:microsoft.com/office/officeart/2005/8/layout/vList2"/>
    <dgm:cxn modelId="{223245B9-5EF6-4ACD-9B26-C32873FC8B20}" type="presOf" srcId="{E0895953-413D-EA40-9010-D79FE0AB8E3F}" destId="{78C8E693-FE6C-6F46-8864-984326505708}" srcOrd="0" destOrd="0" presId="urn:microsoft.com/office/officeart/2005/8/layout/vList2"/>
    <dgm:cxn modelId="{8A59AAF6-C36C-B24D-9715-DE5D94F8D180}" srcId="{E0895953-413D-EA40-9010-D79FE0AB8E3F}" destId="{E38E36DC-8476-8648-95EA-7EC93365B916}" srcOrd="1" destOrd="0" parTransId="{2E419D6C-5DFE-C94C-864E-B12C0008B28B}" sibTransId="{34FB6567-8C44-604A-83DA-200AC62F80AC}"/>
    <dgm:cxn modelId="{E08B0CCE-20C1-46BB-B148-ED033314A5A7}" srcId="{E38E36DC-8476-8648-95EA-7EC93365B916}" destId="{E94682AC-B6E7-421D-A24D-07E81CE11E7E}" srcOrd="1" destOrd="0" parTransId="{99DB76C1-59ED-422E-8BDA-52D10D314468}" sibTransId="{21DB28A8-F0BE-4B8D-872C-3F90D7B2F11D}"/>
    <dgm:cxn modelId="{6C118C18-DA97-4831-AE47-8DDB576D4F95}" type="presOf" srcId="{9F5246C3-51BF-9A44-AA84-91D7E79B8810}" destId="{8B14C782-AF89-0F47-9D34-C6D40538E8B7}" srcOrd="0" destOrd="8" presId="urn:microsoft.com/office/officeart/2005/8/layout/vList2"/>
    <dgm:cxn modelId="{399CDE2C-461F-40CA-869F-82235C8DBD07}" type="presOf" srcId="{175D5496-2C36-C143-8B8F-EBA50B08BF20}" destId="{8B14C782-AF89-0F47-9D34-C6D40538E8B7}" srcOrd="0" destOrd="7" presId="urn:microsoft.com/office/officeart/2005/8/layout/vList2"/>
    <dgm:cxn modelId="{A4490FB0-03B7-9A46-8DCB-4E94672F647E}" srcId="{175D5496-2C36-C143-8B8F-EBA50B08BF20}" destId="{9F5246C3-51BF-9A44-AA84-91D7E79B8810}" srcOrd="0" destOrd="0" parTransId="{0CD0D612-110B-0940-9A63-0D6C7A6F1294}" sibTransId="{8EBCE5F3-6282-0A49-BB17-D53CA6F191CC}"/>
    <dgm:cxn modelId="{A1B01A96-3F55-E140-B019-2C04E8B16137}" srcId="{E0895953-413D-EA40-9010-D79FE0AB8E3F}" destId="{9D305326-BB37-0E4B-8E1F-4231B9A567B5}" srcOrd="2" destOrd="0" parTransId="{B737335F-1F8F-2745-B04E-AFA2490EE9EC}" sibTransId="{BC586479-6AB1-9F4E-899E-24667B4C0E24}"/>
    <dgm:cxn modelId="{15599205-5200-4219-A1ED-0FAA7B200AB2}" srcId="{E38E36DC-8476-8648-95EA-7EC93365B916}" destId="{F556E44E-84C7-4B1A-B24B-5E8BD2F50329}" srcOrd="2" destOrd="0" parTransId="{C1A28745-61BA-4005-A805-56241A2E4B83}" sibTransId="{96EEF8DB-4125-43F6-AA4D-C3FBE8365E39}"/>
    <dgm:cxn modelId="{31144966-C8CA-4605-B6E0-E1746FEFA2E2}" type="presOf" srcId="{E94682AC-B6E7-421D-A24D-07E81CE11E7E}" destId="{8B14C782-AF89-0F47-9D34-C6D40538E8B7}" srcOrd="0" destOrd="3" presId="urn:microsoft.com/office/officeart/2005/8/layout/vList2"/>
    <dgm:cxn modelId="{2AEFB4CA-F6D0-6245-A2BE-60A2C2C16ABB}" srcId="{E0895953-413D-EA40-9010-D79FE0AB8E3F}" destId="{406419E1-0FFF-354F-A0D0-2719B35FB9C6}" srcOrd="0" destOrd="0" parTransId="{8AAFB291-E321-DB4D-B6D6-C650B0CD73D9}" sibTransId="{2839BF11-547B-AC46-B8F2-7C1E804CC372}"/>
    <dgm:cxn modelId="{3CC96C8D-A3ED-D84A-BEE5-96FC970ACD7D}" srcId="{E0895953-413D-EA40-9010-D79FE0AB8E3F}" destId="{175D5496-2C36-C143-8B8F-EBA50B08BF20}" srcOrd="3" destOrd="0" parTransId="{F5E6B224-DBD4-7449-A661-532C979C4AFD}" sibTransId="{9C75136B-6D82-2A4F-9965-6FF4BD0C98FF}"/>
    <dgm:cxn modelId="{BEA4F005-B78B-48B4-AEA7-042B3C6CC135}" type="presOf" srcId="{E38E36DC-8476-8648-95EA-7EC93365B916}" destId="{8B14C782-AF89-0F47-9D34-C6D40538E8B7}" srcOrd="0" destOrd="1" presId="urn:microsoft.com/office/officeart/2005/8/layout/vList2"/>
    <dgm:cxn modelId="{E4581FC3-4A29-4F7F-9B72-EDAB4761885D}" srcId="{E38E36DC-8476-8648-95EA-7EC93365B916}" destId="{618D694F-FCAE-4DEA-B724-B5F0BD1A8BE6}" srcOrd="3" destOrd="0" parTransId="{BD975E0F-56CD-4495-876E-10C4C422FFB4}" sibTransId="{EDD4FCF8-5921-4494-876E-95E2123724BD}"/>
    <dgm:cxn modelId="{0E49D0E8-AE31-4A50-A14A-695EFCD79AAD}" type="presOf" srcId="{F556E44E-84C7-4B1A-B24B-5E8BD2F50329}" destId="{8B14C782-AF89-0F47-9D34-C6D40538E8B7}" srcOrd="0" destOrd="4" presId="urn:microsoft.com/office/officeart/2005/8/layout/vList2"/>
    <dgm:cxn modelId="{79C7EA79-C230-4829-BA5A-0C9D40DC057C}" type="presOf" srcId="{9D305326-BB37-0E4B-8E1F-4231B9A567B5}" destId="{8B14C782-AF89-0F47-9D34-C6D40538E8B7}" srcOrd="0" destOrd="6" presId="urn:microsoft.com/office/officeart/2005/8/layout/vList2"/>
    <dgm:cxn modelId="{8EEB4370-C9F4-46B7-949D-D702CFE2E299}" type="presOf" srcId="{406419E1-0FFF-354F-A0D0-2719B35FB9C6}" destId="{8B14C782-AF89-0F47-9D34-C6D40538E8B7}" srcOrd="0" destOrd="0" presId="urn:microsoft.com/office/officeart/2005/8/layout/vList2"/>
    <dgm:cxn modelId="{38A9913C-0D21-4DEC-A844-A3C28E7CB82D}" type="presOf" srcId="{258949C2-C04F-0C4A-9681-1319C0A6B919}" destId="{8B14C782-AF89-0F47-9D34-C6D40538E8B7}" srcOrd="0" destOrd="2" presId="urn:microsoft.com/office/officeart/2005/8/layout/vList2"/>
    <dgm:cxn modelId="{2E566E6B-1735-4BFE-B04D-8BDFD381BE6E}" type="presParOf" srcId="{93AD242E-5196-0644-B8AF-125C0C321C50}" destId="{78C8E693-FE6C-6F46-8864-984326505708}" srcOrd="0" destOrd="0" presId="urn:microsoft.com/office/officeart/2005/8/layout/vList2"/>
    <dgm:cxn modelId="{0BCC5283-870C-410D-8406-D8483EAFB5AD}" type="presParOf" srcId="{93AD242E-5196-0644-B8AF-125C0C321C50}" destId="{8B14C782-AF89-0F47-9D34-C6D40538E8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3867F-9EB2-CB4A-A76B-80323EEF8ACC}">
      <dsp:nvSpPr>
        <dsp:cNvPr id="0" name=""/>
        <dsp:cNvSpPr/>
      </dsp:nvSpPr>
      <dsp:spPr>
        <a:xfrm>
          <a:off x="3495" y="3524"/>
          <a:ext cx="3000611" cy="1359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0" i="0" u="none" kern="1200" dirty="0" smtClean="0"/>
            <a:t>Desarrollo de la propuesta  formal </a:t>
          </a:r>
          <a:endParaRPr lang="es-ES_tradnl" sz="2400" b="1" kern="1200" dirty="0"/>
        </a:p>
      </dsp:txBody>
      <dsp:txXfrm>
        <a:off x="3495" y="3524"/>
        <a:ext cx="3000611" cy="906460"/>
      </dsp:txXfrm>
    </dsp:sp>
    <dsp:sp modelId="{1E40FBA3-22D4-604E-A1A0-E2C75370B1DC}">
      <dsp:nvSpPr>
        <dsp:cNvPr id="0" name=""/>
        <dsp:cNvSpPr/>
      </dsp:nvSpPr>
      <dsp:spPr>
        <a:xfrm>
          <a:off x="618078" y="909984"/>
          <a:ext cx="3000611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400" kern="1200" dirty="0" smtClean="0"/>
            <a:t>Propuesta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400" kern="1200" dirty="0" smtClean="0"/>
            <a:t>Objetivos</a:t>
          </a:r>
          <a:endParaRPr lang="es-ES_tradnl" sz="2400" kern="1200" dirty="0"/>
        </a:p>
      </dsp:txBody>
      <dsp:txXfrm>
        <a:off x="650343" y="942249"/>
        <a:ext cx="2936081" cy="1037070"/>
      </dsp:txXfrm>
    </dsp:sp>
    <dsp:sp modelId="{D9018B84-3A3F-D046-A7BD-59D0AE9B2DCE}">
      <dsp:nvSpPr>
        <dsp:cNvPr id="0" name=""/>
        <dsp:cNvSpPr/>
      </dsp:nvSpPr>
      <dsp:spPr>
        <a:xfrm>
          <a:off x="3458989" y="83221"/>
          <a:ext cx="964349" cy="747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3458989" y="232634"/>
        <a:ext cx="740230" cy="448239"/>
      </dsp:txXfrm>
    </dsp:sp>
    <dsp:sp modelId="{A32CD7A2-F3E3-E245-9397-318AE19BCFD7}">
      <dsp:nvSpPr>
        <dsp:cNvPr id="0" name=""/>
        <dsp:cNvSpPr/>
      </dsp:nvSpPr>
      <dsp:spPr>
        <a:xfrm>
          <a:off x="4823634" y="3524"/>
          <a:ext cx="3000611" cy="13596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0" i="0" u="none" kern="1200" dirty="0" smtClean="0"/>
            <a:t>Investigación Preliminar </a:t>
          </a:r>
          <a:endParaRPr lang="es-ES_tradnl" sz="2400" b="1" kern="1200" dirty="0"/>
        </a:p>
      </dsp:txBody>
      <dsp:txXfrm>
        <a:off x="4823634" y="3524"/>
        <a:ext cx="3000611" cy="906460"/>
      </dsp:txXfrm>
    </dsp:sp>
    <dsp:sp modelId="{AF2FE904-2BE1-4140-A604-47FDB6548168}">
      <dsp:nvSpPr>
        <dsp:cNvPr id="0" name=""/>
        <dsp:cNvSpPr/>
      </dsp:nvSpPr>
      <dsp:spPr>
        <a:xfrm>
          <a:off x="5438217" y="909984"/>
          <a:ext cx="3000611" cy="110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400" kern="1200" dirty="0" smtClean="0"/>
            <a:t>Marco teórico</a:t>
          </a:r>
          <a:endParaRPr lang="es-ES_tradnl" sz="2400" kern="1200" dirty="0"/>
        </a:p>
      </dsp:txBody>
      <dsp:txXfrm>
        <a:off x="5470482" y="942249"/>
        <a:ext cx="2936081" cy="1037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3867F-9EB2-CB4A-A76B-80323EEF8ACC}">
      <dsp:nvSpPr>
        <dsp:cNvPr id="0" name=""/>
        <dsp:cNvSpPr/>
      </dsp:nvSpPr>
      <dsp:spPr>
        <a:xfrm>
          <a:off x="3495" y="12561"/>
          <a:ext cx="3000611" cy="1516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0" i="0" u="none" kern="1200" dirty="0" smtClean="0"/>
            <a:t>Implementación de la solución</a:t>
          </a:r>
          <a:endParaRPr lang="es-ES_tradnl" sz="2400" b="1" kern="1200" dirty="0"/>
        </a:p>
      </dsp:txBody>
      <dsp:txXfrm>
        <a:off x="3495" y="12561"/>
        <a:ext cx="3000611" cy="1010785"/>
      </dsp:txXfrm>
    </dsp:sp>
    <dsp:sp modelId="{1E40FBA3-22D4-604E-A1A0-E2C75370B1DC}">
      <dsp:nvSpPr>
        <dsp:cNvPr id="0" name=""/>
        <dsp:cNvSpPr/>
      </dsp:nvSpPr>
      <dsp:spPr>
        <a:xfrm>
          <a:off x="618078" y="1023347"/>
          <a:ext cx="3000611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Módulos</a:t>
          </a:r>
          <a:endParaRPr lang="es-ES_tradn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000" kern="1200" dirty="0" smtClean="0"/>
            <a:t>Servicio - Cliente</a:t>
          </a:r>
          <a:endParaRPr lang="es-ES_tradnl" sz="2000" kern="1200" dirty="0"/>
        </a:p>
      </dsp:txBody>
      <dsp:txXfrm>
        <a:off x="646758" y="1052027"/>
        <a:ext cx="2943251" cy="921840"/>
      </dsp:txXfrm>
    </dsp:sp>
    <dsp:sp modelId="{D9018B84-3A3F-D046-A7BD-59D0AE9B2DCE}">
      <dsp:nvSpPr>
        <dsp:cNvPr id="0" name=""/>
        <dsp:cNvSpPr/>
      </dsp:nvSpPr>
      <dsp:spPr>
        <a:xfrm>
          <a:off x="3458989" y="144421"/>
          <a:ext cx="964349" cy="7470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400" kern="1200"/>
        </a:p>
      </dsp:txBody>
      <dsp:txXfrm>
        <a:off x="3458989" y="293834"/>
        <a:ext cx="740230" cy="448239"/>
      </dsp:txXfrm>
    </dsp:sp>
    <dsp:sp modelId="{A32CD7A2-F3E3-E245-9397-318AE19BCFD7}">
      <dsp:nvSpPr>
        <dsp:cNvPr id="0" name=""/>
        <dsp:cNvSpPr/>
      </dsp:nvSpPr>
      <dsp:spPr>
        <a:xfrm>
          <a:off x="4823634" y="12561"/>
          <a:ext cx="3000611" cy="1516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000" b="0" i="0" u="none" kern="1200" dirty="0" smtClean="0"/>
            <a:t>Análisis de Resultados, Conclusiones y Recomendaciones</a:t>
          </a:r>
          <a:endParaRPr lang="es-ES_tradnl" sz="2000" b="1" kern="1200" dirty="0"/>
        </a:p>
      </dsp:txBody>
      <dsp:txXfrm>
        <a:off x="4823634" y="12561"/>
        <a:ext cx="3000611" cy="1010785"/>
      </dsp:txXfrm>
    </dsp:sp>
    <dsp:sp modelId="{AF2FE904-2BE1-4140-A604-47FDB6548168}">
      <dsp:nvSpPr>
        <dsp:cNvPr id="0" name=""/>
        <dsp:cNvSpPr/>
      </dsp:nvSpPr>
      <dsp:spPr>
        <a:xfrm>
          <a:off x="5438217" y="1023347"/>
          <a:ext cx="3000611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2400" kern="1200" dirty="0" smtClean="0"/>
            <a:t>Resultados</a:t>
          </a:r>
          <a:endParaRPr lang="es-ES_tradnl" sz="2400" kern="1200" dirty="0"/>
        </a:p>
      </dsp:txBody>
      <dsp:txXfrm>
        <a:off x="5466897" y="1052027"/>
        <a:ext cx="2943251" cy="92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8E693-FE6C-6F46-8864-984326505708}">
      <dsp:nvSpPr>
        <dsp:cNvPr id="0" name=""/>
        <dsp:cNvSpPr/>
      </dsp:nvSpPr>
      <dsp:spPr>
        <a:xfrm>
          <a:off x="0" y="3365"/>
          <a:ext cx="8442325" cy="48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2400" b="0" i="0" u="none" kern="1200" dirty="0" smtClean="0"/>
            <a:t>Implementación de la solución</a:t>
          </a:r>
          <a:endParaRPr lang="es-ES_tradnl" sz="2400" b="1" kern="1200" dirty="0"/>
        </a:p>
      </dsp:txBody>
      <dsp:txXfrm>
        <a:off x="23858" y="27223"/>
        <a:ext cx="8394609" cy="441012"/>
      </dsp:txXfrm>
    </dsp:sp>
    <dsp:sp modelId="{8B14C782-AF89-0F47-9D34-C6D40538E8B7}">
      <dsp:nvSpPr>
        <dsp:cNvPr id="0" name=""/>
        <dsp:cNvSpPr/>
      </dsp:nvSpPr>
      <dsp:spPr>
        <a:xfrm>
          <a:off x="0" y="492094"/>
          <a:ext cx="8442325" cy="331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4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Construcción del los módulos </a:t>
          </a:r>
          <a:r>
            <a:rPr lang="es-ES_tradnl" sz="2400" kern="1200" smtClean="0"/>
            <a:t>y servicios necesarios para que el sistema cumpla con su objetivo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Entregables propuestos</a:t>
          </a:r>
          <a:r>
            <a:rPr lang="es-ES_tradnl" sz="2400" kern="1200" dirty="0" smtClean="0"/>
            <a:t>	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Modulo de etiquetado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Module Extracción Entidades y </a:t>
          </a:r>
          <a:r>
            <a:rPr lang="es-ES_tradnl" sz="2400" kern="1200" dirty="0" err="1" smtClean="0"/>
            <a:t>Keywords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Modulo de Desambiguación</a:t>
          </a:r>
          <a:endParaRPr lang="es-ES_tradnl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Servicio Web - </a:t>
          </a:r>
          <a:r>
            <a:rPr lang="es-ES_tradnl" sz="2400" kern="1200" dirty="0" err="1" smtClean="0"/>
            <a:t>Rest</a:t>
          </a:r>
          <a:endParaRPr lang="es-ES_tradnl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realizadas</a:t>
          </a:r>
          <a:endParaRPr lang="es-ES_tradnl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b="1" kern="1200" dirty="0" smtClean="0"/>
            <a:t>Actividades pendientes</a:t>
          </a:r>
          <a:endParaRPr lang="es-ES_tradnl" sz="2400" b="1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_tradnl" sz="2400" kern="1200" dirty="0" smtClean="0"/>
            <a:t>Corregir errores en resultados de servicio web</a:t>
          </a:r>
          <a:endParaRPr lang="es-ES_tradnl" sz="2400" kern="1200" dirty="0"/>
        </a:p>
      </dsp:txBody>
      <dsp:txXfrm>
        <a:off x="0" y="492094"/>
        <a:ext cx="8442325" cy="331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A2C4-2F6D-B046-ACF4-04F0ED078194}" type="datetimeFigureOut">
              <a:rPr lang="es-ES_tradnl" smtClean="0"/>
              <a:pPr/>
              <a:t>05/06/2014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EC829-9FD3-BB48-9A3E-8801DDC4528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903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775CDD-18DC-4E51-9287-721C52128C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71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7BDD6-9175-4DB5-BA50-ABADE32E0D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0E6FE-7F1D-6F43-8C8A-04793B7E9C1C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4469D-5CB2-4D32-B676-ED75984310E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D2F7E1-72AD-4225-B0A0-266F8181CD5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Guidelines ppt_title slid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682750"/>
            <a:ext cx="9144000" cy="22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7313" y="330200"/>
            <a:ext cx="8982075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4" descr="EC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59575" y="6091238"/>
            <a:ext cx="204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3914775"/>
            <a:ext cx="7772400" cy="541338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9400" y="4519613"/>
            <a:ext cx="7620000" cy="558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r>
              <a:rPr lang="en-US"/>
              <a:t>Presentation Sub-title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79400" y="6342063"/>
            <a:ext cx="2133600" cy="265112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CFA9F1-75C4-4108-A59F-30D95393D0FC}" type="datetime3">
              <a:rPr lang="en-US"/>
              <a:pPr>
                <a:defRPr/>
              </a:pPr>
              <a:t>5 June 2014</a:t>
            </a:fld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379538" y="6342063"/>
            <a:ext cx="2286000" cy="2651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19A18-7200-44EE-9CF2-9D6905E126F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5438" y="274638"/>
            <a:ext cx="2109787" cy="5207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274638"/>
            <a:ext cx="6180138" cy="52070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8A75-CE1D-4AD6-B591-72CF0C0547C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ítulo, text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74638"/>
            <a:ext cx="8442325" cy="5953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gráfico"/>
          <p:cNvSpPr>
            <a:spLocks noGrp="1"/>
          </p:cNvSpPr>
          <p:nvPr>
            <p:ph type="chart"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22C2C-E922-48B6-A157-E936D986BF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7845B-BADD-498D-85FD-6F17C1205A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86538" y="1600200"/>
            <a:ext cx="2100262" cy="45259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82575" y="1600200"/>
            <a:ext cx="6151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01F0-6D74-4FAD-896B-742C4A764F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955675"/>
            <a:ext cx="41449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0263" y="955675"/>
            <a:ext cx="41449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DB27E-4B26-4450-BA46-8EEDB01567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CD4F-826D-4964-BB26-FB77B4CF8C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E7B0-85FF-4C63-8D81-674F58C7DFC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D2B2-BC48-4DC3-B052-03180F1392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3F349-4635-4C68-B814-AA22BFF999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E893-0CCC-431B-A171-2740B4B1ED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75804"/>
            <a:ext cx="84423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77250" y="6461125"/>
            <a:ext cx="381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900" b="1">
                <a:solidFill>
                  <a:srgbClr val="4E84C4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fld id="{EACC4F6F-703F-4A46-BD8E-20B454532C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6721475" y="6459538"/>
            <a:ext cx="1412875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5762944E-C58F-46B4-9617-D767903B50B7}" type="datetime3">
              <a:rPr lang="en-US" sz="900">
                <a:solidFill>
                  <a:srgbClr val="4E84C4"/>
                </a:solidFill>
                <a:latin typeface="Myriad Pro" pitchFamily="34" charset="0"/>
              </a:rPr>
              <a:pPr algn="r">
                <a:spcBef>
                  <a:spcPct val="50000"/>
                </a:spcBef>
                <a:defRPr/>
              </a:pPr>
              <a:t>5 June 2014</a:t>
            </a:fld>
            <a:endParaRPr lang="en-US" sz="900">
              <a:solidFill>
                <a:srgbClr val="4E84C4"/>
              </a:solidFill>
              <a:latin typeface="Myriad Pro" pitchFamily="34" charset="0"/>
            </a:endParaRPr>
          </a:p>
        </p:txBody>
      </p:sp>
      <p:cxnSp>
        <p:nvCxnSpPr>
          <p:cNvPr id="9" name="Conector recto 8"/>
          <p:cNvCxnSpPr/>
          <p:nvPr userDrawn="1"/>
        </p:nvCxnSpPr>
        <p:spPr>
          <a:xfrm flipV="1">
            <a:off x="338667" y="1134528"/>
            <a:ext cx="8466666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4E84C4"/>
          </a:solidFill>
          <a:latin typeface="Gill Sans"/>
          <a:ea typeface="ＭＳ Ｐゴシック" pitchFamily="-109" charset="-128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4E84C4"/>
          </a:solidFill>
          <a:latin typeface="Myriad Pro" pitchFamily="34" charset="0"/>
        </a:defRPr>
      </a:lvl9pPr>
    </p:titleStyle>
    <p:bodyStyle>
      <a:lvl1pPr marL="41275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Ø"/>
        <a:defRPr sz="2800">
          <a:solidFill>
            <a:schemeClr val="tx1"/>
          </a:solidFill>
          <a:latin typeface="Gill Sans"/>
          <a:ea typeface="ＭＳ Ｐゴシック" pitchFamily="-109" charset="-128"/>
          <a:cs typeface="Gill Sans"/>
        </a:defRPr>
      </a:lvl1pPr>
      <a:lvl2pPr marL="812800" indent="-469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charset="2"/>
        <a:buChar char="§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2pPr>
      <a:lvl3pPr marL="1084263" indent="-27146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•"/>
        <a:defRPr sz="24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–"/>
        <a:defRPr sz="18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4pPr>
      <a:lvl5pPr marL="1493838" indent="-12223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Gill Sans"/>
          <a:ea typeface="ＭＳ Ｐゴシック" pitchFamily="-110" charset="-128"/>
          <a:cs typeface="Gill Sans"/>
        </a:defRPr>
      </a:lvl5pPr>
      <a:lvl6pPr marL="19510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6pPr>
      <a:lvl7pPr marL="24082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7pPr>
      <a:lvl8pPr marL="28654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8pPr>
      <a:lvl9pPr marL="3322638" indent="-122238" algn="l" rtl="0" fontAlgn="base">
        <a:spcBef>
          <a:spcPct val="20000"/>
        </a:spcBef>
        <a:spcAft>
          <a:spcPct val="0"/>
        </a:spcAft>
        <a:buClr>
          <a:srgbClr val="4E84C4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B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485900"/>
            <a:ext cx="9144000" cy="5372100"/>
            <a:chOff x="0" y="936"/>
            <a:chExt cx="5760" cy="3384"/>
          </a:xfrm>
        </p:grpSpPr>
        <p:pic>
          <p:nvPicPr>
            <p:cNvPr id="2054" name="Picture 3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273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5" name="Picture 4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887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6" name="Picture 5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2586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7" name="Picture 6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0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8" name="Picture 7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185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9" name="Picture 8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334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0" name="Picture 9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48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1" name="Picture 10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632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2" name="Picture 11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1276" r="4561"/>
            <a:stretch>
              <a:fillRect/>
            </a:stretch>
          </p:blipFill>
          <p:spPr bwMode="auto">
            <a:xfrm>
              <a:off x="0" y="378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3" name="Picture 12" descr="Blue 200_1row"/>
            <p:cNvPicPr>
              <a:picLocks noChangeAspect="1" noChangeArrowheads="1"/>
            </p:cNvPicPr>
            <p:nvPr userDrawn="1"/>
          </p:nvPicPr>
          <p:blipFill>
            <a:blip r:embed="rId13"/>
            <a:srcRect l="3499" r="2338"/>
            <a:stretch>
              <a:fillRect/>
            </a:stretch>
          </p:blipFill>
          <p:spPr bwMode="auto">
            <a:xfrm>
              <a:off x="0" y="3933"/>
              <a:ext cx="576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4" name="Picture 13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/>
            <a:stretch>
              <a:fillRect/>
            </a:stretch>
          </p:blipFill>
          <p:spPr bwMode="auto">
            <a:xfrm>
              <a:off x="0" y="936"/>
              <a:ext cx="5760" cy="2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65" name="Picture 14" descr="orange"/>
            <p:cNvPicPr>
              <a:picLocks noChangeAspect="1" noChangeArrowheads="1"/>
            </p:cNvPicPr>
            <p:nvPr userDrawn="1"/>
          </p:nvPicPr>
          <p:blipFill>
            <a:blip r:embed="rId14"/>
            <a:srcRect l="18001" r="17999" b="55132"/>
            <a:stretch>
              <a:fillRect/>
            </a:stretch>
          </p:blipFill>
          <p:spPr bwMode="auto">
            <a:xfrm>
              <a:off x="0" y="2816"/>
              <a:ext cx="5760" cy="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282575" y="3427413"/>
            <a:ext cx="56308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277813" y="4017963"/>
            <a:ext cx="56292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>
              <a:ea typeface="+mn-ea"/>
            </a:endParaRPr>
          </a:p>
        </p:txBody>
      </p:sp>
      <p:pic>
        <p:nvPicPr>
          <p:cNvPr id="2053" name="Picture 17" descr="tcs-trans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9250" y="6450013"/>
            <a:ext cx="2843213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-109" charset="-128"/>
          <a:cs typeface="ＭＳ Ｐゴシック" pitchFamily="-109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69899" y="3282949"/>
            <a:ext cx="8149168" cy="203411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>&lt;&lt;Nombre Profesional en Formación&gt;&gt;</a:t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Tutor: &lt;&lt;Nombre Tutor Principal&gt;&gt;</a:t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s-ES" sz="23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s-ES_tradnl" sz="2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&lt;&lt;Fecha&gt;&gt;</a:t>
            </a:r>
            <a: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/>
            </a:r>
            <a:br>
              <a:rPr lang="es-ES" sz="4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72274" y="455081"/>
            <a:ext cx="5571070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UNIVERSIDAD TÉCNICA PARTICULAR DE LOJA</a:t>
            </a:r>
          </a:p>
          <a:p>
            <a:pPr algn="r">
              <a:defRPr/>
            </a:pPr>
            <a:r>
              <a:rPr lang="es-E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istral"/>
                <a:cs typeface="Mistral"/>
              </a:rPr>
              <a:t>La Universidad Católica de Loja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83D2B2-BC48-4DC3-B052-03180F1392F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Imagen 6" descr="escudo UTP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41" y="169330"/>
            <a:ext cx="685800" cy="1041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75723" y="1471070"/>
            <a:ext cx="7840134" cy="9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Titulación de Sistemas Informáticos y Computación </a:t>
            </a:r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6526" y="2503990"/>
            <a:ext cx="7840134" cy="645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CE" pitchFamily="-109" charset="-18"/>
              </a:rPr>
              <a:t>&lt;&lt;Titulo Proyecto Fin de Carrera&gt;&gt;</a:t>
            </a:r>
            <a:endParaRPr lang="es-E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CE" pitchFamily="-109" charset="-1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1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53829"/>
              </p:ext>
            </p:extLst>
          </p:nvPr>
        </p:nvGraphicFramePr>
        <p:xfrm>
          <a:off x="295275" y="1054100"/>
          <a:ext cx="8480425" cy="2783205"/>
        </p:xfrm>
        <a:graphic>
          <a:graphicData uri="http://schemas.openxmlformats.org/drawingml/2006/table">
            <a:tbl>
              <a:tblPr/>
              <a:tblGrid>
                <a:gridCol w="1122363"/>
                <a:gridCol w="2295525"/>
                <a:gridCol w="1074737"/>
                <a:gridCol w="790575"/>
                <a:gridCol w="2219325"/>
                <a:gridCol w="977900"/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Resp</a:t>
                      </a:r>
                      <a:r>
                        <a:rPr kumimoji="0" lang="es-EC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Riesgo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Fecha Creación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Fecha Cierre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Mitigación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Estado/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Impac</a:t>
                      </a:r>
                      <a:r>
                        <a:rPr kumimoji="0" lang="es-EC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yriad Pro" pitchFamily="34" charset="0"/>
                        </a:rPr>
                        <a:t>.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Myriad Pro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Arial" pitchFamily="-110" charset="0"/>
                          <a:cs typeface="Arial" pitchFamily="-110" charset="0"/>
                        </a:rPr>
                        <a:t>Tesista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Arial" pitchFamily="-110" charset="0"/>
                          <a:cs typeface="Arial" pitchFamily="-110" charset="0"/>
                        </a:rPr>
                        <a:t>Falta de conociendo den conceptos, herramientas y </a:t>
                      </a:r>
                      <a:r>
                        <a:rPr kumimoji="0" lang="es-E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Arial" pitchFamily="-110" charset="0"/>
                          <a:cs typeface="Arial" pitchFamily="-110" charset="0"/>
                        </a:rPr>
                        <a:t>tecnologias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Arial" pitchFamily="-110" charset="0"/>
                          <a:cs typeface="Arial" pitchFamily="-110" charset="0"/>
                        </a:rPr>
                        <a:t>03/12/2013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Arial" pitchFamily="-110" charset="0"/>
                          <a:cs typeface="Arial" pitchFamily="-110" charset="0"/>
                        </a:rPr>
                        <a:t>---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Pro" pitchFamily="34" charset="0"/>
                          <a:ea typeface="Arial" pitchFamily="-110" charset="0"/>
                          <a:cs typeface="Arial" pitchFamily="-110" charset="0"/>
                        </a:rPr>
                        <a:t>Dedicación tiempo extra investigación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C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110" charset="0"/>
                        </a:rPr>
                        <a:t>Abierto</a:t>
                      </a: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-110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AR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ES" sz="9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Myriad Pro" pitchFamily="34" charset="0"/>
                        <a:ea typeface="Arial" pitchFamily="-110" charset="0"/>
                        <a:cs typeface="Arial" pitchFamily="-110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0" name="9 Elipse"/>
          <p:cNvSpPr/>
          <p:nvPr/>
        </p:nvSpPr>
        <p:spPr>
          <a:xfrm>
            <a:off x="8302625" y="1727200"/>
            <a:ext cx="244475" cy="24447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s-ES">
              <a:solidFill>
                <a:srgbClr val="FFFFFF"/>
              </a:solidFill>
            </a:endParaRPr>
          </a:p>
        </p:txBody>
      </p:sp>
      <p:sp>
        <p:nvSpPr>
          <p:cNvPr id="35887" name="Rectangle 5"/>
          <p:cNvSpPr txBox="1">
            <a:spLocks noChangeArrowheads="1"/>
          </p:cNvSpPr>
          <p:nvPr/>
        </p:nvSpPr>
        <p:spPr bwMode="auto">
          <a:xfrm>
            <a:off x="342900" y="274638"/>
            <a:ext cx="84423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s-EC" sz="2800" b="1" dirty="0">
                <a:solidFill>
                  <a:srgbClr val="4E84C4"/>
                </a:solidFill>
                <a:latin typeface="Gill Sans"/>
                <a:cs typeface="Gill Sans"/>
              </a:rPr>
              <a:t>Riesgos del Proyecto</a:t>
            </a:r>
          </a:p>
        </p:txBody>
      </p:sp>
      <p:pic>
        <p:nvPicPr>
          <p:cNvPr id="35888" name="Imagen 5" descr="Logo EC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3338" y="141288"/>
            <a:ext cx="23368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Principales problemas encontrados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Desconocimiento de las tecnologías necesarias para el desarrollo del sistema (Tecnologías)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Principales aprendizajes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Adquisición de nuevos conocimientos </a:t>
            </a:r>
            <a:r>
              <a:rPr lang="es-ES_tradnl" dirty="0" err="1" smtClean="0"/>
              <a:t>Linkend</a:t>
            </a:r>
            <a:r>
              <a:rPr lang="es-ES_tradnl" dirty="0" smtClean="0"/>
              <a:t> Data </a:t>
            </a:r>
          </a:p>
          <a:p>
            <a:r>
              <a:rPr lang="es-ES_tradnl" dirty="0" smtClean="0"/>
              <a:t>Procesamiento de lenguaje Natural</a:t>
            </a:r>
          </a:p>
          <a:p>
            <a:r>
              <a:rPr lang="es-ES_tradnl" dirty="0" smtClean="0"/>
              <a:t>Servicio Web – </a:t>
            </a:r>
            <a:r>
              <a:rPr lang="es-ES_tradnl" dirty="0" err="1" smtClean="0"/>
              <a:t>Rest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47988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s-ES_tradnl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Preguntas ??</a:t>
            </a: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14663" y="3176588"/>
            <a:ext cx="3444875" cy="476250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Muchas Gracias</a:t>
            </a:r>
            <a:r>
              <a:rPr lang="en-GB" sz="4000" b="1" i="1" smtClean="0">
                <a:solidFill>
                  <a:srgbClr val="000099"/>
                </a:solidFill>
                <a:cs typeface="Arial" charset="0"/>
              </a:rPr>
              <a:t/>
            </a:r>
            <a:br>
              <a:rPr lang="en-GB" sz="4000" b="1" i="1" smtClean="0">
                <a:solidFill>
                  <a:srgbClr val="000099"/>
                </a:solidFill>
                <a:cs typeface="Arial" charset="0"/>
              </a:rPr>
            </a:br>
            <a:endParaRPr lang="en-GB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Agenda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 y Resultados Esperados</a:t>
            </a:r>
          </a:p>
          <a:p>
            <a:r>
              <a:rPr lang="es-ES_tradnl" dirty="0" smtClean="0"/>
              <a:t>Fases del Proyecto</a:t>
            </a:r>
          </a:p>
          <a:p>
            <a:r>
              <a:rPr lang="es-ES_tradnl" dirty="0" smtClean="0"/>
              <a:t>Detalle de Fases del Proyecto</a:t>
            </a:r>
          </a:p>
          <a:p>
            <a:r>
              <a:rPr lang="es-ES_tradnl" dirty="0" smtClean="0"/>
              <a:t>Avance General del Proyecto</a:t>
            </a:r>
          </a:p>
          <a:p>
            <a:r>
              <a:rPr lang="es-ES_tradnl" dirty="0" smtClean="0"/>
              <a:t>Riesgos del Proyecto</a:t>
            </a:r>
          </a:p>
          <a:p>
            <a:r>
              <a:rPr lang="es-ES_tradnl" dirty="0" smtClean="0"/>
              <a:t>Problemas encontrados</a:t>
            </a:r>
          </a:p>
          <a:p>
            <a:r>
              <a:rPr lang="es-ES_tradnl" dirty="0" smtClean="0"/>
              <a:t>Aprendizajes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Datos generales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89467"/>
            <a:ext cx="7772400" cy="461433"/>
          </a:xfrm>
        </p:spPr>
        <p:txBody>
          <a:bodyPr/>
          <a:lstStyle/>
          <a:p>
            <a:r>
              <a:rPr lang="es-ES_tradnl" sz="2800" dirty="0" smtClean="0"/>
              <a:t>Parte 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Propósito del Proyecto</a:t>
            </a:r>
            <a:endParaRPr lang="es-ES_tradnl" dirty="0"/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Propósito:</a:t>
            </a:r>
          </a:p>
          <a:p>
            <a:pPr lvl="1">
              <a:buFont typeface="Wingdings" pitchFamily="2" charset="2"/>
              <a:buChar char="q"/>
            </a:pPr>
            <a:r>
              <a:rPr lang="es-ES_tradnl" b="1" dirty="0" smtClean="0"/>
              <a:t>Extracción</a:t>
            </a:r>
            <a:r>
              <a:rPr lang="es-ES_tradnl" dirty="0" smtClean="0"/>
              <a:t> de entidades.</a:t>
            </a:r>
            <a:endParaRPr lang="es-ES_tradnl" dirty="0"/>
          </a:p>
          <a:p>
            <a:pPr lvl="2">
              <a:buFont typeface="Wingdings" pitchFamily="2" charset="2"/>
              <a:buChar char="q"/>
            </a:pPr>
            <a:r>
              <a:rPr lang="es-ES_tradnl" dirty="0"/>
              <a:t>Proceso de </a:t>
            </a:r>
            <a:r>
              <a:rPr lang="es-ES_tradnl" b="1" dirty="0"/>
              <a:t>Desambiguación</a:t>
            </a:r>
            <a:r>
              <a:rPr lang="es-ES_tradnl" dirty="0"/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es-ES_tradnl" b="1" dirty="0"/>
              <a:t>Enlace</a:t>
            </a:r>
            <a:r>
              <a:rPr lang="es-ES_tradnl" dirty="0"/>
              <a:t> de Datos con fuentes externas.</a:t>
            </a:r>
          </a:p>
          <a:p>
            <a:pPr lvl="2">
              <a:buFont typeface="Wingdings" pitchFamily="2" charset="2"/>
              <a:buChar char="q"/>
            </a:pPr>
            <a:r>
              <a:rPr lang="es-ES_tradnl" dirty="0"/>
              <a:t>Levantar Servicio Web - </a:t>
            </a:r>
            <a:r>
              <a:rPr lang="es-ES_tradnl" dirty="0" err="1"/>
              <a:t>Rest</a:t>
            </a:r>
            <a:endParaRPr lang="es-ES_tradnl" dirty="0"/>
          </a:p>
          <a:p>
            <a:r>
              <a:rPr lang="es-ES_tradnl" dirty="0" smtClean="0"/>
              <a:t>Fecha </a:t>
            </a:r>
            <a:r>
              <a:rPr lang="es-ES_tradnl" dirty="0" smtClean="0"/>
              <a:t>de inicio del Proyecto:</a:t>
            </a:r>
          </a:p>
          <a:p>
            <a:pPr lvl="1"/>
            <a:r>
              <a:rPr lang="es-ES_tradnl" dirty="0" smtClean="0"/>
              <a:t>Noviembre 2013</a:t>
            </a:r>
            <a:endParaRPr lang="es-ES_tradnl" dirty="0" smtClean="0"/>
          </a:p>
          <a:p>
            <a:r>
              <a:rPr lang="es-ES_tradnl" dirty="0" smtClean="0"/>
              <a:t>Fecha de finalización del Proyecto:</a:t>
            </a:r>
          </a:p>
          <a:p>
            <a:pPr lvl="1"/>
            <a:r>
              <a:rPr lang="es-ES_tradnl" dirty="0" smtClean="0"/>
              <a:t>Agosto 2014 (9 meses)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Resultados Esperados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2750" lvl="1">
              <a:buFont typeface="Wingdings" charset="2"/>
              <a:buChar char="Ø"/>
            </a:pPr>
            <a:r>
              <a:rPr lang="es-ES_tradnl" sz="2800" dirty="0" smtClean="0">
                <a:ea typeface="ＭＳ Ｐゴシック" pitchFamily="-109" charset="-128"/>
              </a:rPr>
              <a:t>Servicio Web – </a:t>
            </a:r>
            <a:r>
              <a:rPr lang="es-ES_tradnl" sz="2800" dirty="0" err="1" smtClean="0">
                <a:ea typeface="ＭＳ Ｐゴシック" pitchFamily="-109" charset="-128"/>
              </a:rPr>
              <a:t>Rest</a:t>
            </a:r>
            <a:endParaRPr lang="es-ES_tradnl" sz="2800" dirty="0" smtClean="0">
              <a:ea typeface="ＭＳ Ｐゴシック" pitchFamily="-109" charset="-128"/>
            </a:endParaRPr>
          </a:p>
          <a:p>
            <a:pPr marL="684213" lvl="2">
              <a:buFont typeface="Wingdings" charset="2"/>
              <a:buChar char="Ø"/>
            </a:pPr>
            <a:r>
              <a:rPr lang="es-ES_tradnl" sz="2800" dirty="0">
                <a:ea typeface="ＭＳ Ｐゴシック" pitchFamily="-109" charset="-128"/>
              </a:rPr>
              <a:t>Módulo de extracción de entidades</a:t>
            </a:r>
          </a:p>
          <a:p>
            <a:pPr marL="684213" lvl="2">
              <a:buFont typeface="Wingdings" charset="2"/>
              <a:buChar char="Ø"/>
            </a:pPr>
            <a:r>
              <a:rPr lang="es-ES_tradnl" sz="2800" dirty="0">
                <a:ea typeface="ＭＳ Ｐゴシック" pitchFamily="-109" charset="-128"/>
              </a:rPr>
              <a:t>Modulo desambiguación</a:t>
            </a:r>
          </a:p>
          <a:p>
            <a:pPr marL="684213" lvl="2">
              <a:buFont typeface="Wingdings" charset="2"/>
              <a:buChar char="Ø"/>
            </a:pPr>
            <a:r>
              <a:rPr lang="es-ES_tradnl" sz="2800" dirty="0">
                <a:ea typeface="ＭＳ Ｐゴシック" pitchFamily="-109" charset="-128"/>
              </a:rPr>
              <a:t>Modulo de Enlace</a:t>
            </a:r>
          </a:p>
          <a:p>
            <a:pPr marL="684213" lvl="2">
              <a:buFont typeface="Wingdings" charset="2"/>
              <a:buChar char="Ø"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Fases del Proyecto (Componentes)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743535"/>
              </p:ext>
            </p:extLst>
          </p:nvPr>
        </p:nvGraphicFramePr>
        <p:xfrm>
          <a:off x="342900" y="1337691"/>
          <a:ext cx="8442325" cy="201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" name="Marcador de conteni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337136"/>
              </p:ext>
            </p:extLst>
          </p:nvPr>
        </p:nvGraphicFramePr>
        <p:xfrm>
          <a:off x="292100" y="3894624"/>
          <a:ext cx="8442325" cy="201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Estado del Proyecto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349780" y="321733"/>
            <a:ext cx="7772400" cy="529167"/>
          </a:xfrm>
        </p:spPr>
        <p:txBody>
          <a:bodyPr/>
          <a:lstStyle/>
          <a:p>
            <a:r>
              <a:rPr lang="es-ES_tradnl" sz="2800" dirty="0" smtClean="0"/>
              <a:t>Parte II</a:t>
            </a:r>
            <a:endParaRPr lang="es-ES_tradnl" sz="28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3D2B2-BC48-4DC3-B052-03180F1392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Detalle de componentes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113995"/>
              </p:ext>
            </p:extLst>
          </p:nvPr>
        </p:nvGraphicFramePr>
        <p:xfrm>
          <a:off x="342900" y="1337691"/>
          <a:ext cx="8442325" cy="381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7845B-BADD-498D-85FD-6F17C1205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89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Avances</a:t>
            </a:r>
            <a:r>
              <a:rPr lang="en-GB" dirty="0" smtClean="0"/>
              <a:t> del </a:t>
            </a:r>
            <a:r>
              <a:rPr lang="en-GB" dirty="0" err="1" smtClean="0"/>
              <a:t>proyecto</a:t>
            </a:r>
            <a:endParaRPr lang="en-GB" dirty="0"/>
          </a:p>
        </p:txBody>
      </p:sp>
      <p:sp>
        <p:nvSpPr>
          <p:cNvPr id="31749" name="2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77250" y="6394450"/>
            <a:ext cx="381000" cy="265113"/>
          </a:xfrm>
          <a:noFill/>
        </p:spPr>
        <p:txBody>
          <a:bodyPr/>
          <a:lstStyle/>
          <a:p>
            <a:fld id="{76AD9D16-7A5F-3148-9EA2-9F4ECDE2AD52}" type="slidenum">
              <a:rPr lang="en-GB"/>
              <a:pPr/>
              <a:t>9</a:t>
            </a:fld>
            <a:endParaRPr lang="en-GB"/>
          </a:p>
        </p:txBody>
      </p:sp>
      <p:sp>
        <p:nvSpPr>
          <p:cNvPr id="31751" name="AutoShape 2"/>
          <p:cNvSpPr>
            <a:spLocks noChangeArrowheads="1"/>
          </p:cNvSpPr>
          <p:nvPr/>
        </p:nvSpPr>
        <p:spPr bwMode="auto">
          <a:xfrm>
            <a:off x="261938" y="1039813"/>
            <a:ext cx="8499475" cy="1317625"/>
          </a:xfrm>
          <a:prstGeom prst="roundRect">
            <a:avLst>
              <a:gd name="adj" fmla="val 9921"/>
            </a:avLst>
          </a:prstGeom>
          <a:gradFill rotWithShape="1">
            <a:gsLst>
              <a:gs pos="0">
                <a:srgbClr val="F6F4F3"/>
              </a:gs>
              <a:gs pos="100000">
                <a:srgbClr val="E3DFD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752" name="TextBox 31"/>
          <p:cNvSpPr txBox="1">
            <a:spLocks noChangeArrowheads="1"/>
          </p:cNvSpPr>
          <p:nvPr/>
        </p:nvSpPr>
        <p:spPr bwMode="auto">
          <a:xfrm>
            <a:off x="393700" y="1143000"/>
            <a:ext cx="1809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% Avance Real:</a:t>
            </a:r>
            <a:endParaRPr lang="en-US"/>
          </a:p>
        </p:txBody>
      </p:sp>
      <p:sp>
        <p:nvSpPr>
          <p:cNvPr id="31753" name="TextBox 32"/>
          <p:cNvSpPr txBox="1">
            <a:spLocks noChangeArrowheads="1"/>
          </p:cNvSpPr>
          <p:nvPr/>
        </p:nvSpPr>
        <p:spPr bwMode="auto">
          <a:xfrm>
            <a:off x="393700" y="1485900"/>
            <a:ext cx="232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 dirty="0"/>
              <a:t>% Avance Esperado:</a:t>
            </a:r>
            <a:endParaRPr lang="en-US" dirty="0"/>
          </a:p>
        </p:txBody>
      </p:sp>
      <p:sp>
        <p:nvSpPr>
          <p:cNvPr id="31754" name="TextBox 33"/>
          <p:cNvSpPr txBox="1">
            <a:spLocks noChangeArrowheads="1"/>
          </p:cNvSpPr>
          <p:nvPr/>
        </p:nvSpPr>
        <p:spPr bwMode="auto">
          <a:xfrm>
            <a:off x="393700" y="1828800"/>
            <a:ext cx="2039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/>
              <a:t>% Avance Desvío:</a:t>
            </a:r>
            <a:endParaRPr lang="en-US"/>
          </a:p>
        </p:txBody>
      </p:sp>
      <p:sp>
        <p:nvSpPr>
          <p:cNvPr id="31755" name="TextBox 34"/>
          <p:cNvSpPr txBox="1">
            <a:spLocks noChangeArrowheads="1"/>
          </p:cNvSpPr>
          <p:nvPr/>
        </p:nvSpPr>
        <p:spPr bwMode="auto">
          <a:xfrm>
            <a:off x="2692400" y="1151466"/>
            <a:ext cx="677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MX" dirty="0" smtClean="0"/>
              <a:t>%68</a:t>
            </a:r>
            <a:endParaRPr lang="en-US" dirty="0"/>
          </a:p>
        </p:txBody>
      </p:sp>
      <p:sp>
        <p:nvSpPr>
          <p:cNvPr id="31756" name="TextBox 35"/>
          <p:cNvSpPr txBox="1">
            <a:spLocks noChangeArrowheads="1"/>
          </p:cNvSpPr>
          <p:nvPr/>
        </p:nvSpPr>
        <p:spPr bwMode="auto">
          <a:xfrm>
            <a:off x="2679700" y="1473200"/>
            <a:ext cx="74083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MX" dirty="0" smtClean="0"/>
              <a:t>%80</a:t>
            </a:r>
            <a:endParaRPr lang="en-US" dirty="0"/>
          </a:p>
        </p:txBody>
      </p:sp>
      <p:sp>
        <p:nvSpPr>
          <p:cNvPr id="31757" name="TextBox 36"/>
          <p:cNvSpPr txBox="1">
            <a:spLocks noChangeArrowheads="1"/>
          </p:cNvSpPr>
          <p:nvPr/>
        </p:nvSpPr>
        <p:spPr bwMode="auto">
          <a:xfrm>
            <a:off x="2709335" y="1828800"/>
            <a:ext cx="69426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MX" b="1" dirty="0" smtClean="0">
                <a:solidFill>
                  <a:srgbClr val="00B050"/>
                </a:solidFill>
              </a:rPr>
              <a:t>%12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940051" y="1708150"/>
            <a:ext cx="1054100" cy="31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9" name="TextBox 39"/>
          <p:cNvSpPr txBox="1">
            <a:spLocks noChangeArrowheads="1"/>
          </p:cNvSpPr>
          <p:nvPr/>
        </p:nvSpPr>
        <p:spPr bwMode="auto">
          <a:xfrm>
            <a:off x="3543300" y="1143000"/>
            <a:ext cx="46217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MX" dirty="0" smtClean="0"/>
              <a:t>Observaciones: retrasos en documentación</a:t>
            </a:r>
            <a:endParaRPr lang="en-US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15523"/>
              </p:ext>
            </p:extLst>
          </p:nvPr>
        </p:nvGraphicFramePr>
        <p:xfrm>
          <a:off x="355597" y="2556916"/>
          <a:ext cx="8365066" cy="3901657"/>
        </p:xfrm>
        <a:graphic>
          <a:graphicData uri="http://schemas.openxmlformats.org/drawingml/2006/table">
            <a:tbl>
              <a:tblPr/>
              <a:tblGrid>
                <a:gridCol w="2301584"/>
                <a:gridCol w="1841266"/>
                <a:gridCol w="1631086"/>
                <a:gridCol w="908593"/>
                <a:gridCol w="1682537"/>
              </a:tblGrid>
              <a:tr h="112354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Fase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 fin real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Avance Estimado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Avance Real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Retraso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Desarrollo de la propuesta  formal 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r>
                        <a:rPr lang="es-ES_tradnl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/12/2013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0,0%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Investigación Preliminar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30/01/2014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algn="l" fontAlgn="b"/>
                      <a:r>
                        <a:rPr lang="es-EC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Implementación de la solución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---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85%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7747">
                <a:tc>
                  <a:txBody>
                    <a:bodyPr/>
                    <a:lstStyle/>
                    <a:p>
                      <a:pPr marR="12700"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Análisis de Resultados, Conclusiones y Recomendaciones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---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10%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84C4"/>
      </a:accent1>
      <a:accent2>
        <a:srgbClr val="6CCFF6"/>
      </a:accent2>
      <a:accent3>
        <a:srgbClr val="FFFFFF"/>
      </a:accent3>
      <a:accent4>
        <a:srgbClr val="000000"/>
      </a:accent4>
      <a:accent5>
        <a:srgbClr val="B2C2DE"/>
      </a:accent5>
      <a:accent6>
        <a:srgbClr val="61BBDF"/>
      </a:accent6>
      <a:hlink>
        <a:srgbClr val="54B948"/>
      </a:hlink>
      <a:folHlink>
        <a:srgbClr val="EF4135"/>
      </a:folHlink>
    </a:clrScheme>
    <a:fontScheme name="Default Design">
      <a:majorFont>
        <a:latin typeface="Myriad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84C4"/>
        </a:accent1>
        <a:accent2>
          <a:srgbClr val="6CCFF6"/>
        </a:accent2>
        <a:accent3>
          <a:srgbClr val="FFFFFF"/>
        </a:accent3>
        <a:accent4>
          <a:srgbClr val="000000"/>
        </a:accent4>
        <a:accent5>
          <a:srgbClr val="B2C2DE"/>
        </a:accent5>
        <a:accent6>
          <a:srgbClr val="61BBDF"/>
        </a:accent6>
        <a:hlink>
          <a:srgbClr val="54B948"/>
        </a:hlink>
        <a:folHlink>
          <a:srgbClr val="EF41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1">
  <a:themeElements>
    <a:clrScheme name="Divid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vider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6982</TotalTime>
  <Words>355</Words>
  <Application>Microsoft Office PowerPoint</Application>
  <PresentationFormat>Presentación en pantalla (4:3)</PresentationFormat>
  <Paragraphs>125</Paragraphs>
  <Slides>14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Default Design</vt:lpstr>
      <vt:lpstr>Divider1</vt:lpstr>
      <vt:lpstr>&lt;&lt;Nombre Profesional en Formación&gt;&gt;  Tutor: &lt;&lt;Nombre Tutor Principal&gt;&gt;  &lt;&lt;Fecha&gt;&gt; </vt:lpstr>
      <vt:lpstr>Agenda</vt:lpstr>
      <vt:lpstr>Datos generales del proyecto</vt:lpstr>
      <vt:lpstr>Propósito del Proyecto</vt:lpstr>
      <vt:lpstr>Resultados Esperados</vt:lpstr>
      <vt:lpstr>Fases del Proyecto (Componentes)</vt:lpstr>
      <vt:lpstr>Estado del Proyecto</vt:lpstr>
      <vt:lpstr>Detalle de componentes</vt:lpstr>
      <vt:lpstr>Avances del proyecto</vt:lpstr>
      <vt:lpstr>Presentación de PowerPoint</vt:lpstr>
      <vt:lpstr>Principales problemas encontrados</vt:lpstr>
      <vt:lpstr>Principales aprendizajes</vt:lpstr>
      <vt:lpstr>Preguntas ??</vt:lpstr>
      <vt:lpstr>Muchas Gracias </vt:lpstr>
    </vt:vector>
  </TitlesOfParts>
  <Company>Tata Consultancy Services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fabricio</cp:lastModifiedBy>
  <cp:revision>495</cp:revision>
  <dcterms:created xsi:type="dcterms:W3CDTF">2014-05-12T22:20:06Z</dcterms:created>
  <dcterms:modified xsi:type="dcterms:W3CDTF">2014-06-05T13:53:29Z</dcterms:modified>
</cp:coreProperties>
</file>