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notesMasterIdLst>
    <p:notesMasterId r:id="rId36"/>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84" r:id="rId27"/>
    <p:sldId id="285" r:id="rId28"/>
    <p:sldId id="277" r:id="rId29"/>
    <p:sldId id="278" r:id="rId30"/>
    <p:sldId id="279" r:id="rId31"/>
    <p:sldId id="280" r:id="rId32"/>
    <p:sldId id="281" r:id="rId33"/>
    <p:sldId id="282" r:id="rId34"/>
    <p:sldId id="283" r:id="rId35"/>
  </p:sldIdLst>
  <p:sldSz cx="9144000" cy="6858000" type="screen4x3"/>
  <p:notesSz cx="6797675" cy="9926638"/>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3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9" name="PlaceHolder 1"/>
          <p:cNvSpPr>
            <a:spLocks noGrp="1"/>
          </p:cNvSpPr>
          <p:nvPr>
            <p:ph type="body"/>
          </p:nvPr>
        </p:nvSpPr>
        <p:spPr>
          <a:xfrm>
            <a:off x="756000" y="5078520"/>
            <a:ext cx="6047640" cy="4811040"/>
          </a:xfrm>
          <a:prstGeom prst="rect">
            <a:avLst/>
          </a:prstGeom>
        </p:spPr>
        <p:txBody>
          <a:bodyPr wrap="none" lIns="0" tIns="0" rIns="0" bIns="0"/>
          <a:lstStyle/>
          <a:p>
            <a:r>
              <a:rPr lang="es-EC"/>
              <a:t>Pulse para editar el formato de las notas</a:t>
            </a:r>
            <a:endParaRPr/>
          </a:p>
        </p:txBody>
      </p:sp>
      <p:sp>
        <p:nvSpPr>
          <p:cNvPr id="190" name="PlaceHolder 2"/>
          <p:cNvSpPr>
            <a:spLocks noGrp="1"/>
          </p:cNvSpPr>
          <p:nvPr>
            <p:ph type="hdr"/>
          </p:nvPr>
        </p:nvSpPr>
        <p:spPr>
          <a:xfrm>
            <a:off x="0" y="0"/>
            <a:ext cx="3280680" cy="534240"/>
          </a:xfrm>
          <a:prstGeom prst="rect">
            <a:avLst/>
          </a:prstGeom>
        </p:spPr>
        <p:txBody>
          <a:bodyPr wrap="none" lIns="0" tIns="0" rIns="0" bIns="0"/>
          <a:lstStyle/>
          <a:p>
            <a:r>
              <a:rPr lang="es-EC"/>
              <a:t>&lt;encabezado&gt;</a:t>
            </a:r>
            <a:endParaRPr/>
          </a:p>
        </p:txBody>
      </p:sp>
      <p:sp>
        <p:nvSpPr>
          <p:cNvPr id="191" name="PlaceHolder 3"/>
          <p:cNvSpPr>
            <a:spLocks noGrp="1"/>
          </p:cNvSpPr>
          <p:nvPr>
            <p:ph type="dt"/>
          </p:nvPr>
        </p:nvSpPr>
        <p:spPr>
          <a:xfrm>
            <a:off x="4278960" y="0"/>
            <a:ext cx="3280680" cy="534240"/>
          </a:xfrm>
          <a:prstGeom prst="rect">
            <a:avLst/>
          </a:prstGeom>
        </p:spPr>
        <p:txBody>
          <a:bodyPr wrap="none" lIns="0" tIns="0" rIns="0" bIns="0"/>
          <a:lstStyle/>
          <a:p>
            <a:pPr algn="r"/>
            <a:r>
              <a:rPr lang="es-EC"/>
              <a:t>&lt;fecha/hora&gt;</a:t>
            </a:r>
            <a:endParaRPr/>
          </a:p>
        </p:txBody>
      </p:sp>
      <p:sp>
        <p:nvSpPr>
          <p:cNvPr id="192" name="PlaceHolder 4"/>
          <p:cNvSpPr>
            <a:spLocks noGrp="1"/>
          </p:cNvSpPr>
          <p:nvPr>
            <p:ph type="ftr"/>
          </p:nvPr>
        </p:nvSpPr>
        <p:spPr>
          <a:xfrm>
            <a:off x="0" y="10157400"/>
            <a:ext cx="3280680" cy="534240"/>
          </a:xfrm>
          <a:prstGeom prst="rect">
            <a:avLst/>
          </a:prstGeom>
        </p:spPr>
        <p:txBody>
          <a:bodyPr wrap="none" lIns="0" tIns="0" rIns="0" bIns="0" anchor="b"/>
          <a:lstStyle/>
          <a:p>
            <a:r>
              <a:rPr lang="es-EC"/>
              <a:t>&lt;pie de página&gt;</a:t>
            </a:r>
            <a:endParaRPr/>
          </a:p>
        </p:txBody>
      </p:sp>
      <p:sp>
        <p:nvSpPr>
          <p:cNvPr id="193" name="PlaceHolder 5"/>
          <p:cNvSpPr>
            <a:spLocks noGrp="1"/>
          </p:cNvSpPr>
          <p:nvPr>
            <p:ph type="sldNum"/>
          </p:nvPr>
        </p:nvSpPr>
        <p:spPr>
          <a:xfrm>
            <a:off x="4278960" y="10157400"/>
            <a:ext cx="3280680" cy="534240"/>
          </a:xfrm>
          <a:prstGeom prst="rect">
            <a:avLst/>
          </a:prstGeom>
        </p:spPr>
        <p:txBody>
          <a:bodyPr wrap="none" lIns="0" tIns="0" rIns="0" bIns="0" anchor="b"/>
          <a:lstStyle/>
          <a:p>
            <a:pPr algn="r"/>
            <a:fld id="{6D51EECA-DE58-47CC-9357-AB74A8B9A319}" type="slidenum">
              <a:rPr lang="es-EC"/>
              <a:t>‹Nº›</a:t>
            </a:fld>
            <a:endParaRPr/>
          </a:p>
        </p:txBody>
      </p:sp>
    </p:spTree>
    <p:extLst>
      <p:ext uri="{BB962C8B-B14F-4D97-AF65-F5344CB8AC3E}">
        <p14:creationId xmlns:p14="http://schemas.microsoft.com/office/powerpoint/2010/main" val="2768656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TextShape 1"/>
          <p:cNvSpPr txBox="1"/>
          <p:nvPr/>
        </p:nvSpPr>
        <p:spPr>
          <a:xfrm>
            <a:off x="3849840" y="9428040"/>
            <a:ext cx="2945880" cy="496440"/>
          </a:xfrm>
          <a:prstGeom prst="rect">
            <a:avLst/>
          </a:prstGeom>
        </p:spPr>
        <p:txBody>
          <a:bodyPr anchor="b"/>
          <a:lstStyle/>
          <a:p>
            <a:pPr algn="r">
              <a:lnSpc>
                <a:spcPct val="100000"/>
              </a:lnSpc>
            </a:pPr>
            <a:fld id="{67DBC7ED-2648-46ED-8632-823271131C6C}" type="slidenum">
              <a:rPr lang="es-EC" sz="1200"/>
              <a:t>1</a:t>
            </a:fld>
            <a:endParaRPr/>
          </a:p>
        </p:txBody>
      </p:sp>
      <p:sp>
        <p:nvSpPr>
          <p:cNvPr id="303" name="PlaceHolder 2"/>
          <p:cNvSpPr>
            <a:spLocks noGrp="1"/>
          </p:cNvSpPr>
          <p:nvPr>
            <p:ph type="body"/>
          </p:nvPr>
        </p:nvSpPr>
        <p:spPr>
          <a:xfrm>
            <a:off x="679320" y="4714920"/>
            <a:ext cx="5438520" cy="4466880"/>
          </a:xfrm>
          <a:prstGeom prst="rect">
            <a:avLst/>
          </a:prstGeom>
        </p:spPr>
        <p:txBody>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TextShape 1"/>
          <p:cNvSpPr txBox="1"/>
          <p:nvPr/>
        </p:nvSpPr>
        <p:spPr>
          <a:xfrm>
            <a:off x="3849840" y="9428040"/>
            <a:ext cx="2945880" cy="496440"/>
          </a:xfrm>
          <a:prstGeom prst="rect">
            <a:avLst/>
          </a:prstGeom>
        </p:spPr>
        <p:txBody>
          <a:bodyPr anchor="b"/>
          <a:lstStyle/>
          <a:p>
            <a:pPr algn="r">
              <a:lnSpc>
                <a:spcPct val="100000"/>
              </a:lnSpc>
            </a:pPr>
            <a:fld id="{21D1BB4D-AF67-4DB3-837F-9528A78987B8}" type="slidenum">
              <a:rPr lang="es-EC" sz="1200">
                <a:latin typeface="Arial"/>
              </a:rPr>
              <a:t>9</a:t>
            </a:fld>
            <a:endParaRPr/>
          </a:p>
        </p:txBody>
      </p:sp>
      <p:sp>
        <p:nvSpPr>
          <p:cNvPr id="305" name="PlaceHolder 2"/>
          <p:cNvSpPr>
            <a:spLocks noGrp="1"/>
          </p:cNvSpPr>
          <p:nvPr>
            <p:ph type="body"/>
          </p:nvPr>
        </p:nvSpPr>
        <p:spPr>
          <a:xfrm>
            <a:off x="679320" y="4714920"/>
            <a:ext cx="5438520" cy="4466880"/>
          </a:xfrm>
          <a:prstGeom prst="rect">
            <a:avLst/>
          </a:prstGeom>
        </p:spPr>
        <p:txBody>
          <a:bodyP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43080" y="274680"/>
            <a:ext cx="8442000" cy="595440"/>
          </a:xfrm>
          <a:prstGeom prst="rect">
            <a:avLst/>
          </a:prstGeom>
        </p:spPr>
        <p:txBody>
          <a:bodyPr wrap="none" lIns="0" tIns="0" rIns="0" bIns="0" anchor="ctr"/>
          <a:lstStyle/>
          <a:p>
            <a:endParaRPr/>
          </a:p>
        </p:txBody>
      </p:sp>
      <p:sp>
        <p:nvSpPr>
          <p:cNvPr id="27" name="PlaceHolder 2"/>
          <p:cNvSpPr>
            <a:spLocks noGrp="1"/>
          </p:cNvSpPr>
          <p:nvPr>
            <p:ph type="body"/>
          </p:nvPr>
        </p:nvSpPr>
        <p:spPr>
          <a:xfrm>
            <a:off x="343080" y="1175760"/>
            <a:ext cx="8442000" cy="2158200"/>
          </a:xfrm>
          <a:prstGeom prst="rect">
            <a:avLst/>
          </a:prstGeom>
        </p:spPr>
        <p:txBody>
          <a:bodyPr wrap="none" lIns="0" tIns="0" rIns="0" bIns="0"/>
          <a:lstStyle/>
          <a:p>
            <a:endParaRPr/>
          </a:p>
        </p:txBody>
      </p:sp>
      <p:sp>
        <p:nvSpPr>
          <p:cNvPr id="28" name="PlaceHolder 3"/>
          <p:cNvSpPr>
            <a:spLocks noGrp="1"/>
          </p:cNvSpPr>
          <p:nvPr>
            <p:ph type="body"/>
          </p:nvPr>
        </p:nvSpPr>
        <p:spPr>
          <a:xfrm>
            <a:off x="343080" y="3539160"/>
            <a:ext cx="8442000" cy="215820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43080" y="274680"/>
            <a:ext cx="8442000" cy="595440"/>
          </a:xfrm>
          <a:prstGeom prst="rect">
            <a:avLst/>
          </a:prstGeom>
        </p:spPr>
        <p:txBody>
          <a:bodyPr wrap="none" lIns="0" tIns="0" rIns="0" bIns="0" anchor="ctr"/>
          <a:lstStyle/>
          <a:p>
            <a:endParaRPr/>
          </a:p>
        </p:txBody>
      </p:sp>
      <p:sp>
        <p:nvSpPr>
          <p:cNvPr id="30" name="PlaceHolder 2"/>
          <p:cNvSpPr>
            <a:spLocks noGrp="1"/>
          </p:cNvSpPr>
          <p:nvPr>
            <p:ph type="body"/>
          </p:nvPr>
        </p:nvSpPr>
        <p:spPr>
          <a:xfrm>
            <a:off x="343080" y="1175760"/>
            <a:ext cx="4119480" cy="2158200"/>
          </a:xfrm>
          <a:prstGeom prst="rect">
            <a:avLst/>
          </a:prstGeom>
        </p:spPr>
        <p:txBody>
          <a:bodyPr wrap="none" lIns="0" tIns="0" rIns="0" bIns="0"/>
          <a:lstStyle/>
          <a:p>
            <a:endParaRPr/>
          </a:p>
        </p:txBody>
      </p:sp>
      <p:sp>
        <p:nvSpPr>
          <p:cNvPr id="31" name="PlaceHolder 3"/>
          <p:cNvSpPr>
            <a:spLocks noGrp="1"/>
          </p:cNvSpPr>
          <p:nvPr>
            <p:ph type="body"/>
          </p:nvPr>
        </p:nvSpPr>
        <p:spPr>
          <a:xfrm>
            <a:off x="4668840" y="1175760"/>
            <a:ext cx="4119480" cy="2158200"/>
          </a:xfrm>
          <a:prstGeom prst="rect">
            <a:avLst/>
          </a:prstGeom>
        </p:spPr>
        <p:txBody>
          <a:bodyPr wrap="none" lIns="0" tIns="0" rIns="0" bIns="0"/>
          <a:lstStyle/>
          <a:p>
            <a:endParaRPr/>
          </a:p>
        </p:txBody>
      </p:sp>
      <p:sp>
        <p:nvSpPr>
          <p:cNvPr id="32" name="PlaceHolder 4"/>
          <p:cNvSpPr>
            <a:spLocks noGrp="1"/>
          </p:cNvSpPr>
          <p:nvPr>
            <p:ph type="body"/>
          </p:nvPr>
        </p:nvSpPr>
        <p:spPr>
          <a:xfrm>
            <a:off x="4668840" y="3539160"/>
            <a:ext cx="4119480" cy="2158200"/>
          </a:xfrm>
          <a:prstGeom prst="rect">
            <a:avLst/>
          </a:prstGeom>
        </p:spPr>
        <p:txBody>
          <a:bodyPr wrap="none" lIns="0" tIns="0" rIns="0" bIns="0"/>
          <a:lstStyle/>
          <a:p>
            <a:endParaRPr/>
          </a:p>
        </p:txBody>
      </p:sp>
      <p:sp>
        <p:nvSpPr>
          <p:cNvPr id="33" name="PlaceHolder 5"/>
          <p:cNvSpPr>
            <a:spLocks noGrp="1"/>
          </p:cNvSpPr>
          <p:nvPr>
            <p:ph type="body"/>
          </p:nvPr>
        </p:nvSpPr>
        <p:spPr>
          <a:xfrm>
            <a:off x="343080" y="3539160"/>
            <a:ext cx="4119480" cy="215820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343080" y="274680"/>
            <a:ext cx="8442000" cy="595440"/>
          </a:xfrm>
          <a:prstGeom prst="rect">
            <a:avLst/>
          </a:prstGeom>
        </p:spPr>
        <p:txBody>
          <a:bodyPr wrap="none" lIns="0" tIns="0" rIns="0" bIns="0" anchor="ctr"/>
          <a:lstStyle/>
          <a:p>
            <a:endParaRPr/>
          </a:p>
        </p:txBody>
      </p:sp>
      <p:sp>
        <p:nvSpPr>
          <p:cNvPr id="35" name="PlaceHolder 2"/>
          <p:cNvSpPr>
            <a:spLocks noGrp="1"/>
          </p:cNvSpPr>
          <p:nvPr>
            <p:ph type="body"/>
          </p:nvPr>
        </p:nvSpPr>
        <p:spPr>
          <a:xfrm>
            <a:off x="343080" y="1175760"/>
            <a:ext cx="4119480" cy="2158200"/>
          </a:xfrm>
          <a:prstGeom prst="rect">
            <a:avLst/>
          </a:prstGeom>
        </p:spPr>
        <p:txBody>
          <a:bodyPr wrap="none" lIns="0" tIns="0" rIns="0" bIns="0"/>
          <a:lstStyle/>
          <a:p>
            <a:endParaRPr/>
          </a:p>
        </p:txBody>
      </p:sp>
      <p:sp>
        <p:nvSpPr>
          <p:cNvPr id="36" name="PlaceHolder 3"/>
          <p:cNvSpPr>
            <a:spLocks noGrp="1"/>
          </p:cNvSpPr>
          <p:nvPr>
            <p:ph type="body"/>
          </p:nvPr>
        </p:nvSpPr>
        <p:spPr>
          <a:xfrm>
            <a:off x="4668840" y="1175760"/>
            <a:ext cx="4119480" cy="2158200"/>
          </a:xfrm>
          <a:prstGeom prst="rect">
            <a:avLst/>
          </a:prstGeom>
        </p:spPr>
        <p:txBody>
          <a:bodyPr wrap="none" lIns="0" tIns="0" rIns="0" bIns="0"/>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43080" y="274680"/>
            <a:ext cx="8442000" cy="595440"/>
          </a:xfrm>
          <a:prstGeom prst="rect">
            <a:avLst/>
          </a:prstGeom>
        </p:spPr>
        <p:txBody>
          <a:bodyPr wrap="none" lIns="0" tIns="0" rIns="0" bIns="0" anchor="ctr"/>
          <a:lstStyle/>
          <a:p>
            <a:endParaRPr/>
          </a:p>
        </p:txBody>
      </p:sp>
      <p:sp>
        <p:nvSpPr>
          <p:cNvPr id="43" name="PlaceHolder 2"/>
          <p:cNvSpPr>
            <a:spLocks noGrp="1"/>
          </p:cNvSpPr>
          <p:nvPr>
            <p:ph type="subTitle"/>
          </p:nvPr>
        </p:nvSpPr>
        <p:spPr>
          <a:xfrm>
            <a:off x="343080" y="1175760"/>
            <a:ext cx="8442000" cy="4525920"/>
          </a:xfrm>
          <a:prstGeom prst="rect">
            <a:avLst/>
          </a:prstGeom>
        </p:spPr>
        <p:txBody>
          <a:bodyPr wrap="none"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43080" y="274680"/>
            <a:ext cx="8442000" cy="595440"/>
          </a:xfrm>
          <a:prstGeom prst="rect">
            <a:avLst/>
          </a:prstGeom>
        </p:spPr>
        <p:txBody>
          <a:bodyPr wrap="none" lIns="0" tIns="0" rIns="0" bIns="0" anchor="ctr"/>
          <a:lstStyle/>
          <a:p>
            <a:endParaRPr/>
          </a:p>
        </p:txBody>
      </p:sp>
      <p:sp>
        <p:nvSpPr>
          <p:cNvPr id="45" name="PlaceHolder 2"/>
          <p:cNvSpPr>
            <a:spLocks noGrp="1"/>
          </p:cNvSpPr>
          <p:nvPr>
            <p:ph type="body"/>
          </p:nvPr>
        </p:nvSpPr>
        <p:spPr>
          <a:xfrm>
            <a:off x="343080" y="1175760"/>
            <a:ext cx="8442000" cy="4525560"/>
          </a:xfrm>
          <a:prstGeom prst="rect">
            <a:avLst/>
          </a:prstGeom>
        </p:spPr>
        <p:txBody>
          <a:bodyPr wrap="none"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43080" y="274680"/>
            <a:ext cx="8442000" cy="595440"/>
          </a:xfrm>
          <a:prstGeom prst="rect">
            <a:avLst/>
          </a:prstGeom>
        </p:spPr>
        <p:txBody>
          <a:bodyPr wrap="none" lIns="0" tIns="0" rIns="0" bIns="0" anchor="ctr"/>
          <a:lstStyle/>
          <a:p>
            <a:endParaRPr/>
          </a:p>
        </p:txBody>
      </p:sp>
      <p:sp>
        <p:nvSpPr>
          <p:cNvPr id="47" name="PlaceHolder 2"/>
          <p:cNvSpPr>
            <a:spLocks noGrp="1"/>
          </p:cNvSpPr>
          <p:nvPr>
            <p:ph type="body"/>
          </p:nvPr>
        </p:nvSpPr>
        <p:spPr>
          <a:xfrm>
            <a:off x="343080" y="1175760"/>
            <a:ext cx="4119480" cy="4525560"/>
          </a:xfrm>
          <a:prstGeom prst="rect">
            <a:avLst/>
          </a:prstGeom>
        </p:spPr>
        <p:txBody>
          <a:bodyPr wrap="none" lIns="0" tIns="0" rIns="0" bIns="0"/>
          <a:lstStyle/>
          <a:p>
            <a:endParaRPr/>
          </a:p>
        </p:txBody>
      </p:sp>
      <p:sp>
        <p:nvSpPr>
          <p:cNvPr id="48" name="PlaceHolder 3"/>
          <p:cNvSpPr>
            <a:spLocks noGrp="1"/>
          </p:cNvSpPr>
          <p:nvPr>
            <p:ph type="body"/>
          </p:nvPr>
        </p:nvSpPr>
        <p:spPr>
          <a:xfrm>
            <a:off x="4668840" y="1175760"/>
            <a:ext cx="4119480" cy="4525560"/>
          </a:xfrm>
          <a:prstGeom prst="rect">
            <a:avLst/>
          </a:prstGeom>
        </p:spPr>
        <p:txBody>
          <a:bodyPr wrap="none"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43080" y="274680"/>
            <a:ext cx="8442000" cy="595440"/>
          </a:xfrm>
          <a:prstGeom prst="rect">
            <a:avLst/>
          </a:prstGeom>
        </p:spPr>
        <p:txBody>
          <a:bodyPr wrap="none"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43080" y="274680"/>
            <a:ext cx="8442000" cy="5426640"/>
          </a:xfrm>
          <a:prstGeom prst="rect">
            <a:avLst/>
          </a:prstGeom>
        </p:spPr>
        <p:txBody>
          <a:bodyPr wrap="none"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43080" y="274680"/>
            <a:ext cx="8442000" cy="595440"/>
          </a:xfrm>
          <a:prstGeom prst="rect">
            <a:avLst/>
          </a:prstGeom>
        </p:spPr>
        <p:txBody>
          <a:bodyPr wrap="none" lIns="0" tIns="0" rIns="0" bIns="0" anchor="ctr"/>
          <a:lstStyle/>
          <a:p>
            <a:endParaRPr/>
          </a:p>
        </p:txBody>
      </p:sp>
      <p:sp>
        <p:nvSpPr>
          <p:cNvPr id="52" name="PlaceHolder 2"/>
          <p:cNvSpPr>
            <a:spLocks noGrp="1"/>
          </p:cNvSpPr>
          <p:nvPr>
            <p:ph type="body"/>
          </p:nvPr>
        </p:nvSpPr>
        <p:spPr>
          <a:xfrm>
            <a:off x="343080" y="1175760"/>
            <a:ext cx="4119480" cy="2158200"/>
          </a:xfrm>
          <a:prstGeom prst="rect">
            <a:avLst/>
          </a:prstGeom>
        </p:spPr>
        <p:txBody>
          <a:bodyPr wrap="none" lIns="0" tIns="0" rIns="0" bIns="0"/>
          <a:lstStyle/>
          <a:p>
            <a:endParaRPr/>
          </a:p>
        </p:txBody>
      </p:sp>
      <p:sp>
        <p:nvSpPr>
          <p:cNvPr id="53" name="PlaceHolder 3"/>
          <p:cNvSpPr>
            <a:spLocks noGrp="1"/>
          </p:cNvSpPr>
          <p:nvPr>
            <p:ph type="body"/>
          </p:nvPr>
        </p:nvSpPr>
        <p:spPr>
          <a:xfrm>
            <a:off x="343080" y="3539160"/>
            <a:ext cx="4119480" cy="2158200"/>
          </a:xfrm>
          <a:prstGeom prst="rect">
            <a:avLst/>
          </a:prstGeom>
        </p:spPr>
        <p:txBody>
          <a:bodyPr wrap="none" lIns="0" tIns="0" rIns="0" bIns="0"/>
          <a:lstStyle/>
          <a:p>
            <a:endParaRPr/>
          </a:p>
        </p:txBody>
      </p:sp>
      <p:sp>
        <p:nvSpPr>
          <p:cNvPr id="54" name="PlaceHolder 4"/>
          <p:cNvSpPr>
            <a:spLocks noGrp="1"/>
          </p:cNvSpPr>
          <p:nvPr>
            <p:ph type="body"/>
          </p:nvPr>
        </p:nvSpPr>
        <p:spPr>
          <a:xfrm>
            <a:off x="4668840" y="1175760"/>
            <a:ext cx="4119480" cy="452556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343080" y="274680"/>
            <a:ext cx="8442000" cy="595440"/>
          </a:xfrm>
          <a:prstGeom prst="rect">
            <a:avLst/>
          </a:prstGeom>
        </p:spPr>
        <p:txBody>
          <a:bodyPr wrap="none" lIns="0" tIns="0" rIns="0" bIns="0" anchor="ctr"/>
          <a:lstStyle/>
          <a:p>
            <a:endParaRPr/>
          </a:p>
        </p:txBody>
      </p:sp>
      <p:sp>
        <p:nvSpPr>
          <p:cNvPr id="6" name="PlaceHolder 2"/>
          <p:cNvSpPr>
            <a:spLocks noGrp="1"/>
          </p:cNvSpPr>
          <p:nvPr>
            <p:ph type="subTitle"/>
          </p:nvPr>
        </p:nvSpPr>
        <p:spPr>
          <a:xfrm>
            <a:off x="343080" y="1175760"/>
            <a:ext cx="8442000" cy="4525920"/>
          </a:xfrm>
          <a:prstGeom prst="rect">
            <a:avLst/>
          </a:prstGeom>
        </p:spPr>
        <p:txBody>
          <a:bodyPr wrap="none"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43080" y="274680"/>
            <a:ext cx="8442000" cy="595440"/>
          </a:xfrm>
          <a:prstGeom prst="rect">
            <a:avLst/>
          </a:prstGeom>
        </p:spPr>
        <p:txBody>
          <a:bodyPr wrap="none" lIns="0" tIns="0" rIns="0" bIns="0" anchor="ctr"/>
          <a:lstStyle/>
          <a:p>
            <a:endParaRPr/>
          </a:p>
        </p:txBody>
      </p:sp>
      <p:sp>
        <p:nvSpPr>
          <p:cNvPr id="56" name="PlaceHolder 2"/>
          <p:cNvSpPr>
            <a:spLocks noGrp="1"/>
          </p:cNvSpPr>
          <p:nvPr>
            <p:ph type="body"/>
          </p:nvPr>
        </p:nvSpPr>
        <p:spPr>
          <a:xfrm>
            <a:off x="343080" y="1175760"/>
            <a:ext cx="4119480" cy="4525560"/>
          </a:xfrm>
          <a:prstGeom prst="rect">
            <a:avLst/>
          </a:prstGeom>
        </p:spPr>
        <p:txBody>
          <a:bodyPr wrap="none" lIns="0" tIns="0" rIns="0" bIns="0"/>
          <a:lstStyle/>
          <a:p>
            <a:endParaRPr/>
          </a:p>
        </p:txBody>
      </p:sp>
      <p:sp>
        <p:nvSpPr>
          <p:cNvPr id="57" name="PlaceHolder 3"/>
          <p:cNvSpPr>
            <a:spLocks noGrp="1"/>
          </p:cNvSpPr>
          <p:nvPr>
            <p:ph type="body"/>
          </p:nvPr>
        </p:nvSpPr>
        <p:spPr>
          <a:xfrm>
            <a:off x="4668840" y="1175760"/>
            <a:ext cx="4119480" cy="2158200"/>
          </a:xfrm>
          <a:prstGeom prst="rect">
            <a:avLst/>
          </a:prstGeom>
        </p:spPr>
        <p:txBody>
          <a:bodyPr wrap="none" lIns="0" tIns="0" rIns="0" bIns="0"/>
          <a:lstStyle/>
          <a:p>
            <a:endParaRPr/>
          </a:p>
        </p:txBody>
      </p:sp>
      <p:sp>
        <p:nvSpPr>
          <p:cNvPr id="58" name="PlaceHolder 4"/>
          <p:cNvSpPr>
            <a:spLocks noGrp="1"/>
          </p:cNvSpPr>
          <p:nvPr>
            <p:ph type="body"/>
          </p:nvPr>
        </p:nvSpPr>
        <p:spPr>
          <a:xfrm>
            <a:off x="4668840" y="3539160"/>
            <a:ext cx="4119480" cy="2158200"/>
          </a:xfrm>
          <a:prstGeom prst="rect">
            <a:avLst/>
          </a:prstGeom>
        </p:spPr>
        <p:txBody>
          <a:bodyPr wrap="none"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43080" y="274680"/>
            <a:ext cx="8442000" cy="595440"/>
          </a:xfrm>
          <a:prstGeom prst="rect">
            <a:avLst/>
          </a:prstGeom>
        </p:spPr>
        <p:txBody>
          <a:bodyPr wrap="none" lIns="0" tIns="0" rIns="0" bIns="0" anchor="ctr"/>
          <a:lstStyle/>
          <a:p>
            <a:endParaRPr/>
          </a:p>
        </p:txBody>
      </p:sp>
      <p:sp>
        <p:nvSpPr>
          <p:cNvPr id="60" name="PlaceHolder 2"/>
          <p:cNvSpPr>
            <a:spLocks noGrp="1"/>
          </p:cNvSpPr>
          <p:nvPr>
            <p:ph type="body"/>
          </p:nvPr>
        </p:nvSpPr>
        <p:spPr>
          <a:xfrm>
            <a:off x="343080" y="1175760"/>
            <a:ext cx="4119480" cy="2158200"/>
          </a:xfrm>
          <a:prstGeom prst="rect">
            <a:avLst/>
          </a:prstGeom>
        </p:spPr>
        <p:txBody>
          <a:bodyPr wrap="none" lIns="0" tIns="0" rIns="0" bIns="0"/>
          <a:lstStyle/>
          <a:p>
            <a:endParaRPr/>
          </a:p>
        </p:txBody>
      </p:sp>
      <p:sp>
        <p:nvSpPr>
          <p:cNvPr id="61" name="PlaceHolder 3"/>
          <p:cNvSpPr>
            <a:spLocks noGrp="1"/>
          </p:cNvSpPr>
          <p:nvPr>
            <p:ph type="body"/>
          </p:nvPr>
        </p:nvSpPr>
        <p:spPr>
          <a:xfrm>
            <a:off x="4668840" y="1175760"/>
            <a:ext cx="4119480" cy="2158200"/>
          </a:xfrm>
          <a:prstGeom prst="rect">
            <a:avLst/>
          </a:prstGeom>
        </p:spPr>
        <p:txBody>
          <a:bodyPr wrap="none" lIns="0" tIns="0" rIns="0" bIns="0"/>
          <a:lstStyle/>
          <a:p>
            <a:endParaRPr/>
          </a:p>
        </p:txBody>
      </p:sp>
      <p:sp>
        <p:nvSpPr>
          <p:cNvPr id="62" name="PlaceHolder 4"/>
          <p:cNvSpPr>
            <a:spLocks noGrp="1"/>
          </p:cNvSpPr>
          <p:nvPr>
            <p:ph type="body"/>
          </p:nvPr>
        </p:nvSpPr>
        <p:spPr>
          <a:xfrm>
            <a:off x="343080" y="3539160"/>
            <a:ext cx="8441640" cy="2158200"/>
          </a:xfrm>
          <a:prstGeom prst="rect">
            <a:avLst/>
          </a:prstGeom>
        </p:spPr>
        <p:txBody>
          <a:bodyPr wrap="none"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43080" y="274680"/>
            <a:ext cx="8442000" cy="595440"/>
          </a:xfrm>
          <a:prstGeom prst="rect">
            <a:avLst/>
          </a:prstGeom>
        </p:spPr>
        <p:txBody>
          <a:bodyPr wrap="none" lIns="0" tIns="0" rIns="0" bIns="0" anchor="ctr"/>
          <a:lstStyle/>
          <a:p>
            <a:endParaRPr/>
          </a:p>
        </p:txBody>
      </p:sp>
      <p:sp>
        <p:nvSpPr>
          <p:cNvPr id="64" name="PlaceHolder 2"/>
          <p:cNvSpPr>
            <a:spLocks noGrp="1"/>
          </p:cNvSpPr>
          <p:nvPr>
            <p:ph type="body"/>
          </p:nvPr>
        </p:nvSpPr>
        <p:spPr>
          <a:xfrm>
            <a:off x="343080" y="1175760"/>
            <a:ext cx="8442000" cy="2158200"/>
          </a:xfrm>
          <a:prstGeom prst="rect">
            <a:avLst/>
          </a:prstGeom>
        </p:spPr>
        <p:txBody>
          <a:bodyPr wrap="none" lIns="0" tIns="0" rIns="0" bIns="0"/>
          <a:lstStyle/>
          <a:p>
            <a:endParaRPr/>
          </a:p>
        </p:txBody>
      </p:sp>
      <p:sp>
        <p:nvSpPr>
          <p:cNvPr id="65" name="PlaceHolder 3"/>
          <p:cNvSpPr>
            <a:spLocks noGrp="1"/>
          </p:cNvSpPr>
          <p:nvPr>
            <p:ph type="body"/>
          </p:nvPr>
        </p:nvSpPr>
        <p:spPr>
          <a:xfrm>
            <a:off x="343080" y="3539160"/>
            <a:ext cx="8442000" cy="2158200"/>
          </a:xfrm>
          <a:prstGeom prst="rect">
            <a:avLst/>
          </a:prstGeom>
        </p:spPr>
        <p:txBody>
          <a:bodyPr wrap="none"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43080" y="274680"/>
            <a:ext cx="8442000" cy="595440"/>
          </a:xfrm>
          <a:prstGeom prst="rect">
            <a:avLst/>
          </a:prstGeom>
        </p:spPr>
        <p:txBody>
          <a:bodyPr wrap="none" lIns="0" tIns="0" rIns="0" bIns="0" anchor="ctr"/>
          <a:lstStyle/>
          <a:p>
            <a:endParaRPr/>
          </a:p>
        </p:txBody>
      </p:sp>
      <p:sp>
        <p:nvSpPr>
          <p:cNvPr id="67" name="PlaceHolder 2"/>
          <p:cNvSpPr>
            <a:spLocks noGrp="1"/>
          </p:cNvSpPr>
          <p:nvPr>
            <p:ph type="body"/>
          </p:nvPr>
        </p:nvSpPr>
        <p:spPr>
          <a:xfrm>
            <a:off x="343080" y="1175760"/>
            <a:ext cx="4119480" cy="2158200"/>
          </a:xfrm>
          <a:prstGeom prst="rect">
            <a:avLst/>
          </a:prstGeom>
        </p:spPr>
        <p:txBody>
          <a:bodyPr wrap="none" lIns="0" tIns="0" rIns="0" bIns="0"/>
          <a:lstStyle/>
          <a:p>
            <a:endParaRPr/>
          </a:p>
        </p:txBody>
      </p:sp>
      <p:sp>
        <p:nvSpPr>
          <p:cNvPr id="68" name="PlaceHolder 3"/>
          <p:cNvSpPr>
            <a:spLocks noGrp="1"/>
          </p:cNvSpPr>
          <p:nvPr>
            <p:ph type="body"/>
          </p:nvPr>
        </p:nvSpPr>
        <p:spPr>
          <a:xfrm>
            <a:off x="4668840" y="1175760"/>
            <a:ext cx="4119480" cy="2158200"/>
          </a:xfrm>
          <a:prstGeom prst="rect">
            <a:avLst/>
          </a:prstGeom>
        </p:spPr>
        <p:txBody>
          <a:bodyPr wrap="none" lIns="0" tIns="0" rIns="0" bIns="0"/>
          <a:lstStyle/>
          <a:p>
            <a:endParaRPr/>
          </a:p>
        </p:txBody>
      </p:sp>
      <p:sp>
        <p:nvSpPr>
          <p:cNvPr id="69" name="PlaceHolder 4"/>
          <p:cNvSpPr>
            <a:spLocks noGrp="1"/>
          </p:cNvSpPr>
          <p:nvPr>
            <p:ph type="body"/>
          </p:nvPr>
        </p:nvSpPr>
        <p:spPr>
          <a:xfrm>
            <a:off x="4668840" y="3539160"/>
            <a:ext cx="4119480" cy="2158200"/>
          </a:xfrm>
          <a:prstGeom prst="rect">
            <a:avLst/>
          </a:prstGeom>
        </p:spPr>
        <p:txBody>
          <a:bodyPr wrap="none" lIns="0" tIns="0" rIns="0" bIns="0"/>
          <a:lstStyle/>
          <a:p>
            <a:endParaRPr/>
          </a:p>
        </p:txBody>
      </p:sp>
      <p:sp>
        <p:nvSpPr>
          <p:cNvPr id="70" name="PlaceHolder 5"/>
          <p:cNvSpPr>
            <a:spLocks noGrp="1"/>
          </p:cNvSpPr>
          <p:nvPr>
            <p:ph type="body"/>
          </p:nvPr>
        </p:nvSpPr>
        <p:spPr>
          <a:xfrm>
            <a:off x="343080" y="3539160"/>
            <a:ext cx="4119480" cy="2158200"/>
          </a:xfrm>
          <a:prstGeom prst="rect">
            <a:avLst/>
          </a:prstGeom>
        </p:spPr>
        <p:txBody>
          <a:bodyPr wrap="none"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43080" y="274680"/>
            <a:ext cx="8442000" cy="595440"/>
          </a:xfrm>
          <a:prstGeom prst="rect">
            <a:avLst/>
          </a:prstGeom>
        </p:spPr>
        <p:txBody>
          <a:bodyPr wrap="none" lIns="0" tIns="0" rIns="0" bIns="0" anchor="ctr"/>
          <a:lstStyle/>
          <a:p>
            <a:endParaRPr/>
          </a:p>
        </p:txBody>
      </p:sp>
      <p:sp>
        <p:nvSpPr>
          <p:cNvPr id="72" name="PlaceHolder 2"/>
          <p:cNvSpPr>
            <a:spLocks noGrp="1"/>
          </p:cNvSpPr>
          <p:nvPr>
            <p:ph type="body"/>
          </p:nvPr>
        </p:nvSpPr>
        <p:spPr>
          <a:xfrm>
            <a:off x="343080" y="1175760"/>
            <a:ext cx="4119480" cy="2158200"/>
          </a:xfrm>
          <a:prstGeom prst="rect">
            <a:avLst/>
          </a:prstGeom>
        </p:spPr>
        <p:txBody>
          <a:bodyPr wrap="none" lIns="0" tIns="0" rIns="0" bIns="0"/>
          <a:lstStyle/>
          <a:p>
            <a:endParaRPr/>
          </a:p>
        </p:txBody>
      </p:sp>
      <p:sp>
        <p:nvSpPr>
          <p:cNvPr id="73" name="PlaceHolder 3"/>
          <p:cNvSpPr>
            <a:spLocks noGrp="1"/>
          </p:cNvSpPr>
          <p:nvPr>
            <p:ph type="body"/>
          </p:nvPr>
        </p:nvSpPr>
        <p:spPr>
          <a:xfrm>
            <a:off x="4668840" y="1175760"/>
            <a:ext cx="4119480" cy="2158200"/>
          </a:xfrm>
          <a:prstGeom prst="rect">
            <a:avLst/>
          </a:prstGeom>
        </p:spPr>
        <p:txBody>
          <a:bodyPr wrap="none" lIns="0" tIns="0" rIns="0" bIns="0"/>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343080" y="274680"/>
            <a:ext cx="8442000" cy="595440"/>
          </a:xfrm>
          <a:prstGeom prst="rect">
            <a:avLst/>
          </a:prstGeom>
        </p:spPr>
        <p:txBody>
          <a:bodyPr wrap="none" lIns="0" tIns="0" rIns="0" bIns="0" anchor="ctr"/>
          <a:lstStyle/>
          <a:p>
            <a:endParaRPr/>
          </a:p>
        </p:txBody>
      </p:sp>
      <p:sp>
        <p:nvSpPr>
          <p:cNvPr id="80" name="PlaceHolder 2"/>
          <p:cNvSpPr>
            <a:spLocks noGrp="1"/>
          </p:cNvSpPr>
          <p:nvPr>
            <p:ph type="subTitle"/>
          </p:nvPr>
        </p:nvSpPr>
        <p:spPr>
          <a:xfrm>
            <a:off x="343080" y="1175760"/>
            <a:ext cx="8442000" cy="4525920"/>
          </a:xfrm>
          <a:prstGeom prst="rect">
            <a:avLst/>
          </a:prstGeom>
        </p:spPr>
        <p:txBody>
          <a:bodyPr wrap="none" lIns="0" tIns="0" rIns="0" bIns="0" anchor="ctr"/>
          <a:lstStyle/>
          <a:p>
            <a:pPr algn="ct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343080" y="274680"/>
            <a:ext cx="8442000" cy="595440"/>
          </a:xfrm>
          <a:prstGeom prst="rect">
            <a:avLst/>
          </a:prstGeom>
        </p:spPr>
        <p:txBody>
          <a:bodyPr wrap="none" lIns="0" tIns="0" rIns="0" bIns="0" anchor="ctr"/>
          <a:lstStyle/>
          <a:p>
            <a:endParaRPr/>
          </a:p>
        </p:txBody>
      </p:sp>
      <p:sp>
        <p:nvSpPr>
          <p:cNvPr id="82" name="PlaceHolder 2"/>
          <p:cNvSpPr>
            <a:spLocks noGrp="1"/>
          </p:cNvSpPr>
          <p:nvPr>
            <p:ph type="body"/>
          </p:nvPr>
        </p:nvSpPr>
        <p:spPr>
          <a:xfrm>
            <a:off x="343080" y="1175760"/>
            <a:ext cx="8442000" cy="4525560"/>
          </a:xfrm>
          <a:prstGeom prst="rect">
            <a:avLst/>
          </a:prstGeom>
        </p:spPr>
        <p:txBody>
          <a:bodyPr wrap="none" lIns="0" tIns="0" rIns="0" bIns="0"/>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343080" y="274680"/>
            <a:ext cx="8442000" cy="595440"/>
          </a:xfrm>
          <a:prstGeom prst="rect">
            <a:avLst/>
          </a:prstGeom>
        </p:spPr>
        <p:txBody>
          <a:bodyPr wrap="none" lIns="0" tIns="0" rIns="0" bIns="0" anchor="ctr"/>
          <a:lstStyle/>
          <a:p>
            <a:endParaRPr/>
          </a:p>
        </p:txBody>
      </p:sp>
      <p:sp>
        <p:nvSpPr>
          <p:cNvPr id="84" name="PlaceHolder 2"/>
          <p:cNvSpPr>
            <a:spLocks noGrp="1"/>
          </p:cNvSpPr>
          <p:nvPr>
            <p:ph type="body"/>
          </p:nvPr>
        </p:nvSpPr>
        <p:spPr>
          <a:xfrm>
            <a:off x="343080" y="1175760"/>
            <a:ext cx="4119480" cy="4525560"/>
          </a:xfrm>
          <a:prstGeom prst="rect">
            <a:avLst/>
          </a:prstGeom>
        </p:spPr>
        <p:txBody>
          <a:bodyPr wrap="none" lIns="0" tIns="0" rIns="0" bIns="0"/>
          <a:lstStyle/>
          <a:p>
            <a:endParaRPr/>
          </a:p>
        </p:txBody>
      </p:sp>
      <p:sp>
        <p:nvSpPr>
          <p:cNvPr id="85" name="PlaceHolder 3"/>
          <p:cNvSpPr>
            <a:spLocks noGrp="1"/>
          </p:cNvSpPr>
          <p:nvPr>
            <p:ph type="body"/>
          </p:nvPr>
        </p:nvSpPr>
        <p:spPr>
          <a:xfrm>
            <a:off x="4668840" y="1175760"/>
            <a:ext cx="4119480" cy="4525560"/>
          </a:xfrm>
          <a:prstGeom prst="rect">
            <a:avLst/>
          </a:prstGeom>
        </p:spPr>
        <p:txBody>
          <a:bodyPr wrap="none" lIns="0" tIns="0" rIns="0" bIns="0"/>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343080" y="274680"/>
            <a:ext cx="8442000" cy="595440"/>
          </a:xfrm>
          <a:prstGeom prst="rect">
            <a:avLst/>
          </a:prstGeom>
        </p:spPr>
        <p:txBody>
          <a:bodyPr wrap="none" lIns="0" tIns="0" rIns="0" bIns="0" anchor="ct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43080" y="274680"/>
            <a:ext cx="8442000" cy="595440"/>
          </a:xfrm>
          <a:prstGeom prst="rect">
            <a:avLst/>
          </a:prstGeom>
        </p:spPr>
        <p:txBody>
          <a:bodyPr wrap="none" lIns="0" tIns="0" rIns="0" bIns="0" anchor="ctr"/>
          <a:lstStyle/>
          <a:p>
            <a:endParaRPr/>
          </a:p>
        </p:txBody>
      </p:sp>
      <p:sp>
        <p:nvSpPr>
          <p:cNvPr id="8" name="PlaceHolder 2"/>
          <p:cNvSpPr>
            <a:spLocks noGrp="1"/>
          </p:cNvSpPr>
          <p:nvPr>
            <p:ph type="body"/>
          </p:nvPr>
        </p:nvSpPr>
        <p:spPr>
          <a:xfrm>
            <a:off x="343080" y="1175760"/>
            <a:ext cx="8442000" cy="4525560"/>
          </a:xfrm>
          <a:prstGeom prst="rect">
            <a:avLst/>
          </a:prstGeom>
        </p:spPr>
        <p:txBody>
          <a:bodyPr wrap="none" lIns="0" tIns="0" rIns="0" bIns="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343080" y="274680"/>
            <a:ext cx="8442000" cy="5426640"/>
          </a:xfrm>
          <a:prstGeom prst="rect">
            <a:avLst/>
          </a:prstGeom>
        </p:spPr>
        <p:txBody>
          <a:bodyPr wrap="none" lIns="0" tIns="0" rIns="0" bIns="0" anchor="ctr"/>
          <a:lstStyle/>
          <a:p>
            <a:pPr algn="ct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343080" y="274680"/>
            <a:ext cx="8442000" cy="595440"/>
          </a:xfrm>
          <a:prstGeom prst="rect">
            <a:avLst/>
          </a:prstGeom>
        </p:spPr>
        <p:txBody>
          <a:bodyPr wrap="none" lIns="0" tIns="0" rIns="0" bIns="0" anchor="ctr"/>
          <a:lstStyle/>
          <a:p>
            <a:endParaRPr/>
          </a:p>
        </p:txBody>
      </p:sp>
      <p:sp>
        <p:nvSpPr>
          <p:cNvPr id="89" name="PlaceHolder 2"/>
          <p:cNvSpPr>
            <a:spLocks noGrp="1"/>
          </p:cNvSpPr>
          <p:nvPr>
            <p:ph type="body"/>
          </p:nvPr>
        </p:nvSpPr>
        <p:spPr>
          <a:xfrm>
            <a:off x="343080" y="1175760"/>
            <a:ext cx="4119480" cy="2158200"/>
          </a:xfrm>
          <a:prstGeom prst="rect">
            <a:avLst/>
          </a:prstGeom>
        </p:spPr>
        <p:txBody>
          <a:bodyPr wrap="none" lIns="0" tIns="0" rIns="0" bIns="0"/>
          <a:lstStyle/>
          <a:p>
            <a:endParaRPr/>
          </a:p>
        </p:txBody>
      </p:sp>
      <p:sp>
        <p:nvSpPr>
          <p:cNvPr id="90" name="PlaceHolder 3"/>
          <p:cNvSpPr>
            <a:spLocks noGrp="1"/>
          </p:cNvSpPr>
          <p:nvPr>
            <p:ph type="body"/>
          </p:nvPr>
        </p:nvSpPr>
        <p:spPr>
          <a:xfrm>
            <a:off x="343080" y="3539160"/>
            <a:ext cx="4119480" cy="2158200"/>
          </a:xfrm>
          <a:prstGeom prst="rect">
            <a:avLst/>
          </a:prstGeom>
        </p:spPr>
        <p:txBody>
          <a:bodyPr wrap="none" lIns="0" tIns="0" rIns="0" bIns="0"/>
          <a:lstStyle/>
          <a:p>
            <a:endParaRPr/>
          </a:p>
        </p:txBody>
      </p:sp>
      <p:sp>
        <p:nvSpPr>
          <p:cNvPr id="91" name="PlaceHolder 4"/>
          <p:cNvSpPr>
            <a:spLocks noGrp="1"/>
          </p:cNvSpPr>
          <p:nvPr>
            <p:ph type="body"/>
          </p:nvPr>
        </p:nvSpPr>
        <p:spPr>
          <a:xfrm>
            <a:off x="4668840" y="1175760"/>
            <a:ext cx="4119480" cy="4525560"/>
          </a:xfrm>
          <a:prstGeom prst="rect">
            <a:avLst/>
          </a:prstGeom>
        </p:spPr>
        <p:txBody>
          <a:bodyPr wrap="none" lIns="0" tIns="0" rIns="0" bIns="0"/>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343080" y="274680"/>
            <a:ext cx="8442000" cy="595440"/>
          </a:xfrm>
          <a:prstGeom prst="rect">
            <a:avLst/>
          </a:prstGeom>
        </p:spPr>
        <p:txBody>
          <a:bodyPr wrap="none" lIns="0" tIns="0" rIns="0" bIns="0" anchor="ctr"/>
          <a:lstStyle/>
          <a:p>
            <a:endParaRPr/>
          </a:p>
        </p:txBody>
      </p:sp>
      <p:sp>
        <p:nvSpPr>
          <p:cNvPr id="93" name="PlaceHolder 2"/>
          <p:cNvSpPr>
            <a:spLocks noGrp="1"/>
          </p:cNvSpPr>
          <p:nvPr>
            <p:ph type="body"/>
          </p:nvPr>
        </p:nvSpPr>
        <p:spPr>
          <a:xfrm>
            <a:off x="343080" y="1175760"/>
            <a:ext cx="4119480" cy="4525560"/>
          </a:xfrm>
          <a:prstGeom prst="rect">
            <a:avLst/>
          </a:prstGeom>
        </p:spPr>
        <p:txBody>
          <a:bodyPr wrap="none" lIns="0" tIns="0" rIns="0" bIns="0"/>
          <a:lstStyle/>
          <a:p>
            <a:endParaRPr/>
          </a:p>
        </p:txBody>
      </p:sp>
      <p:sp>
        <p:nvSpPr>
          <p:cNvPr id="94" name="PlaceHolder 3"/>
          <p:cNvSpPr>
            <a:spLocks noGrp="1"/>
          </p:cNvSpPr>
          <p:nvPr>
            <p:ph type="body"/>
          </p:nvPr>
        </p:nvSpPr>
        <p:spPr>
          <a:xfrm>
            <a:off x="4668840" y="1175760"/>
            <a:ext cx="4119480" cy="2158200"/>
          </a:xfrm>
          <a:prstGeom prst="rect">
            <a:avLst/>
          </a:prstGeom>
        </p:spPr>
        <p:txBody>
          <a:bodyPr wrap="none" lIns="0" tIns="0" rIns="0" bIns="0"/>
          <a:lstStyle/>
          <a:p>
            <a:endParaRPr/>
          </a:p>
        </p:txBody>
      </p:sp>
      <p:sp>
        <p:nvSpPr>
          <p:cNvPr id="95" name="PlaceHolder 4"/>
          <p:cNvSpPr>
            <a:spLocks noGrp="1"/>
          </p:cNvSpPr>
          <p:nvPr>
            <p:ph type="body"/>
          </p:nvPr>
        </p:nvSpPr>
        <p:spPr>
          <a:xfrm>
            <a:off x="4668840" y="3539160"/>
            <a:ext cx="4119480" cy="2158200"/>
          </a:xfrm>
          <a:prstGeom prst="rect">
            <a:avLst/>
          </a:prstGeom>
        </p:spPr>
        <p:txBody>
          <a:bodyPr wrap="none" lIns="0" tIns="0" rIns="0" bIns="0"/>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343080" y="274680"/>
            <a:ext cx="8442000" cy="595440"/>
          </a:xfrm>
          <a:prstGeom prst="rect">
            <a:avLst/>
          </a:prstGeom>
        </p:spPr>
        <p:txBody>
          <a:bodyPr wrap="none" lIns="0" tIns="0" rIns="0" bIns="0" anchor="ctr"/>
          <a:lstStyle/>
          <a:p>
            <a:endParaRPr/>
          </a:p>
        </p:txBody>
      </p:sp>
      <p:sp>
        <p:nvSpPr>
          <p:cNvPr id="97" name="PlaceHolder 2"/>
          <p:cNvSpPr>
            <a:spLocks noGrp="1"/>
          </p:cNvSpPr>
          <p:nvPr>
            <p:ph type="body"/>
          </p:nvPr>
        </p:nvSpPr>
        <p:spPr>
          <a:xfrm>
            <a:off x="343080" y="1175760"/>
            <a:ext cx="4119480" cy="2158200"/>
          </a:xfrm>
          <a:prstGeom prst="rect">
            <a:avLst/>
          </a:prstGeom>
        </p:spPr>
        <p:txBody>
          <a:bodyPr wrap="none" lIns="0" tIns="0" rIns="0" bIns="0"/>
          <a:lstStyle/>
          <a:p>
            <a:endParaRPr/>
          </a:p>
        </p:txBody>
      </p:sp>
      <p:sp>
        <p:nvSpPr>
          <p:cNvPr id="98" name="PlaceHolder 3"/>
          <p:cNvSpPr>
            <a:spLocks noGrp="1"/>
          </p:cNvSpPr>
          <p:nvPr>
            <p:ph type="body"/>
          </p:nvPr>
        </p:nvSpPr>
        <p:spPr>
          <a:xfrm>
            <a:off x="4668840" y="1175760"/>
            <a:ext cx="4119480" cy="2158200"/>
          </a:xfrm>
          <a:prstGeom prst="rect">
            <a:avLst/>
          </a:prstGeom>
        </p:spPr>
        <p:txBody>
          <a:bodyPr wrap="none" lIns="0" tIns="0" rIns="0" bIns="0"/>
          <a:lstStyle/>
          <a:p>
            <a:endParaRPr/>
          </a:p>
        </p:txBody>
      </p:sp>
      <p:sp>
        <p:nvSpPr>
          <p:cNvPr id="99" name="PlaceHolder 4"/>
          <p:cNvSpPr>
            <a:spLocks noGrp="1"/>
          </p:cNvSpPr>
          <p:nvPr>
            <p:ph type="body"/>
          </p:nvPr>
        </p:nvSpPr>
        <p:spPr>
          <a:xfrm>
            <a:off x="343080" y="3539160"/>
            <a:ext cx="8441640" cy="2158200"/>
          </a:xfrm>
          <a:prstGeom prst="rect">
            <a:avLst/>
          </a:prstGeom>
        </p:spPr>
        <p:txBody>
          <a:bodyPr wrap="none" lIns="0" tIns="0" rIns="0" bIns="0"/>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343080" y="274680"/>
            <a:ext cx="8442000" cy="595440"/>
          </a:xfrm>
          <a:prstGeom prst="rect">
            <a:avLst/>
          </a:prstGeom>
        </p:spPr>
        <p:txBody>
          <a:bodyPr wrap="none" lIns="0" tIns="0" rIns="0" bIns="0" anchor="ctr"/>
          <a:lstStyle/>
          <a:p>
            <a:endParaRPr/>
          </a:p>
        </p:txBody>
      </p:sp>
      <p:sp>
        <p:nvSpPr>
          <p:cNvPr id="101" name="PlaceHolder 2"/>
          <p:cNvSpPr>
            <a:spLocks noGrp="1"/>
          </p:cNvSpPr>
          <p:nvPr>
            <p:ph type="body"/>
          </p:nvPr>
        </p:nvSpPr>
        <p:spPr>
          <a:xfrm>
            <a:off x="343080" y="1175760"/>
            <a:ext cx="8442000" cy="2158200"/>
          </a:xfrm>
          <a:prstGeom prst="rect">
            <a:avLst/>
          </a:prstGeom>
        </p:spPr>
        <p:txBody>
          <a:bodyPr wrap="none" lIns="0" tIns="0" rIns="0" bIns="0"/>
          <a:lstStyle/>
          <a:p>
            <a:endParaRPr/>
          </a:p>
        </p:txBody>
      </p:sp>
      <p:sp>
        <p:nvSpPr>
          <p:cNvPr id="102" name="PlaceHolder 3"/>
          <p:cNvSpPr>
            <a:spLocks noGrp="1"/>
          </p:cNvSpPr>
          <p:nvPr>
            <p:ph type="body"/>
          </p:nvPr>
        </p:nvSpPr>
        <p:spPr>
          <a:xfrm>
            <a:off x="343080" y="3539160"/>
            <a:ext cx="8442000" cy="2158200"/>
          </a:xfrm>
          <a:prstGeom prst="rect">
            <a:avLst/>
          </a:prstGeom>
        </p:spPr>
        <p:txBody>
          <a:bodyPr wrap="none" lIns="0" tIns="0" rIns="0" bIns="0"/>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343080" y="274680"/>
            <a:ext cx="8442000" cy="595440"/>
          </a:xfrm>
          <a:prstGeom prst="rect">
            <a:avLst/>
          </a:prstGeom>
        </p:spPr>
        <p:txBody>
          <a:bodyPr wrap="none" lIns="0" tIns="0" rIns="0" bIns="0" anchor="ctr"/>
          <a:lstStyle/>
          <a:p>
            <a:endParaRPr/>
          </a:p>
        </p:txBody>
      </p:sp>
      <p:sp>
        <p:nvSpPr>
          <p:cNvPr id="104" name="PlaceHolder 2"/>
          <p:cNvSpPr>
            <a:spLocks noGrp="1"/>
          </p:cNvSpPr>
          <p:nvPr>
            <p:ph type="body"/>
          </p:nvPr>
        </p:nvSpPr>
        <p:spPr>
          <a:xfrm>
            <a:off x="343080" y="1175760"/>
            <a:ext cx="4119480" cy="2158200"/>
          </a:xfrm>
          <a:prstGeom prst="rect">
            <a:avLst/>
          </a:prstGeom>
        </p:spPr>
        <p:txBody>
          <a:bodyPr wrap="none" lIns="0" tIns="0" rIns="0" bIns="0"/>
          <a:lstStyle/>
          <a:p>
            <a:endParaRPr/>
          </a:p>
        </p:txBody>
      </p:sp>
      <p:sp>
        <p:nvSpPr>
          <p:cNvPr id="105" name="PlaceHolder 3"/>
          <p:cNvSpPr>
            <a:spLocks noGrp="1"/>
          </p:cNvSpPr>
          <p:nvPr>
            <p:ph type="body"/>
          </p:nvPr>
        </p:nvSpPr>
        <p:spPr>
          <a:xfrm>
            <a:off x="4668840" y="1175760"/>
            <a:ext cx="4119480" cy="2158200"/>
          </a:xfrm>
          <a:prstGeom prst="rect">
            <a:avLst/>
          </a:prstGeom>
        </p:spPr>
        <p:txBody>
          <a:bodyPr wrap="none" lIns="0" tIns="0" rIns="0" bIns="0"/>
          <a:lstStyle/>
          <a:p>
            <a:endParaRPr/>
          </a:p>
        </p:txBody>
      </p:sp>
      <p:sp>
        <p:nvSpPr>
          <p:cNvPr id="106" name="PlaceHolder 4"/>
          <p:cNvSpPr>
            <a:spLocks noGrp="1"/>
          </p:cNvSpPr>
          <p:nvPr>
            <p:ph type="body"/>
          </p:nvPr>
        </p:nvSpPr>
        <p:spPr>
          <a:xfrm>
            <a:off x="4668840" y="3539160"/>
            <a:ext cx="4119480" cy="2158200"/>
          </a:xfrm>
          <a:prstGeom prst="rect">
            <a:avLst/>
          </a:prstGeom>
        </p:spPr>
        <p:txBody>
          <a:bodyPr wrap="none" lIns="0" tIns="0" rIns="0" bIns="0"/>
          <a:lstStyle/>
          <a:p>
            <a:endParaRPr/>
          </a:p>
        </p:txBody>
      </p:sp>
      <p:sp>
        <p:nvSpPr>
          <p:cNvPr id="107" name="PlaceHolder 5"/>
          <p:cNvSpPr>
            <a:spLocks noGrp="1"/>
          </p:cNvSpPr>
          <p:nvPr>
            <p:ph type="body"/>
          </p:nvPr>
        </p:nvSpPr>
        <p:spPr>
          <a:xfrm>
            <a:off x="343080" y="3539160"/>
            <a:ext cx="4119480" cy="2158200"/>
          </a:xfrm>
          <a:prstGeom prst="rect">
            <a:avLst/>
          </a:prstGeom>
        </p:spPr>
        <p:txBody>
          <a:bodyPr wrap="none" lIns="0" tIns="0" rIns="0" bIns="0"/>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343080" y="274680"/>
            <a:ext cx="8442000" cy="595440"/>
          </a:xfrm>
          <a:prstGeom prst="rect">
            <a:avLst/>
          </a:prstGeom>
        </p:spPr>
        <p:txBody>
          <a:bodyPr wrap="none" lIns="0" tIns="0" rIns="0" bIns="0" anchor="ctr"/>
          <a:lstStyle/>
          <a:p>
            <a:endParaRPr/>
          </a:p>
        </p:txBody>
      </p:sp>
      <p:sp>
        <p:nvSpPr>
          <p:cNvPr id="109" name="PlaceHolder 2"/>
          <p:cNvSpPr>
            <a:spLocks noGrp="1"/>
          </p:cNvSpPr>
          <p:nvPr>
            <p:ph type="body"/>
          </p:nvPr>
        </p:nvSpPr>
        <p:spPr>
          <a:xfrm>
            <a:off x="343080" y="1175760"/>
            <a:ext cx="4119480" cy="2158200"/>
          </a:xfrm>
          <a:prstGeom prst="rect">
            <a:avLst/>
          </a:prstGeom>
        </p:spPr>
        <p:txBody>
          <a:bodyPr wrap="none" lIns="0" tIns="0" rIns="0" bIns="0"/>
          <a:lstStyle/>
          <a:p>
            <a:endParaRPr/>
          </a:p>
        </p:txBody>
      </p:sp>
      <p:sp>
        <p:nvSpPr>
          <p:cNvPr id="110" name="PlaceHolder 3"/>
          <p:cNvSpPr>
            <a:spLocks noGrp="1"/>
          </p:cNvSpPr>
          <p:nvPr>
            <p:ph type="body"/>
          </p:nvPr>
        </p:nvSpPr>
        <p:spPr>
          <a:xfrm>
            <a:off x="4668840" y="1175760"/>
            <a:ext cx="4119480" cy="2158200"/>
          </a:xfrm>
          <a:prstGeom prst="rect">
            <a:avLst/>
          </a:prstGeom>
        </p:spPr>
        <p:txBody>
          <a:bodyPr wrap="none" lIns="0" tIns="0" rIns="0" bIns="0"/>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0" name="PlaceHolder 1"/>
          <p:cNvSpPr>
            <a:spLocks noGrp="1"/>
          </p:cNvSpPr>
          <p:nvPr>
            <p:ph type="title"/>
          </p:nvPr>
        </p:nvSpPr>
        <p:spPr>
          <a:xfrm>
            <a:off x="343080" y="274680"/>
            <a:ext cx="8442000" cy="595440"/>
          </a:xfrm>
          <a:prstGeom prst="rect">
            <a:avLst/>
          </a:prstGeom>
        </p:spPr>
        <p:txBody>
          <a:bodyPr wrap="none" lIns="0" tIns="0" rIns="0" bIns="0" anchor="ctr"/>
          <a:lstStyle/>
          <a:p>
            <a:endParaRPr/>
          </a:p>
        </p:txBody>
      </p:sp>
      <p:sp>
        <p:nvSpPr>
          <p:cNvPr id="121" name="PlaceHolder 2"/>
          <p:cNvSpPr>
            <a:spLocks noGrp="1"/>
          </p:cNvSpPr>
          <p:nvPr>
            <p:ph type="subTitle"/>
          </p:nvPr>
        </p:nvSpPr>
        <p:spPr>
          <a:xfrm>
            <a:off x="343080" y="1175760"/>
            <a:ext cx="8442000" cy="4525920"/>
          </a:xfrm>
          <a:prstGeom prst="rect">
            <a:avLst/>
          </a:prstGeom>
        </p:spPr>
        <p:txBody>
          <a:bodyPr wrap="none" lIns="0" tIns="0" rIns="0" bIns="0" anchor="ctr"/>
          <a:lstStyle/>
          <a:p>
            <a:pPr algn="ct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343080" y="274680"/>
            <a:ext cx="8442000" cy="595440"/>
          </a:xfrm>
          <a:prstGeom prst="rect">
            <a:avLst/>
          </a:prstGeom>
        </p:spPr>
        <p:txBody>
          <a:bodyPr wrap="none" lIns="0" tIns="0" rIns="0" bIns="0" anchor="ctr"/>
          <a:lstStyle/>
          <a:p>
            <a:endParaRPr/>
          </a:p>
        </p:txBody>
      </p:sp>
      <p:sp>
        <p:nvSpPr>
          <p:cNvPr id="123" name="PlaceHolder 2"/>
          <p:cNvSpPr>
            <a:spLocks noGrp="1"/>
          </p:cNvSpPr>
          <p:nvPr>
            <p:ph type="body"/>
          </p:nvPr>
        </p:nvSpPr>
        <p:spPr>
          <a:xfrm>
            <a:off x="343080" y="1175760"/>
            <a:ext cx="8442000" cy="452556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343080" y="274680"/>
            <a:ext cx="8442000" cy="595440"/>
          </a:xfrm>
          <a:prstGeom prst="rect">
            <a:avLst/>
          </a:prstGeom>
        </p:spPr>
        <p:txBody>
          <a:bodyPr wrap="none" lIns="0" tIns="0" rIns="0" bIns="0" anchor="ctr"/>
          <a:lstStyle/>
          <a:p>
            <a:endParaRPr/>
          </a:p>
        </p:txBody>
      </p:sp>
      <p:sp>
        <p:nvSpPr>
          <p:cNvPr id="10" name="PlaceHolder 2"/>
          <p:cNvSpPr>
            <a:spLocks noGrp="1"/>
          </p:cNvSpPr>
          <p:nvPr>
            <p:ph type="body"/>
          </p:nvPr>
        </p:nvSpPr>
        <p:spPr>
          <a:xfrm>
            <a:off x="343080" y="1175760"/>
            <a:ext cx="4119480" cy="4525560"/>
          </a:xfrm>
          <a:prstGeom prst="rect">
            <a:avLst/>
          </a:prstGeom>
        </p:spPr>
        <p:txBody>
          <a:bodyPr wrap="none" lIns="0" tIns="0" rIns="0" bIns="0"/>
          <a:lstStyle/>
          <a:p>
            <a:endParaRPr/>
          </a:p>
        </p:txBody>
      </p:sp>
      <p:sp>
        <p:nvSpPr>
          <p:cNvPr id="11" name="PlaceHolder 3"/>
          <p:cNvSpPr>
            <a:spLocks noGrp="1"/>
          </p:cNvSpPr>
          <p:nvPr>
            <p:ph type="body"/>
          </p:nvPr>
        </p:nvSpPr>
        <p:spPr>
          <a:xfrm>
            <a:off x="4668840" y="1175760"/>
            <a:ext cx="4119480" cy="4525560"/>
          </a:xfrm>
          <a:prstGeom prst="rect">
            <a:avLst/>
          </a:prstGeom>
        </p:spPr>
        <p:txBody>
          <a:bodyPr wrap="none" lIns="0" tIns="0" rIns="0" bIns="0"/>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343080" y="274680"/>
            <a:ext cx="8442000" cy="595440"/>
          </a:xfrm>
          <a:prstGeom prst="rect">
            <a:avLst/>
          </a:prstGeom>
        </p:spPr>
        <p:txBody>
          <a:bodyPr wrap="none" lIns="0" tIns="0" rIns="0" bIns="0" anchor="ctr"/>
          <a:lstStyle/>
          <a:p>
            <a:endParaRPr/>
          </a:p>
        </p:txBody>
      </p:sp>
      <p:sp>
        <p:nvSpPr>
          <p:cNvPr id="125" name="PlaceHolder 2"/>
          <p:cNvSpPr>
            <a:spLocks noGrp="1"/>
          </p:cNvSpPr>
          <p:nvPr>
            <p:ph type="body"/>
          </p:nvPr>
        </p:nvSpPr>
        <p:spPr>
          <a:xfrm>
            <a:off x="343080" y="1175760"/>
            <a:ext cx="4119480" cy="4525560"/>
          </a:xfrm>
          <a:prstGeom prst="rect">
            <a:avLst/>
          </a:prstGeom>
        </p:spPr>
        <p:txBody>
          <a:bodyPr wrap="none" lIns="0" tIns="0" rIns="0" bIns="0"/>
          <a:lstStyle/>
          <a:p>
            <a:endParaRPr/>
          </a:p>
        </p:txBody>
      </p:sp>
      <p:sp>
        <p:nvSpPr>
          <p:cNvPr id="126" name="PlaceHolder 3"/>
          <p:cNvSpPr>
            <a:spLocks noGrp="1"/>
          </p:cNvSpPr>
          <p:nvPr>
            <p:ph type="body"/>
          </p:nvPr>
        </p:nvSpPr>
        <p:spPr>
          <a:xfrm>
            <a:off x="4668840" y="1175760"/>
            <a:ext cx="4119480" cy="4525560"/>
          </a:xfrm>
          <a:prstGeom prst="rect">
            <a:avLst/>
          </a:prstGeom>
        </p:spPr>
        <p:txBody>
          <a:bodyPr wrap="none" lIns="0" tIns="0" rIns="0" bIns="0"/>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7" name="PlaceHolder 1"/>
          <p:cNvSpPr>
            <a:spLocks noGrp="1"/>
          </p:cNvSpPr>
          <p:nvPr>
            <p:ph type="title"/>
          </p:nvPr>
        </p:nvSpPr>
        <p:spPr>
          <a:xfrm>
            <a:off x="343080" y="274680"/>
            <a:ext cx="8442000" cy="595440"/>
          </a:xfrm>
          <a:prstGeom prst="rect">
            <a:avLst/>
          </a:prstGeom>
        </p:spPr>
        <p:txBody>
          <a:bodyPr wrap="none" lIns="0" tIns="0" rIns="0" bIns="0" anchor="ct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8" name="PlaceHolder 1"/>
          <p:cNvSpPr>
            <a:spLocks noGrp="1"/>
          </p:cNvSpPr>
          <p:nvPr>
            <p:ph type="subTitle"/>
          </p:nvPr>
        </p:nvSpPr>
        <p:spPr>
          <a:xfrm>
            <a:off x="343080" y="274680"/>
            <a:ext cx="8442000" cy="5426640"/>
          </a:xfrm>
          <a:prstGeom prst="rect">
            <a:avLst/>
          </a:prstGeom>
        </p:spPr>
        <p:txBody>
          <a:bodyPr wrap="none" lIns="0" tIns="0" rIns="0" bIns="0" anchor="ctr"/>
          <a:lstStyle/>
          <a:p>
            <a:pPr algn="ct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343080" y="274680"/>
            <a:ext cx="8442000" cy="595440"/>
          </a:xfrm>
          <a:prstGeom prst="rect">
            <a:avLst/>
          </a:prstGeom>
        </p:spPr>
        <p:txBody>
          <a:bodyPr wrap="none" lIns="0" tIns="0" rIns="0" bIns="0" anchor="ctr"/>
          <a:lstStyle/>
          <a:p>
            <a:endParaRPr/>
          </a:p>
        </p:txBody>
      </p:sp>
      <p:sp>
        <p:nvSpPr>
          <p:cNvPr id="130" name="PlaceHolder 2"/>
          <p:cNvSpPr>
            <a:spLocks noGrp="1"/>
          </p:cNvSpPr>
          <p:nvPr>
            <p:ph type="body"/>
          </p:nvPr>
        </p:nvSpPr>
        <p:spPr>
          <a:xfrm>
            <a:off x="343080" y="1175760"/>
            <a:ext cx="4119480" cy="2158200"/>
          </a:xfrm>
          <a:prstGeom prst="rect">
            <a:avLst/>
          </a:prstGeom>
        </p:spPr>
        <p:txBody>
          <a:bodyPr wrap="none" lIns="0" tIns="0" rIns="0" bIns="0"/>
          <a:lstStyle/>
          <a:p>
            <a:endParaRPr/>
          </a:p>
        </p:txBody>
      </p:sp>
      <p:sp>
        <p:nvSpPr>
          <p:cNvPr id="131" name="PlaceHolder 3"/>
          <p:cNvSpPr>
            <a:spLocks noGrp="1"/>
          </p:cNvSpPr>
          <p:nvPr>
            <p:ph type="body"/>
          </p:nvPr>
        </p:nvSpPr>
        <p:spPr>
          <a:xfrm>
            <a:off x="343080" y="3539160"/>
            <a:ext cx="4119480" cy="2158200"/>
          </a:xfrm>
          <a:prstGeom prst="rect">
            <a:avLst/>
          </a:prstGeom>
        </p:spPr>
        <p:txBody>
          <a:bodyPr wrap="none" lIns="0" tIns="0" rIns="0" bIns="0"/>
          <a:lstStyle/>
          <a:p>
            <a:endParaRPr/>
          </a:p>
        </p:txBody>
      </p:sp>
      <p:sp>
        <p:nvSpPr>
          <p:cNvPr id="132" name="PlaceHolder 4"/>
          <p:cNvSpPr>
            <a:spLocks noGrp="1"/>
          </p:cNvSpPr>
          <p:nvPr>
            <p:ph type="body"/>
          </p:nvPr>
        </p:nvSpPr>
        <p:spPr>
          <a:xfrm>
            <a:off x="4668840" y="1175760"/>
            <a:ext cx="4119480" cy="4525560"/>
          </a:xfrm>
          <a:prstGeom prst="rect">
            <a:avLst/>
          </a:prstGeom>
        </p:spPr>
        <p:txBody>
          <a:bodyPr wrap="none" lIns="0" tIns="0" rIns="0" bIns="0"/>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343080" y="274680"/>
            <a:ext cx="8442000" cy="595440"/>
          </a:xfrm>
          <a:prstGeom prst="rect">
            <a:avLst/>
          </a:prstGeom>
        </p:spPr>
        <p:txBody>
          <a:bodyPr wrap="none" lIns="0" tIns="0" rIns="0" bIns="0" anchor="ctr"/>
          <a:lstStyle/>
          <a:p>
            <a:endParaRPr/>
          </a:p>
        </p:txBody>
      </p:sp>
      <p:sp>
        <p:nvSpPr>
          <p:cNvPr id="134" name="PlaceHolder 2"/>
          <p:cNvSpPr>
            <a:spLocks noGrp="1"/>
          </p:cNvSpPr>
          <p:nvPr>
            <p:ph type="body"/>
          </p:nvPr>
        </p:nvSpPr>
        <p:spPr>
          <a:xfrm>
            <a:off x="343080" y="1175760"/>
            <a:ext cx="4119480" cy="4525560"/>
          </a:xfrm>
          <a:prstGeom prst="rect">
            <a:avLst/>
          </a:prstGeom>
        </p:spPr>
        <p:txBody>
          <a:bodyPr wrap="none" lIns="0" tIns="0" rIns="0" bIns="0"/>
          <a:lstStyle/>
          <a:p>
            <a:endParaRPr/>
          </a:p>
        </p:txBody>
      </p:sp>
      <p:sp>
        <p:nvSpPr>
          <p:cNvPr id="135" name="PlaceHolder 3"/>
          <p:cNvSpPr>
            <a:spLocks noGrp="1"/>
          </p:cNvSpPr>
          <p:nvPr>
            <p:ph type="body"/>
          </p:nvPr>
        </p:nvSpPr>
        <p:spPr>
          <a:xfrm>
            <a:off x="4668840" y="1175760"/>
            <a:ext cx="4119480" cy="2158200"/>
          </a:xfrm>
          <a:prstGeom prst="rect">
            <a:avLst/>
          </a:prstGeom>
        </p:spPr>
        <p:txBody>
          <a:bodyPr wrap="none" lIns="0" tIns="0" rIns="0" bIns="0"/>
          <a:lstStyle/>
          <a:p>
            <a:endParaRPr/>
          </a:p>
        </p:txBody>
      </p:sp>
      <p:sp>
        <p:nvSpPr>
          <p:cNvPr id="136" name="PlaceHolder 4"/>
          <p:cNvSpPr>
            <a:spLocks noGrp="1"/>
          </p:cNvSpPr>
          <p:nvPr>
            <p:ph type="body"/>
          </p:nvPr>
        </p:nvSpPr>
        <p:spPr>
          <a:xfrm>
            <a:off x="4668840" y="3539160"/>
            <a:ext cx="4119480" cy="2158200"/>
          </a:xfrm>
          <a:prstGeom prst="rect">
            <a:avLst/>
          </a:prstGeom>
        </p:spPr>
        <p:txBody>
          <a:bodyPr wrap="none" lIns="0" tIns="0" rIns="0" bIns="0"/>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343080" y="274680"/>
            <a:ext cx="8442000" cy="595440"/>
          </a:xfrm>
          <a:prstGeom prst="rect">
            <a:avLst/>
          </a:prstGeom>
        </p:spPr>
        <p:txBody>
          <a:bodyPr wrap="none" lIns="0" tIns="0" rIns="0" bIns="0" anchor="ctr"/>
          <a:lstStyle/>
          <a:p>
            <a:endParaRPr/>
          </a:p>
        </p:txBody>
      </p:sp>
      <p:sp>
        <p:nvSpPr>
          <p:cNvPr id="138" name="PlaceHolder 2"/>
          <p:cNvSpPr>
            <a:spLocks noGrp="1"/>
          </p:cNvSpPr>
          <p:nvPr>
            <p:ph type="body"/>
          </p:nvPr>
        </p:nvSpPr>
        <p:spPr>
          <a:xfrm>
            <a:off x="343080" y="1175760"/>
            <a:ext cx="4119480" cy="2158200"/>
          </a:xfrm>
          <a:prstGeom prst="rect">
            <a:avLst/>
          </a:prstGeom>
        </p:spPr>
        <p:txBody>
          <a:bodyPr wrap="none" lIns="0" tIns="0" rIns="0" bIns="0"/>
          <a:lstStyle/>
          <a:p>
            <a:endParaRPr/>
          </a:p>
        </p:txBody>
      </p:sp>
      <p:sp>
        <p:nvSpPr>
          <p:cNvPr id="139" name="PlaceHolder 3"/>
          <p:cNvSpPr>
            <a:spLocks noGrp="1"/>
          </p:cNvSpPr>
          <p:nvPr>
            <p:ph type="body"/>
          </p:nvPr>
        </p:nvSpPr>
        <p:spPr>
          <a:xfrm>
            <a:off x="4668840" y="1175760"/>
            <a:ext cx="4119480" cy="2158200"/>
          </a:xfrm>
          <a:prstGeom prst="rect">
            <a:avLst/>
          </a:prstGeom>
        </p:spPr>
        <p:txBody>
          <a:bodyPr wrap="none" lIns="0" tIns="0" rIns="0" bIns="0"/>
          <a:lstStyle/>
          <a:p>
            <a:endParaRPr/>
          </a:p>
        </p:txBody>
      </p:sp>
      <p:sp>
        <p:nvSpPr>
          <p:cNvPr id="140" name="PlaceHolder 4"/>
          <p:cNvSpPr>
            <a:spLocks noGrp="1"/>
          </p:cNvSpPr>
          <p:nvPr>
            <p:ph type="body"/>
          </p:nvPr>
        </p:nvSpPr>
        <p:spPr>
          <a:xfrm>
            <a:off x="343080" y="3539160"/>
            <a:ext cx="8441640" cy="2158200"/>
          </a:xfrm>
          <a:prstGeom prst="rect">
            <a:avLst/>
          </a:prstGeom>
        </p:spPr>
        <p:txBody>
          <a:bodyPr wrap="none" lIns="0" tIns="0" rIns="0" bIns="0"/>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343080" y="274680"/>
            <a:ext cx="8442000" cy="595440"/>
          </a:xfrm>
          <a:prstGeom prst="rect">
            <a:avLst/>
          </a:prstGeom>
        </p:spPr>
        <p:txBody>
          <a:bodyPr wrap="none" lIns="0" tIns="0" rIns="0" bIns="0" anchor="ctr"/>
          <a:lstStyle/>
          <a:p>
            <a:endParaRPr/>
          </a:p>
        </p:txBody>
      </p:sp>
      <p:sp>
        <p:nvSpPr>
          <p:cNvPr id="142" name="PlaceHolder 2"/>
          <p:cNvSpPr>
            <a:spLocks noGrp="1"/>
          </p:cNvSpPr>
          <p:nvPr>
            <p:ph type="body"/>
          </p:nvPr>
        </p:nvSpPr>
        <p:spPr>
          <a:xfrm>
            <a:off x="343080" y="1175760"/>
            <a:ext cx="8442000" cy="2158200"/>
          </a:xfrm>
          <a:prstGeom prst="rect">
            <a:avLst/>
          </a:prstGeom>
        </p:spPr>
        <p:txBody>
          <a:bodyPr wrap="none" lIns="0" tIns="0" rIns="0" bIns="0"/>
          <a:lstStyle/>
          <a:p>
            <a:endParaRPr/>
          </a:p>
        </p:txBody>
      </p:sp>
      <p:sp>
        <p:nvSpPr>
          <p:cNvPr id="143" name="PlaceHolder 3"/>
          <p:cNvSpPr>
            <a:spLocks noGrp="1"/>
          </p:cNvSpPr>
          <p:nvPr>
            <p:ph type="body"/>
          </p:nvPr>
        </p:nvSpPr>
        <p:spPr>
          <a:xfrm>
            <a:off x="343080" y="3539160"/>
            <a:ext cx="8442000" cy="2158200"/>
          </a:xfrm>
          <a:prstGeom prst="rect">
            <a:avLst/>
          </a:prstGeom>
        </p:spPr>
        <p:txBody>
          <a:bodyPr wrap="none" lIns="0" tIns="0" rIns="0" bIns="0"/>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343080" y="274680"/>
            <a:ext cx="8442000" cy="595440"/>
          </a:xfrm>
          <a:prstGeom prst="rect">
            <a:avLst/>
          </a:prstGeom>
        </p:spPr>
        <p:txBody>
          <a:bodyPr wrap="none" lIns="0" tIns="0" rIns="0" bIns="0" anchor="ctr"/>
          <a:lstStyle/>
          <a:p>
            <a:endParaRPr/>
          </a:p>
        </p:txBody>
      </p:sp>
      <p:sp>
        <p:nvSpPr>
          <p:cNvPr id="145" name="PlaceHolder 2"/>
          <p:cNvSpPr>
            <a:spLocks noGrp="1"/>
          </p:cNvSpPr>
          <p:nvPr>
            <p:ph type="body"/>
          </p:nvPr>
        </p:nvSpPr>
        <p:spPr>
          <a:xfrm>
            <a:off x="343080" y="1175760"/>
            <a:ext cx="4119480" cy="2158200"/>
          </a:xfrm>
          <a:prstGeom prst="rect">
            <a:avLst/>
          </a:prstGeom>
        </p:spPr>
        <p:txBody>
          <a:bodyPr wrap="none" lIns="0" tIns="0" rIns="0" bIns="0"/>
          <a:lstStyle/>
          <a:p>
            <a:endParaRPr/>
          </a:p>
        </p:txBody>
      </p:sp>
      <p:sp>
        <p:nvSpPr>
          <p:cNvPr id="146" name="PlaceHolder 3"/>
          <p:cNvSpPr>
            <a:spLocks noGrp="1"/>
          </p:cNvSpPr>
          <p:nvPr>
            <p:ph type="body"/>
          </p:nvPr>
        </p:nvSpPr>
        <p:spPr>
          <a:xfrm>
            <a:off x="4668840" y="1175760"/>
            <a:ext cx="4119480" cy="2158200"/>
          </a:xfrm>
          <a:prstGeom prst="rect">
            <a:avLst/>
          </a:prstGeom>
        </p:spPr>
        <p:txBody>
          <a:bodyPr wrap="none" lIns="0" tIns="0" rIns="0" bIns="0"/>
          <a:lstStyle/>
          <a:p>
            <a:endParaRPr/>
          </a:p>
        </p:txBody>
      </p:sp>
      <p:sp>
        <p:nvSpPr>
          <p:cNvPr id="147" name="PlaceHolder 4"/>
          <p:cNvSpPr>
            <a:spLocks noGrp="1"/>
          </p:cNvSpPr>
          <p:nvPr>
            <p:ph type="body"/>
          </p:nvPr>
        </p:nvSpPr>
        <p:spPr>
          <a:xfrm>
            <a:off x="4668840" y="3539160"/>
            <a:ext cx="4119480" cy="2158200"/>
          </a:xfrm>
          <a:prstGeom prst="rect">
            <a:avLst/>
          </a:prstGeom>
        </p:spPr>
        <p:txBody>
          <a:bodyPr wrap="none" lIns="0" tIns="0" rIns="0" bIns="0"/>
          <a:lstStyle/>
          <a:p>
            <a:endParaRPr/>
          </a:p>
        </p:txBody>
      </p:sp>
      <p:sp>
        <p:nvSpPr>
          <p:cNvPr id="148" name="PlaceHolder 5"/>
          <p:cNvSpPr>
            <a:spLocks noGrp="1"/>
          </p:cNvSpPr>
          <p:nvPr>
            <p:ph type="body"/>
          </p:nvPr>
        </p:nvSpPr>
        <p:spPr>
          <a:xfrm>
            <a:off x="343080" y="3539160"/>
            <a:ext cx="4119480" cy="2158200"/>
          </a:xfrm>
          <a:prstGeom prst="rect">
            <a:avLst/>
          </a:prstGeom>
        </p:spPr>
        <p:txBody>
          <a:bodyPr wrap="none" lIns="0" tIns="0" rIns="0" bIns="0"/>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343080" y="274680"/>
            <a:ext cx="8442000" cy="595440"/>
          </a:xfrm>
          <a:prstGeom prst="rect">
            <a:avLst/>
          </a:prstGeom>
        </p:spPr>
        <p:txBody>
          <a:bodyPr wrap="none" lIns="0" tIns="0" rIns="0" bIns="0" anchor="ctr"/>
          <a:lstStyle/>
          <a:p>
            <a:endParaRPr/>
          </a:p>
        </p:txBody>
      </p:sp>
      <p:sp>
        <p:nvSpPr>
          <p:cNvPr id="150" name="PlaceHolder 2"/>
          <p:cNvSpPr>
            <a:spLocks noGrp="1"/>
          </p:cNvSpPr>
          <p:nvPr>
            <p:ph type="body"/>
          </p:nvPr>
        </p:nvSpPr>
        <p:spPr>
          <a:xfrm>
            <a:off x="343080" y="1175760"/>
            <a:ext cx="4119480" cy="2158200"/>
          </a:xfrm>
          <a:prstGeom prst="rect">
            <a:avLst/>
          </a:prstGeom>
        </p:spPr>
        <p:txBody>
          <a:bodyPr wrap="none" lIns="0" tIns="0" rIns="0" bIns="0"/>
          <a:lstStyle/>
          <a:p>
            <a:endParaRPr/>
          </a:p>
        </p:txBody>
      </p:sp>
      <p:sp>
        <p:nvSpPr>
          <p:cNvPr id="151" name="PlaceHolder 3"/>
          <p:cNvSpPr>
            <a:spLocks noGrp="1"/>
          </p:cNvSpPr>
          <p:nvPr>
            <p:ph type="body"/>
          </p:nvPr>
        </p:nvSpPr>
        <p:spPr>
          <a:xfrm>
            <a:off x="4668840" y="1175760"/>
            <a:ext cx="4119480" cy="2158200"/>
          </a:xfrm>
          <a:prstGeom prst="rect">
            <a:avLst/>
          </a:prstGeom>
        </p:spPr>
        <p:txBody>
          <a:bodyPr wrap="none" lIns="0" tIns="0" rIns="0" bIns="0"/>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343080" y="274680"/>
            <a:ext cx="8442000" cy="595440"/>
          </a:xfrm>
          <a:prstGeom prst="rect">
            <a:avLst/>
          </a:prstGeom>
        </p:spPr>
        <p:txBody>
          <a:bodyPr wrap="none" lIns="0" tIns="0" rIns="0" bIns="0" anchor="ct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7" name="PlaceHolder 1"/>
          <p:cNvSpPr>
            <a:spLocks noGrp="1"/>
          </p:cNvSpPr>
          <p:nvPr>
            <p:ph type="title"/>
          </p:nvPr>
        </p:nvSpPr>
        <p:spPr>
          <a:xfrm>
            <a:off x="343080" y="274680"/>
            <a:ext cx="8442000" cy="595440"/>
          </a:xfrm>
          <a:prstGeom prst="rect">
            <a:avLst/>
          </a:prstGeom>
        </p:spPr>
        <p:txBody>
          <a:bodyPr wrap="none" lIns="0" tIns="0" rIns="0" bIns="0" anchor="ctr"/>
          <a:lstStyle/>
          <a:p>
            <a:endParaRPr/>
          </a:p>
        </p:txBody>
      </p:sp>
      <p:sp>
        <p:nvSpPr>
          <p:cNvPr id="158" name="PlaceHolder 2"/>
          <p:cNvSpPr>
            <a:spLocks noGrp="1"/>
          </p:cNvSpPr>
          <p:nvPr>
            <p:ph type="subTitle"/>
          </p:nvPr>
        </p:nvSpPr>
        <p:spPr>
          <a:xfrm>
            <a:off x="343080" y="1175760"/>
            <a:ext cx="8442000" cy="4525920"/>
          </a:xfrm>
          <a:prstGeom prst="rect">
            <a:avLst/>
          </a:prstGeom>
        </p:spPr>
        <p:txBody>
          <a:bodyPr wrap="none" lIns="0" tIns="0" rIns="0" bIns="0" anchor="ctr"/>
          <a:lstStyle/>
          <a:p>
            <a:pPr algn="ct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343080" y="274680"/>
            <a:ext cx="8442000" cy="595440"/>
          </a:xfrm>
          <a:prstGeom prst="rect">
            <a:avLst/>
          </a:prstGeom>
        </p:spPr>
        <p:txBody>
          <a:bodyPr wrap="none" lIns="0" tIns="0" rIns="0" bIns="0" anchor="ctr"/>
          <a:lstStyle/>
          <a:p>
            <a:endParaRPr/>
          </a:p>
        </p:txBody>
      </p:sp>
      <p:sp>
        <p:nvSpPr>
          <p:cNvPr id="160" name="PlaceHolder 2"/>
          <p:cNvSpPr>
            <a:spLocks noGrp="1"/>
          </p:cNvSpPr>
          <p:nvPr>
            <p:ph type="body"/>
          </p:nvPr>
        </p:nvSpPr>
        <p:spPr>
          <a:xfrm>
            <a:off x="343080" y="1175760"/>
            <a:ext cx="8442000" cy="4525560"/>
          </a:xfrm>
          <a:prstGeom prst="rect">
            <a:avLst/>
          </a:prstGeom>
        </p:spPr>
        <p:txBody>
          <a:bodyPr wrap="none" lIns="0" tIns="0" rIns="0" bIns="0"/>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343080" y="274680"/>
            <a:ext cx="8442000" cy="595440"/>
          </a:xfrm>
          <a:prstGeom prst="rect">
            <a:avLst/>
          </a:prstGeom>
        </p:spPr>
        <p:txBody>
          <a:bodyPr wrap="none" lIns="0" tIns="0" rIns="0" bIns="0" anchor="ctr"/>
          <a:lstStyle/>
          <a:p>
            <a:endParaRPr/>
          </a:p>
        </p:txBody>
      </p:sp>
      <p:sp>
        <p:nvSpPr>
          <p:cNvPr id="162" name="PlaceHolder 2"/>
          <p:cNvSpPr>
            <a:spLocks noGrp="1"/>
          </p:cNvSpPr>
          <p:nvPr>
            <p:ph type="body"/>
          </p:nvPr>
        </p:nvSpPr>
        <p:spPr>
          <a:xfrm>
            <a:off x="343080" y="1175760"/>
            <a:ext cx="4119480" cy="4525560"/>
          </a:xfrm>
          <a:prstGeom prst="rect">
            <a:avLst/>
          </a:prstGeom>
        </p:spPr>
        <p:txBody>
          <a:bodyPr wrap="none" lIns="0" tIns="0" rIns="0" bIns="0"/>
          <a:lstStyle/>
          <a:p>
            <a:endParaRPr/>
          </a:p>
        </p:txBody>
      </p:sp>
      <p:sp>
        <p:nvSpPr>
          <p:cNvPr id="163" name="PlaceHolder 3"/>
          <p:cNvSpPr>
            <a:spLocks noGrp="1"/>
          </p:cNvSpPr>
          <p:nvPr>
            <p:ph type="body"/>
          </p:nvPr>
        </p:nvSpPr>
        <p:spPr>
          <a:xfrm>
            <a:off x="4668840" y="1175760"/>
            <a:ext cx="4119480" cy="4525560"/>
          </a:xfrm>
          <a:prstGeom prst="rect">
            <a:avLst/>
          </a:prstGeom>
        </p:spPr>
        <p:txBody>
          <a:bodyPr wrap="none" lIns="0" tIns="0" rIns="0" bIns="0"/>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4" name="PlaceHolder 1"/>
          <p:cNvSpPr>
            <a:spLocks noGrp="1"/>
          </p:cNvSpPr>
          <p:nvPr>
            <p:ph type="title"/>
          </p:nvPr>
        </p:nvSpPr>
        <p:spPr>
          <a:xfrm>
            <a:off x="343080" y="274680"/>
            <a:ext cx="8442000" cy="595440"/>
          </a:xfrm>
          <a:prstGeom prst="rect">
            <a:avLst/>
          </a:prstGeom>
        </p:spPr>
        <p:txBody>
          <a:bodyPr wrap="none" lIns="0" tIns="0" rIns="0" bIns="0" anchor="ct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5" name="PlaceHolder 1"/>
          <p:cNvSpPr>
            <a:spLocks noGrp="1"/>
          </p:cNvSpPr>
          <p:nvPr>
            <p:ph type="subTitle"/>
          </p:nvPr>
        </p:nvSpPr>
        <p:spPr>
          <a:xfrm>
            <a:off x="343080" y="274680"/>
            <a:ext cx="8442000" cy="5426640"/>
          </a:xfrm>
          <a:prstGeom prst="rect">
            <a:avLst/>
          </a:prstGeom>
        </p:spPr>
        <p:txBody>
          <a:bodyPr wrap="none" lIns="0" tIns="0" rIns="0" bIns="0" anchor="ctr"/>
          <a:lstStyle/>
          <a:p>
            <a:pPr algn="ct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343080" y="274680"/>
            <a:ext cx="8442000" cy="595440"/>
          </a:xfrm>
          <a:prstGeom prst="rect">
            <a:avLst/>
          </a:prstGeom>
        </p:spPr>
        <p:txBody>
          <a:bodyPr wrap="none" lIns="0" tIns="0" rIns="0" bIns="0" anchor="ctr"/>
          <a:lstStyle/>
          <a:p>
            <a:endParaRPr/>
          </a:p>
        </p:txBody>
      </p:sp>
      <p:sp>
        <p:nvSpPr>
          <p:cNvPr id="167" name="PlaceHolder 2"/>
          <p:cNvSpPr>
            <a:spLocks noGrp="1"/>
          </p:cNvSpPr>
          <p:nvPr>
            <p:ph type="body"/>
          </p:nvPr>
        </p:nvSpPr>
        <p:spPr>
          <a:xfrm>
            <a:off x="343080" y="1175760"/>
            <a:ext cx="4119480" cy="2158200"/>
          </a:xfrm>
          <a:prstGeom prst="rect">
            <a:avLst/>
          </a:prstGeom>
        </p:spPr>
        <p:txBody>
          <a:bodyPr wrap="none" lIns="0" tIns="0" rIns="0" bIns="0"/>
          <a:lstStyle/>
          <a:p>
            <a:endParaRPr/>
          </a:p>
        </p:txBody>
      </p:sp>
      <p:sp>
        <p:nvSpPr>
          <p:cNvPr id="168" name="PlaceHolder 3"/>
          <p:cNvSpPr>
            <a:spLocks noGrp="1"/>
          </p:cNvSpPr>
          <p:nvPr>
            <p:ph type="body"/>
          </p:nvPr>
        </p:nvSpPr>
        <p:spPr>
          <a:xfrm>
            <a:off x="343080" y="3539160"/>
            <a:ext cx="4119480" cy="2158200"/>
          </a:xfrm>
          <a:prstGeom prst="rect">
            <a:avLst/>
          </a:prstGeom>
        </p:spPr>
        <p:txBody>
          <a:bodyPr wrap="none" lIns="0" tIns="0" rIns="0" bIns="0"/>
          <a:lstStyle/>
          <a:p>
            <a:endParaRPr/>
          </a:p>
        </p:txBody>
      </p:sp>
      <p:sp>
        <p:nvSpPr>
          <p:cNvPr id="169" name="PlaceHolder 4"/>
          <p:cNvSpPr>
            <a:spLocks noGrp="1"/>
          </p:cNvSpPr>
          <p:nvPr>
            <p:ph type="body"/>
          </p:nvPr>
        </p:nvSpPr>
        <p:spPr>
          <a:xfrm>
            <a:off x="4668840" y="1175760"/>
            <a:ext cx="4119480" cy="4525560"/>
          </a:xfrm>
          <a:prstGeom prst="rect">
            <a:avLst/>
          </a:prstGeom>
        </p:spPr>
        <p:txBody>
          <a:bodyPr wrap="none" lIns="0" tIns="0" rIns="0" bIns="0"/>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343080" y="274680"/>
            <a:ext cx="8442000" cy="595440"/>
          </a:xfrm>
          <a:prstGeom prst="rect">
            <a:avLst/>
          </a:prstGeom>
        </p:spPr>
        <p:txBody>
          <a:bodyPr wrap="none" lIns="0" tIns="0" rIns="0" bIns="0" anchor="ctr"/>
          <a:lstStyle/>
          <a:p>
            <a:endParaRPr/>
          </a:p>
        </p:txBody>
      </p:sp>
      <p:sp>
        <p:nvSpPr>
          <p:cNvPr id="171" name="PlaceHolder 2"/>
          <p:cNvSpPr>
            <a:spLocks noGrp="1"/>
          </p:cNvSpPr>
          <p:nvPr>
            <p:ph type="body"/>
          </p:nvPr>
        </p:nvSpPr>
        <p:spPr>
          <a:xfrm>
            <a:off x="343080" y="1175760"/>
            <a:ext cx="4119480" cy="4525560"/>
          </a:xfrm>
          <a:prstGeom prst="rect">
            <a:avLst/>
          </a:prstGeom>
        </p:spPr>
        <p:txBody>
          <a:bodyPr wrap="none" lIns="0" tIns="0" rIns="0" bIns="0"/>
          <a:lstStyle/>
          <a:p>
            <a:endParaRPr/>
          </a:p>
        </p:txBody>
      </p:sp>
      <p:sp>
        <p:nvSpPr>
          <p:cNvPr id="172" name="PlaceHolder 3"/>
          <p:cNvSpPr>
            <a:spLocks noGrp="1"/>
          </p:cNvSpPr>
          <p:nvPr>
            <p:ph type="body"/>
          </p:nvPr>
        </p:nvSpPr>
        <p:spPr>
          <a:xfrm>
            <a:off x="4668840" y="1175760"/>
            <a:ext cx="4119480" cy="2158200"/>
          </a:xfrm>
          <a:prstGeom prst="rect">
            <a:avLst/>
          </a:prstGeom>
        </p:spPr>
        <p:txBody>
          <a:bodyPr wrap="none" lIns="0" tIns="0" rIns="0" bIns="0"/>
          <a:lstStyle/>
          <a:p>
            <a:endParaRPr/>
          </a:p>
        </p:txBody>
      </p:sp>
      <p:sp>
        <p:nvSpPr>
          <p:cNvPr id="173" name="PlaceHolder 4"/>
          <p:cNvSpPr>
            <a:spLocks noGrp="1"/>
          </p:cNvSpPr>
          <p:nvPr>
            <p:ph type="body"/>
          </p:nvPr>
        </p:nvSpPr>
        <p:spPr>
          <a:xfrm>
            <a:off x="4668840" y="3539160"/>
            <a:ext cx="4119480" cy="2158200"/>
          </a:xfrm>
          <a:prstGeom prst="rect">
            <a:avLst/>
          </a:prstGeom>
        </p:spPr>
        <p:txBody>
          <a:bodyPr wrap="none" lIns="0" tIns="0" rIns="0" bIns="0"/>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343080" y="274680"/>
            <a:ext cx="8442000" cy="595440"/>
          </a:xfrm>
          <a:prstGeom prst="rect">
            <a:avLst/>
          </a:prstGeom>
        </p:spPr>
        <p:txBody>
          <a:bodyPr wrap="none" lIns="0" tIns="0" rIns="0" bIns="0" anchor="ctr"/>
          <a:lstStyle/>
          <a:p>
            <a:endParaRPr/>
          </a:p>
        </p:txBody>
      </p:sp>
      <p:sp>
        <p:nvSpPr>
          <p:cNvPr id="175" name="PlaceHolder 2"/>
          <p:cNvSpPr>
            <a:spLocks noGrp="1"/>
          </p:cNvSpPr>
          <p:nvPr>
            <p:ph type="body"/>
          </p:nvPr>
        </p:nvSpPr>
        <p:spPr>
          <a:xfrm>
            <a:off x="343080" y="1175760"/>
            <a:ext cx="4119480" cy="2158200"/>
          </a:xfrm>
          <a:prstGeom prst="rect">
            <a:avLst/>
          </a:prstGeom>
        </p:spPr>
        <p:txBody>
          <a:bodyPr wrap="none" lIns="0" tIns="0" rIns="0" bIns="0"/>
          <a:lstStyle/>
          <a:p>
            <a:endParaRPr/>
          </a:p>
        </p:txBody>
      </p:sp>
      <p:sp>
        <p:nvSpPr>
          <p:cNvPr id="176" name="PlaceHolder 3"/>
          <p:cNvSpPr>
            <a:spLocks noGrp="1"/>
          </p:cNvSpPr>
          <p:nvPr>
            <p:ph type="body"/>
          </p:nvPr>
        </p:nvSpPr>
        <p:spPr>
          <a:xfrm>
            <a:off x="4668840" y="1175760"/>
            <a:ext cx="4119480" cy="2158200"/>
          </a:xfrm>
          <a:prstGeom prst="rect">
            <a:avLst/>
          </a:prstGeom>
        </p:spPr>
        <p:txBody>
          <a:bodyPr wrap="none" lIns="0" tIns="0" rIns="0" bIns="0"/>
          <a:lstStyle/>
          <a:p>
            <a:endParaRPr/>
          </a:p>
        </p:txBody>
      </p:sp>
      <p:sp>
        <p:nvSpPr>
          <p:cNvPr id="177" name="PlaceHolder 4"/>
          <p:cNvSpPr>
            <a:spLocks noGrp="1"/>
          </p:cNvSpPr>
          <p:nvPr>
            <p:ph type="body"/>
          </p:nvPr>
        </p:nvSpPr>
        <p:spPr>
          <a:xfrm>
            <a:off x="343080" y="3539160"/>
            <a:ext cx="8441640" cy="2158200"/>
          </a:xfrm>
          <a:prstGeom prst="rect">
            <a:avLst/>
          </a:prstGeom>
        </p:spPr>
        <p:txBody>
          <a:bodyPr wrap="none" lIns="0" tIns="0" rIns="0" bIns="0"/>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343080" y="274680"/>
            <a:ext cx="8442000" cy="595440"/>
          </a:xfrm>
          <a:prstGeom prst="rect">
            <a:avLst/>
          </a:prstGeom>
        </p:spPr>
        <p:txBody>
          <a:bodyPr wrap="none" lIns="0" tIns="0" rIns="0" bIns="0" anchor="ctr"/>
          <a:lstStyle/>
          <a:p>
            <a:endParaRPr/>
          </a:p>
        </p:txBody>
      </p:sp>
      <p:sp>
        <p:nvSpPr>
          <p:cNvPr id="179" name="PlaceHolder 2"/>
          <p:cNvSpPr>
            <a:spLocks noGrp="1"/>
          </p:cNvSpPr>
          <p:nvPr>
            <p:ph type="body"/>
          </p:nvPr>
        </p:nvSpPr>
        <p:spPr>
          <a:xfrm>
            <a:off x="343080" y="1175760"/>
            <a:ext cx="8442000" cy="2158200"/>
          </a:xfrm>
          <a:prstGeom prst="rect">
            <a:avLst/>
          </a:prstGeom>
        </p:spPr>
        <p:txBody>
          <a:bodyPr wrap="none" lIns="0" tIns="0" rIns="0" bIns="0"/>
          <a:lstStyle/>
          <a:p>
            <a:endParaRPr/>
          </a:p>
        </p:txBody>
      </p:sp>
      <p:sp>
        <p:nvSpPr>
          <p:cNvPr id="180" name="PlaceHolder 3"/>
          <p:cNvSpPr>
            <a:spLocks noGrp="1"/>
          </p:cNvSpPr>
          <p:nvPr>
            <p:ph type="body"/>
          </p:nvPr>
        </p:nvSpPr>
        <p:spPr>
          <a:xfrm>
            <a:off x="343080" y="3539160"/>
            <a:ext cx="8442000" cy="2158200"/>
          </a:xfrm>
          <a:prstGeom prst="rect">
            <a:avLst/>
          </a:prstGeom>
        </p:spPr>
        <p:txBody>
          <a:bodyPr wrap="none" lIns="0" tIns="0" rIns="0" bIns="0"/>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343080" y="274680"/>
            <a:ext cx="8442000" cy="595440"/>
          </a:xfrm>
          <a:prstGeom prst="rect">
            <a:avLst/>
          </a:prstGeom>
        </p:spPr>
        <p:txBody>
          <a:bodyPr wrap="none" lIns="0" tIns="0" rIns="0" bIns="0" anchor="ctr"/>
          <a:lstStyle/>
          <a:p>
            <a:endParaRPr/>
          </a:p>
        </p:txBody>
      </p:sp>
      <p:sp>
        <p:nvSpPr>
          <p:cNvPr id="182" name="PlaceHolder 2"/>
          <p:cNvSpPr>
            <a:spLocks noGrp="1"/>
          </p:cNvSpPr>
          <p:nvPr>
            <p:ph type="body"/>
          </p:nvPr>
        </p:nvSpPr>
        <p:spPr>
          <a:xfrm>
            <a:off x="343080" y="1175760"/>
            <a:ext cx="4119480" cy="2158200"/>
          </a:xfrm>
          <a:prstGeom prst="rect">
            <a:avLst/>
          </a:prstGeom>
        </p:spPr>
        <p:txBody>
          <a:bodyPr wrap="none" lIns="0" tIns="0" rIns="0" bIns="0"/>
          <a:lstStyle/>
          <a:p>
            <a:endParaRPr/>
          </a:p>
        </p:txBody>
      </p:sp>
      <p:sp>
        <p:nvSpPr>
          <p:cNvPr id="183" name="PlaceHolder 3"/>
          <p:cNvSpPr>
            <a:spLocks noGrp="1"/>
          </p:cNvSpPr>
          <p:nvPr>
            <p:ph type="body"/>
          </p:nvPr>
        </p:nvSpPr>
        <p:spPr>
          <a:xfrm>
            <a:off x="4668840" y="1175760"/>
            <a:ext cx="4119480" cy="2158200"/>
          </a:xfrm>
          <a:prstGeom prst="rect">
            <a:avLst/>
          </a:prstGeom>
        </p:spPr>
        <p:txBody>
          <a:bodyPr wrap="none" lIns="0" tIns="0" rIns="0" bIns="0"/>
          <a:lstStyle/>
          <a:p>
            <a:endParaRPr/>
          </a:p>
        </p:txBody>
      </p:sp>
      <p:sp>
        <p:nvSpPr>
          <p:cNvPr id="184" name="PlaceHolder 4"/>
          <p:cNvSpPr>
            <a:spLocks noGrp="1"/>
          </p:cNvSpPr>
          <p:nvPr>
            <p:ph type="body"/>
          </p:nvPr>
        </p:nvSpPr>
        <p:spPr>
          <a:xfrm>
            <a:off x="4668840" y="3539160"/>
            <a:ext cx="4119480" cy="2158200"/>
          </a:xfrm>
          <a:prstGeom prst="rect">
            <a:avLst/>
          </a:prstGeom>
        </p:spPr>
        <p:txBody>
          <a:bodyPr wrap="none" lIns="0" tIns="0" rIns="0" bIns="0"/>
          <a:lstStyle/>
          <a:p>
            <a:endParaRPr/>
          </a:p>
        </p:txBody>
      </p:sp>
      <p:sp>
        <p:nvSpPr>
          <p:cNvPr id="185" name="PlaceHolder 5"/>
          <p:cNvSpPr>
            <a:spLocks noGrp="1"/>
          </p:cNvSpPr>
          <p:nvPr>
            <p:ph type="body"/>
          </p:nvPr>
        </p:nvSpPr>
        <p:spPr>
          <a:xfrm>
            <a:off x="343080" y="3539160"/>
            <a:ext cx="4119480" cy="2158200"/>
          </a:xfrm>
          <a:prstGeom prst="rect">
            <a:avLst/>
          </a:prstGeom>
        </p:spPr>
        <p:txBody>
          <a:bodyPr wrap="none" lIns="0" tIns="0" rIns="0" bIns="0"/>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343080" y="274680"/>
            <a:ext cx="8442000" cy="5426640"/>
          </a:xfrm>
          <a:prstGeom prst="rect">
            <a:avLst/>
          </a:prstGeom>
        </p:spPr>
        <p:txBody>
          <a:bodyPr wrap="none" lIns="0" tIns="0" rIns="0" bIns="0" anchor="ctr"/>
          <a:lstStyle/>
          <a:p>
            <a:pPr algn="ctr"/>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343080" y="274680"/>
            <a:ext cx="8442000" cy="595440"/>
          </a:xfrm>
          <a:prstGeom prst="rect">
            <a:avLst/>
          </a:prstGeom>
        </p:spPr>
        <p:txBody>
          <a:bodyPr wrap="none" lIns="0" tIns="0" rIns="0" bIns="0" anchor="ctr"/>
          <a:lstStyle/>
          <a:p>
            <a:endParaRPr/>
          </a:p>
        </p:txBody>
      </p:sp>
      <p:sp>
        <p:nvSpPr>
          <p:cNvPr id="187" name="PlaceHolder 2"/>
          <p:cNvSpPr>
            <a:spLocks noGrp="1"/>
          </p:cNvSpPr>
          <p:nvPr>
            <p:ph type="body"/>
          </p:nvPr>
        </p:nvSpPr>
        <p:spPr>
          <a:xfrm>
            <a:off x="343080" y="1175760"/>
            <a:ext cx="4119480" cy="2158200"/>
          </a:xfrm>
          <a:prstGeom prst="rect">
            <a:avLst/>
          </a:prstGeom>
        </p:spPr>
        <p:txBody>
          <a:bodyPr wrap="none" lIns="0" tIns="0" rIns="0" bIns="0"/>
          <a:lstStyle/>
          <a:p>
            <a:endParaRPr/>
          </a:p>
        </p:txBody>
      </p:sp>
      <p:sp>
        <p:nvSpPr>
          <p:cNvPr id="188" name="PlaceHolder 3"/>
          <p:cNvSpPr>
            <a:spLocks noGrp="1"/>
          </p:cNvSpPr>
          <p:nvPr>
            <p:ph type="body"/>
          </p:nvPr>
        </p:nvSpPr>
        <p:spPr>
          <a:xfrm>
            <a:off x="4668840" y="1175760"/>
            <a:ext cx="4119480" cy="2158200"/>
          </a:xfrm>
          <a:prstGeom prst="rect">
            <a:avLst/>
          </a:prstGeom>
        </p:spPr>
        <p:txBody>
          <a:bodyPr wrap="none" lIns="0" tIns="0" rIns="0" bIns="0"/>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343080" y="274680"/>
            <a:ext cx="8442000" cy="595440"/>
          </a:xfrm>
          <a:prstGeom prst="rect">
            <a:avLst/>
          </a:prstGeom>
        </p:spPr>
        <p:txBody>
          <a:bodyPr wrap="none" lIns="0" tIns="0" rIns="0" bIns="0" anchor="ctr"/>
          <a:lstStyle/>
          <a:p>
            <a:endParaRPr/>
          </a:p>
        </p:txBody>
      </p:sp>
      <p:sp>
        <p:nvSpPr>
          <p:cNvPr id="15" name="PlaceHolder 2"/>
          <p:cNvSpPr>
            <a:spLocks noGrp="1"/>
          </p:cNvSpPr>
          <p:nvPr>
            <p:ph type="body"/>
          </p:nvPr>
        </p:nvSpPr>
        <p:spPr>
          <a:xfrm>
            <a:off x="343080" y="1175760"/>
            <a:ext cx="4119480" cy="2158200"/>
          </a:xfrm>
          <a:prstGeom prst="rect">
            <a:avLst/>
          </a:prstGeom>
        </p:spPr>
        <p:txBody>
          <a:bodyPr wrap="none" lIns="0" tIns="0" rIns="0" bIns="0"/>
          <a:lstStyle/>
          <a:p>
            <a:endParaRPr/>
          </a:p>
        </p:txBody>
      </p:sp>
      <p:sp>
        <p:nvSpPr>
          <p:cNvPr id="16" name="PlaceHolder 3"/>
          <p:cNvSpPr>
            <a:spLocks noGrp="1"/>
          </p:cNvSpPr>
          <p:nvPr>
            <p:ph type="body"/>
          </p:nvPr>
        </p:nvSpPr>
        <p:spPr>
          <a:xfrm>
            <a:off x="343080" y="3539160"/>
            <a:ext cx="4119480" cy="2158200"/>
          </a:xfrm>
          <a:prstGeom prst="rect">
            <a:avLst/>
          </a:prstGeom>
        </p:spPr>
        <p:txBody>
          <a:bodyPr wrap="none" lIns="0" tIns="0" rIns="0" bIns="0"/>
          <a:lstStyle/>
          <a:p>
            <a:endParaRPr/>
          </a:p>
        </p:txBody>
      </p:sp>
      <p:sp>
        <p:nvSpPr>
          <p:cNvPr id="17" name="PlaceHolder 4"/>
          <p:cNvSpPr>
            <a:spLocks noGrp="1"/>
          </p:cNvSpPr>
          <p:nvPr>
            <p:ph type="body"/>
          </p:nvPr>
        </p:nvSpPr>
        <p:spPr>
          <a:xfrm>
            <a:off x="4668840" y="1175760"/>
            <a:ext cx="4119480" cy="452556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43080" y="274680"/>
            <a:ext cx="8442000" cy="595440"/>
          </a:xfrm>
          <a:prstGeom prst="rect">
            <a:avLst/>
          </a:prstGeom>
        </p:spPr>
        <p:txBody>
          <a:bodyPr wrap="none" lIns="0" tIns="0" rIns="0" bIns="0" anchor="ctr"/>
          <a:lstStyle/>
          <a:p>
            <a:endParaRPr/>
          </a:p>
        </p:txBody>
      </p:sp>
      <p:sp>
        <p:nvSpPr>
          <p:cNvPr id="19" name="PlaceHolder 2"/>
          <p:cNvSpPr>
            <a:spLocks noGrp="1"/>
          </p:cNvSpPr>
          <p:nvPr>
            <p:ph type="body"/>
          </p:nvPr>
        </p:nvSpPr>
        <p:spPr>
          <a:xfrm>
            <a:off x="343080" y="1175760"/>
            <a:ext cx="4119480" cy="4525560"/>
          </a:xfrm>
          <a:prstGeom prst="rect">
            <a:avLst/>
          </a:prstGeom>
        </p:spPr>
        <p:txBody>
          <a:bodyPr wrap="none" lIns="0" tIns="0" rIns="0" bIns="0"/>
          <a:lstStyle/>
          <a:p>
            <a:endParaRPr/>
          </a:p>
        </p:txBody>
      </p:sp>
      <p:sp>
        <p:nvSpPr>
          <p:cNvPr id="20" name="PlaceHolder 3"/>
          <p:cNvSpPr>
            <a:spLocks noGrp="1"/>
          </p:cNvSpPr>
          <p:nvPr>
            <p:ph type="body"/>
          </p:nvPr>
        </p:nvSpPr>
        <p:spPr>
          <a:xfrm>
            <a:off x="4668840" y="1175760"/>
            <a:ext cx="4119480" cy="2158200"/>
          </a:xfrm>
          <a:prstGeom prst="rect">
            <a:avLst/>
          </a:prstGeom>
        </p:spPr>
        <p:txBody>
          <a:bodyPr wrap="none" lIns="0" tIns="0" rIns="0" bIns="0"/>
          <a:lstStyle/>
          <a:p>
            <a:endParaRPr/>
          </a:p>
        </p:txBody>
      </p:sp>
      <p:sp>
        <p:nvSpPr>
          <p:cNvPr id="21" name="PlaceHolder 4"/>
          <p:cNvSpPr>
            <a:spLocks noGrp="1"/>
          </p:cNvSpPr>
          <p:nvPr>
            <p:ph type="body"/>
          </p:nvPr>
        </p:nvSpPr>
        <p:spPr>
          <a:xfrm>
            <a:off x="4668840" y="3539160"/>
            <a:ext cx="4119480" cy="215820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43080" y="274680"/>
            <a:ext cx="8442000" cy="595440"/>
          </a:xfrm>
          <a:prstGeom prst="rect">
            <a:avLst/>
          </a:prstGeom>
        </p:spPr>
        <p:txBody>
          <a:bodyPr wrap="none" lIns="0" tIns="0" rIns="0" bIns="0" anchor="ctr"/>
          <a:lstStyle/>
          <a:p>
            <a:endParaRPr/>
          </a:p>
        </p:txBody>
      </p:sp>
      <p:sp>
        <p:nvSpPr>
          <p:cNvPr id="23" name="PlaceHolder 2"/>
          <p:cNvSpPr>
            <a:spLocks noGrp="1"/>
          </p:cNvSpPr>
          <p:nvPr>
            <p:ph type="body"/>
          </p:nvPr>
        </p:nvSpPr>
        <p:spPr>
          <a:xfrm>
            <a:off x="343080" y="1175760"/>
            <a:ext cx="4119480" cy="2158200"/>
          </a:xfrm>
          <a:prstGeom prst="rect">
            <a:avLst/>
          </a:prstGeom>
        </p:spPr>
        <p:txBody>
          <a:bodyPr wrap="none" lIns="0" tIns="0" rIns="0" bIns="0"/>
          <a:lstStyle/>
          <a:p>
            <a:endParaRPr/>
          </a:p>
        </p:txBody>
      </p:sp>
      <p:sp>
        <p:nvSpPr>
          <p:cNvPr id="24" name="PlaceHolder 3"/>
          <p:cNvSpPr>
            <a:spLocks noGrp="1"/>
          </p:cNvSpPr>
          <p:nvPr>
            <p:ph type="body"/>
          </p:nvPr>
        </p:nvSpPr>
        <p:spPr>
          <a:xfrm>
            <a:off x="4668840" y="1175760"/>
            <a:ext cx="4119480" cy="2158200"/>
          </a:xfrm>
          <a:prstGeom prst="rect">
            <a:avLst/>
          </a:prstGeom>
        </p:spPr>
        <p:txBody>
          <a:bodyPr wrap="none" lIns="0" tIns="0" rIns="0" bIns="0"/>
          <a:lstStyle/>
          <a:p>
            <a:endParaRPr/>
          </a:p>
        </p:txBody>
      </p:sp>
      <p:sp>
        <p:nvSpPr>
          <p:cNvPr id="25" name="PlaceHolder 4"/>
          <p:cNvSpPr>
            <a:spLocks noGrp="1"/>
          </p:cNvSpPr>
          <p:nvPr>
            <p:ph type="body"/>
          </p:nvPr>
        </p:nvSpPr>
        <p:spPr>
          <a:xfrm>
            <a:off x="343080" y="3539160"/>
            <a:ext cx="8441640" cy="215820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6" Type="http://schemas.openxmlformats.org/officeDocument/2006/relationships/image" Target="../media/image3.jpe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2.jpe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CustomShape 1"/>
          <p:cNvSpPr/>
          <p:nvPr/>
        </p:nvSpPr>
        <p:spPr>
          <a:xfrm>
            <a:off x="6721560" y="6459480"/>
            <a:ext cx="1412640" cy="315720"/>
          </a:xfrm>
          <a:prstGeom prst="rect">
            <a:avLst/>
          </a:prstGeom>
        </p:spPr>
        <p:txBody>
          <a:bodyPr lIns="90000" tIns="45000" rIns="90000" bIns="45000"/>
          <a:lstStyle/>
          <a:p>
            <a:pPr algn="r">
              <a:lnSpc>
                <a:spcPct val="100000"/>
              </a:lnSpc>
            </a:pPr>
            <a:r>
              <a:rPr lang="es-EC" sz="900">
                <a:solidFill>
                  <a:srgbClr val="4E84C4"/>
                </a:solidFill>
                <a:latin typeface="Myriad Pro"/>
                <a:ea typeface="ＭＳ Ｐゴシック"/>
              </a:rPr>
              <a:t>5/06/14</a:t>
            </a:r>
            <a:endParaRPr/>
          </a:p>
        </p:txBody>
      </p:sp>
      <p:sp>
        <p:nvSpPr>
          <p:cNvPr id="6" name="Line 2"/>
          <p:cNvSpPr/>
          <p:nvPr/>
        </p:nvSpPr>
        <p:spPr>
          <a:xfrm flipV="1">
            <a:off x="338400" y="1134360"/>
            <a:ext cx="8466840" cy="50760"/>
          </a:xfrm>
          <a:prstGeom prst="line">
            <a:avLst/>
          </a:prstGeom>
          <a:ln w="25560">
            <a:solidFill>
              <a:srgbClr val="4E84C4"/>
            </a:solidFill>
            <a:round/>
          </a:ln>
        </p:spPr>
      </p:sp>
      <p:sp>
        <p:nvSpPr>
          <p:cNvPr id="2" name="PlaceHolder 3"/>
          <p:cNvSpPr>
            <a:spLocks noGrp="1"/>
          </p:cNvSpPr>
          <p:nvPr>
            <p:ph type="sldNum"/>
          </p:nvPr>
        </p:nvSpPr>
        <p:spPr>
          <a:xfrm>
            <a:off x="8477280" y="6461280"/>
            <a:ext cx="380520" cy="264600"/>
          </a:xfrm>
          <a:prstGeom prst="rect">
            <a:avLst/>
          </a:prstGeom>
        </p:spPr>
        <p:txBody>
          <a:bodyPr/>
          <a:lstStyle/>
          <a:p>
            <a:pPr>
              <a:lnSpc>
                <a:spcPct val="100000"/>
              </a:lnSpc>
            </a:pPr>
            <a:fld id="{C6F1AE3D-217C-42DD-9C43-FBA61F25CA3F}" type="slidenum">
              <a:rPr lang="es-EC" sz="900" b="1">
                <a:solidFill>
                  <a:srgbClr val="4E84C4"/>
                </a:solidFill>
                <a:latin typeface="Myriad Pro"/>
                <a:ea typeface="ＭＳ Ｐゴシック"/>
              </a:rPr>
              <a:t>‹Nº›</a:t>
            </a:fld>
            <a:endParaRPr/>
          </a:p>
        </p:txBody>
      </p:sp>
      <p:sp>
        <p:nvSpPr>
          <p:cNvPr id="3" name="PlaceHolder 4"/>
          <p:cNvSpPr>
            <a:spLocks noGrp="1"/>
          </p:cNvSpPr>
          <p:nvPr>
            <p:ph type="title"/>
          </p:nvPr>
        </p:nvSpPr>
        <p:spPr>
          <a:xfrm>
            <a:off x="457200" y="273600"/>
            <a:ext cx="8229240" cy="1144800"/>
          </a:xfrm>
          <a:prstGeom prst="rect">
            <a:avLst/>
          </a:prstGeom>
        </p:spPr>
        <p:txBody>
          <a:bodyPr wrap="none" lIns="0" tIns="0" rIns="0" bIns="0" anchor="ctr"/>
          <a:lstStyle/>
          <a:p>
            <a:r>
              <a:rPr lang="en-US"/>
              <a:t>Pulse para editar el formato del texto de título</a:t>
            </a:r>
            <a:endParaRPr/>
          </a:p>
        </p:txBody>
      </p:sp>
      <p:sp>
        <p:nvSpPr>
          <p:cNvPr id="4" name="PlaceHolder 5"/>
          <p:cNvSpPr>
            <a:spLocks noGrp="1"/>
          </p:cNvSpPr>
          <p:nvPr>
            <p:ph type="body"/>
          </p:nvPr>
        </p:nvSpPr>
        <p:spPr>
          <a:xfrm>
            <a:off x="457200" y="1604520"/>
            <a:ext cx="8229240" cy="3977280"/>
          </a:xfrm>
          <a:prstGeom prst="rect">
            <a:avLst/>
          </a:prstGeom>
        </p:spPr>
        <p:txBody>
          <a:bodyPr wrap="none" lIns="0" tIns="0" rIns="0" bIns="0"/>
          <a:lstStyle/>
          <a:p>
            <a:pPr>
              <a:buSzPct val="25000"/>
              <a:buFont typeface="StarSymbol"/>
              <a:buChar char=""/>
            </a:pPr>
            <a:r>
              <a:rPr lang="en-US"/>
              <a:t>Pulse para editar el formato de esquema del texto</a:t>
            </a:r>
            <a:endParaRPr/>
          </a:p>
          <a:p>
            <a:pPr lvl="1">
              <a:buSzPct val="25000"/>
              <a:buFont typeface="StarSymbol"/>
              <a:buChar char=""/>
            </a:pPr>
            <a:r>
              <a:rPr lang="en-US"/>
              <a:t>Segundo nivel del esquema</a:t>
            </a:r>
            <a:endParaRPr/>
          </a:p>
          <a:p>
            <a:pPr lvl="2">
              <a:buSzPct val="25000"/>
              <a:buFont typeface="StarSymbol"/>
              <a:buChar char=""/>
            </a:pPr>
            <a:r>
              <a:rPr lang="en-US"/>
              <a:t>Tercer nivel del esquema</a:t>
            </a:r>
            <a:endParaRPr/>
          </a:p>
          <a:p>
            <a:pPr lvl="3">
              <a:buSzPct val="25000"/>
              <a:buFont typeface="StarSymbol"/>
              <a:buChar char=""/>
            </a:pPr>
            <a:r>
              <a:rPr lang="en-US"/>
              <a:t>Cuarto nivel del esquema</a:t>
            </a:r>
            <a:endParaRPr/>
          </a:p>
          <a:p>
            <a:pPr lvl="4">
              <a:buSzPct val="25000"/>
              <a:buFont typeface="StarSymbol"/>
              <a:buChar char=""/>
            </a:pPr>
            <a:r>
              <a:rPr lang="en-US"/>
              <a:t>Quinto nivel del esquema</a:t>
            </a:r>
            <a:endParaRPr/>
          </a:p>
          <a:p>
            <a:pPr lvl="5">
              <a:buSzPct val="25000"/>
              <a:buFont typeface="StarSymbol"/>
              <a:buChar char=""/>
            </a:pPr>
            <a:r>
              <a:rPr lang="en-US"/>
              <a:t>Sexto nivel del esquema</a:t>
            </a:r>
            <a:endParaRPr/>
          </a:p>
          <a:p>
            <a:pPr lvl="6">
              <a:buSzPct val="25000"/>
              <a:buFont typeface="StarSymbol"/>
              <a:buChar char=""/>
            </a:pPr>
            <a:r>
              <a:rPr lang="en-US"/>
              <a:t>Séptimo nivel del esquema</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 name="CustomShape 1"/>
          <p:cNvSpPr/>
          <p:nvPr/>
        </p:nvSpPr>
        <p:spPr>
          <a:xfrm>
            <a:off x="6721560" y="6459480"/>
            <a:ext cx="1412640" cy="315720"/>
          </a:xfrm>
          <a:prstGeom prst="rect">
            <a:avLst/>
          </a:prstGeom>
        </p:spPr>
        <p:txBody>
          <a:bodyPr lIns="90000" tIns="45000" rIns="90000" bIns="45000"/>
          <a:lstStyle/>
          <a:p>
            <a:pPr algn="r">
              <a:lnSpc>
                <a:spcPct val="100000"/>
              </a:lnSpc>
            </a:pPr>
            <a:r>
              <a:rPr lang="es-EC" sz="900">
                <a:solidFill>
                  <a:srgbClr val="4E84C4"/>
                </a:solidFill>
                <a:latin typeface="Myriad Pro"/>
                <a:ea typeface="ＭＳ Ｐゴシック"/>
              </a:rPr>
              <a:t>5/06/14</a:t>
            </a:r>
            <a:endParaRPr/>
          </a:p>
        </p:txBody>
      </p:sp>
      <p:sp>
        <p:nvSpPr>
          <p:cNvPr id="38" name="Line 2"/>
          <p:cNvSpPr/>
          <p:nvPr/>
        </p:nvSpPr>
        <p:spPr>
          <a:xfrm flipV="1">
            <a:off x="338400" y="1134360"/>
            <a:ext cx="8466840" cy="50760"/>
          </a:xfrm>
          <a:prstGeom prst="line">
            <a:avLst/>
          </a:prstGeom>
          <a:ln w="25560">
            <a:solidFill>
              <a:srgbClr val="4E84C4"/>
            </a:solidFill>
            <a:round/>
          </a:ln>
        </p:spPr>
      </p:sp>
      <p:sp>
        <p:nvSpPr>
          <p:cNvPr id="39" name="PlaceHolder 3"/>
          <p:cNvSpPr>
            <a:spLocks noGrp="1"/>
          </p:cNvSpPr>
          <p:nvPr>
            <p:ph type="title"/>
          </p:nvPr>
        </p:nvSpPr>
        <p:spPr>
          <a:xfrm>
            <a:off x="722160" y="4406760"/>
            <a:ext cx="7772040" cy="1361880"/>
          </a:xfrm>
          <a:prstGeom prst="rect">
            <a:avLst/>
          </a:prstGeom>
        </p:spPr>
        <p:txBody>
          <a:bodyPr/>
          <a:lstStyle/>
          <a:p>
            <a:pPr>
              <a:lnSpc>
                <a:spcPct val="100000"/>
              </a:lnSpc>
            </a:pPr>
            <a:r>
              <a:rPr lang="en-US" sz="4000" b="1">
                <a:solidFill>
                  <a:srgbClr val="4E84C4"/>
                </a:solidFill>
                <a:latin typeface="Gill Sans"/>
                <a:ea typeface="ＭＳ Ｐゴシック"/>
              </a:rPr>
              <a:t>Pulse para editar el formato del texto de títuloHaga clic para modificar el estilo de título del patrón</a:t>
            </a:r>
            <a:endParaRPr/>
          </a:p>
        </p:txBody>
      </p:sp>
      <p:sp>
        <p:nvSpPr>
          <p:cNvPr id="40" name="PlaceHolder 4"/>
          <p:cNvSpPr>
            <a:spLocks noGrp="1"/>
          </p:cNvSpPr>
          <p:nvPr>
            <p:ph type="body"/>
          </p:nvPr>
        </p:nvSpPr>
        <p:spPr>
          <a:xfrm>
            <a:off x="722160" y="2906640"/>
            <a:ext cx="7772040" cy="1499760"/>
          </a:xfrm>
          <a:prstGeom prst="rect">
            <a:avLst/>
          </a:prstGeom>
        </p:spPr>
        <p:txBody>
          <a:bodyPr anchor="b"/>
          <a:lstStyle/>
          <a:p>
            <a:pPr>
              <a:buSzPct val="25000"/>
              <a:buFont typeface="StarSymbol"/>
              <a:buChar char=""/>
            </a:pPr>
            <a:r>
              <a:rPr lang="en-US" sz="2000">
                <a:solidFill>
                  <a:srgbClr val="000000"/>
                </a:solidFill>
                <a:latin typeface="Gill Sans"/>
                <a:ea typeface="ＭＳ Ｐゴシック"/>
              </a:rPr>
              <a:t>Pulse para editar el formato de esquema del texto</a:t>
            </a:r>
            <a:endParaRPr/>
          </a:p>
          <a:p>
            <a:pPr lvl="1">
              <a:buSzPct val="25000"/>
              <a:buFont typeface="StarSymbol"/>
              <a:buChar char=""/>
            </a:pPr>
            <a:r>
              <a:rPr lang="en-US" sz="2000">
                <a:solidFill>
                  <a:srgbClr val="000000"/>
                </a:solidFill>
                <a:latin typeface="Gill Sans"/>
                <a:ea typeface="ＭＳ Ｐゴシック"/>
              </a:rPr>
              <a:t>Segundo nivel del esquema</a:t>
            </a:r>
            <a:endParaRPr/>
          </a:p>
          <a:p>
            <a:pPr lvl="2">
              <a:buSzPct val="25000"/>
              <a:buFont typeface="StarSymbol"/>
              <a:buChar char=""/>
            </a:pPr>
            <a:r>
              <a:rPr lang="en-US" sz="2000">
                <a:solidFill>
                  <a:srgbClr val="000000"/>
                </a:solidFill>
                <a:latin typeface="Gill Sans"/>
                <a:ea typeface="ＭＳ Ｐゴシック"/>
              </a:rPr>
              <a:t>Tercer nivel del esquema</a:t>
            </a:r>
            <a:endParaRPr/>
          </a:p>
          <a:p>
            <a:pPr lvl="3">
              <a:buSzPct val="25000"/>
              <a:buFont typeface="StarSymbol"/>
              <a:buChar char=""/>
            </a:pPr>
            <a:r>
              <a:rPr lang="en-US" sz="2000">
                <a:solidFill>
                  <a:srgbClr val="000000"/>
                </a:solidFill>
                <a:latin typeface="Gill Sans"/>
                <a:ea typeface="ＭＳ Ｐゴシック"/>
              </a:rPr>
              <a:t>Cuarto nivel del esquema</a:t>
            </a:r>
            <a:endParaRPr/>
          </a:p>
          <a:p>
            <a:pPr lvl="4">
              <a:buSzPct val="25000"/>
              <a:buFont typeface="StarSymbol"/>
              <a:buChar char=""/>
            </a:pPr>
            <a:r>
              <a:rPr lang="en-US" sz="2000">
                <a:solidFill>
                  <a:srgbClr val="000000"/>
                </a:solidFill>
                <a:latin typeface="Gill Sans"/>
                <a:ea typeface="ＭＳ Ｐゴシック"/>
              </a:rPr>
              <a:t>Quinto nivel del esquema</a:t>
            </a:r>
            <a:endParaRPr/>
          </a:p>
          <a:p>
            <a:pPr lvl="5">
              <a:buSzPct val="25000"/>
              <a:buFont typeface="StarSymbol"/>
              <a:buChar char=""/>
            </a:pPr>
            <a:r>
              <a:rPr lang="en-US" sz="2000">
                <a:solidFill>
                  <a:srgbClr val="000000"/>
                </a:solidFill>
                <a:latin typeface="Gill Sans"/>
                <a:ea typeface="ＭＳ Ｐゴシック"/>
              </a:rPr>
              <a:t>Sexto nivel del esquema</a:t>
            </a:r>
            <a:endParaRPr/>
          </a:p>
          <a:p>
            <a:pPr>
              <a:lnSpc>
                <a:spcPct val="100000"/>
              </a:lnSpc>
            </a:pPr>
            <a:r>
              <a:rPr lang="en-US" sz="2000">
                <a:solidFill>
                  <a:srgbClr val="000000"/>
                </a:solidFill>
                <a:latin typeface="Gill Sans"/>
                <a:ea typeface="ＭＳ Ｐゴシック"/>
              </a:rPr>
              <a:t>Séptimo nivel del esquemaHaga clic para modificar el estilo de texto del patrón</a:t>
            </a:r>
            <a:endParaRPr/>
          </a:p>
        </p:txBody>
      </p:sp>
      <p:sp>
        <p:nvSpPr>
          <p:cNvPr id="41" name="PlaceHolder 5"/>
          <p:cNvSpPr>
            <a:spLocks noGrp="1"/>
          </p:cNvSpPr>
          <p:nvPr>
            <p:ph type="sldNum"/>
          </p:nvPr>
        </p:nvSpPr>
        <p:spPr>
          <a:xfrm>
            <a:off x="8477280" y="6461280"/>
            <a:ext cx="380520" cy="264600"/>
          </a:xfrm>
          <a:prstGeom prst="rect">
            <a:avLst/>
          </a:prstGeom>
        </p:spPr>
        <p:txBody>
          <a:bodyPr/>
          <a:lstStyle/>
          <a:p>
            <a:pPr>
              <a:lnSpc>
                <a:spcPct val="100000"/>
              </a:lnSpc>
            </a:pPr>
            <a:fld id="{E520B627-DA1F-419A-8D13-7203A3C3320F}" type="slidenum">
              <a:rPr lang="es-EC" sz="900" b="1">
                <a:solidFill>
                  <a:srgbClr val="4E84C4"/>
                </a:solidFill>
                <a:latin typeface="Myriad Pro"/>
                <a:ea typeface="ＭＳ Ｐゴシック"/>
              </a:rPr>
              <a:t>‹Nº›</a:t>
            </a:fld>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 name="CustomShape 1"/>
          <p:cNvSpPr/>
          <p:nvPr/>
        </p:nvSpPr>
        <p:spPr>
          <a:xfrm>
            <a:off x="6721560" y="6459480"/>
            <a:ext cx="1412640" cy="315720"/>
          </a:xfrm>
          <a:prstGeom prst="rect">
            <a:avLst/>
          </a:prstGeom>
        </p:spPr>
        <p:txBody>
          <a:bodyPr lIns="90000" tIns="45000" rIns="90000" bIns="45000"/>
          <a:lstStyle/>
          <a:p>
            <a:pPr algn="r">
              <a:lnSpc>
                <a:spcPct val="100000"/>
              </a:lnSpc>
            </a:pPr>
            <a:r>
              <a:rPr lang="es-EC" sz="900">
                <a:solidFill>
                  <a:srgbClr val="4E84C4"/>
                </a:solidFill>
                <a:latin typeface="Myriad Pro"/>
                <a:ea typeface="ＭＳ Ｐゴシック"/>
              </a:rPr>
              <a:t>5/06/14</a:t>
            </a:r>
            <a:endParaRPr/>
          </a:p>
        </p:txBody>
      </p:sp>
      <p:sp>
        <p:nvSpPr>
          <p:cNvPr id="75" name="Line 2"/>
          <p:cNvSpPr/>
          <p:nvPr/>
        </p:nvSpPr>
        <p:spPr>
          <a:xfrm flipV="1">
            <a:off x="338400" y="1134360"/>
            <a:ext cx="8466840" cy="50760"/>
          </a:xfrm>
          <a:prstGeom prst="line">
            <a:avLst/>
          </a:prstGeom>
          <a:ln w="25560">
            <a:solidFill>
              <a:srgbClr val="4E84C4"/>
            </a:solidFill>
            <a:round/>
          </a:ln>
        </p:spPr>
      </p:sp>
      <p:sp>
        <p:nvSpPr>
          <p:cNvPr id="76" name="PlaceHolder 3"/>
          <p:cNvSpPr>
            <a:spLocks noGrp="1"/>
          </p:cNvSpPr>
          <p:nvPr>
            <p:ph type="title"/>
          </p:nvPr>
        </p:nvSpPr>
        <p:spPr>
          <a:xfrm>
            <a:off x="343080" y="274680"/>
            <a:ext cx="8442000" cy="595080"/>
          </a:xfrm>
          <a:prstGeom prst="rect">
            <a:avLst/>
          </a:prstGeom>
        </p:spPr>
        <p:txBody>
          <a:bodyPr anchor="ctr"/>
          <a:lstStyle/>
          <a:p>
            <a:pPr>
              <a:lnSpc>
                <a:spcPct val="100000"/>
              </a:lnSpc>
            </a:pPr>
            <a:r>
              <a:rPr lang="en-US" sz="3200" b="1">
                <a:solidFill>
                  <a:srgbClr val="4E84C4"/>
                </a:solidFill>
                <a:latin typeface="Gill Sans"/>
                <a:ea typeface="ＭＳ Ｐゴシック"/>
              </a:rPr>
              <a:t>Pulse para editar el formato del texto de títuloHaga clic para modificar el estilo de título del patrón</a:t>
            </a:r>
            <a:endParaRPr/>
          </a:p>
        </p:txBody>
      </p:sp>
      <p:sp>
        <p:nvSpPr>
          <p:cNvPr id="77" name="PlaceHolder 4"/>
          <p:cNvSpPr>
            <a:spLocks noGrp="1"/>
          </p:cNvSpPr>
          <p:nvPr>
            <p:ph type="body"/>
          </p:nvPr>
        </p:nvSpPr>
        <p:spPr>
          <a:xfrm>
            <a:off x="343080" y="1175760"/>
            <a:ext cx="8442000" cy="4525560"/>
          </a:xfrm>
          <a:prstGeom prst="rect">
            <a:avLst/>
          </a:prstGeom>
        </p:spPr>
        <p:txBody>
          <a:bodyPr/>
          <a:lstStyle/>
          <a:p>
            <a:pPr>
              <a:buSzPct val="25000"/>
              <a:buFont typeface="StarSymbol"/>
              <a:buChar char=""/>
            </a:pPr>
            <a:r>
              <a:rPr lang="en-US" sz="2800">
                <a:solidFill>
                  <a:srgbClr val="000000"/>
                </a:solidFill>
                <a:latin typeface="Gill Sans"/>
                <a:ea typeface="ＭＳ Ｐゴシック"/>
              </a:rPr>
              <a:t>Pulse para editar el formato de esquema del texto</a:t>
            </a:r>
            <a:endParaRPr/>
          </a:p>
          <a:p>
            <a:pPr lvl="1">
              <a:buSzPct val="25000"/>
              <a:buFont typeface="StarSymbol"/>
              <a:buChar char=""/>
            </a:pPr>
            <a:r>
              <a:rPr lang="en-US" sz="2800">
                <a:solidFill>
                  <a:srgbClr val="000000"/>
                </a:solidFill>
                <a:latin typeface="Gill Sans"/>
                <a:ea typeface="ＭＳ Ｐゴシック"/>
              </a:rPr>
              <a:t>Segundo nivel del esquema</a:t>
            </a:r>
            <a:endParaRPr/>
          </a:p>
          <a:p>
            <a:pPr lvl="2">
              <a:buSzPct val="25000"/>
              <a:buFont typeface="StarSymbol"/>
              <a:buChar char=""/>
            </a:pPr>
            <a:r>
              <a:rPr lang="en-US" sz="2800">
                <a:solidFill>
                  <a:srgbClr val="000000"/>
                </a:solidFill>
                <a:latin typeface="Gill Sans"/>
                <a:ea typeface="ＭＳ Ｐゴシック"/>
              </a:rPr>
              <a:t>Tercer nivel del esquema</a:t>
            </a:r>
            <a:endParaRPr/>
          </a:p>
          <a:p>
            <a:pPr lvl="3">
              <a:buSzPct val="25000"/>
              <a:buFont typeface="StarSymbol"/>
              <a:buChar char=""/>
            </a:pPr>
            <a:r>
              <a:rPr lang="en-US" sz="2800">
                <a:solidFill>
                  <a:srgbClr val="000000"/>
                </a:solidFill>
                <a:latin typeface="Gill Sans"/>
                <a:ea typeface="ＭＳ Ｐゴシック"/>
              </a:rPr>
              <a:t>Cuarto nivel del esquema</a:t>
            </a:r>
            <a:endParaRPr/>
          </a:p>
          <a:p>
            <a:pPr lvl="4">
              <a:buSzPct val="25000"/>
              <a:buFont typeface="StarSymbol"/>
              <a:buChar char=""/>
            </a:pPr>
            <a:r>
              <a:rPr lang="en-US" sz="2800">
                <a:solidFill>
                  <a:srgbClr val="000000"/>
                </a:solidFill>
                <a:latin typeface="Gill Sans"/>
                <a:ea typeface="ＭＳ Ｐゴシック"/>
              </a:rPr>
              <a:t>Quinto nivel del esquema</a:t>
            </a:r>
            <a:endParaRPr/>
          </a:p>
          <a:p>
            <a:pPr lvl="5">
              <a:buSzPct val="25000"/>
              <a:buFont typeface="StarSymbol"/>
              <a:buChar char=""/>
            </a:pPr>
            <a:r>
              <a:rPr lang="en-US" sz="2800">
                <a:solidFill>
                  <a:srgbClr val="000000"/>
                </a:solidFill>
                <a:latin typeface="Gill Sans"/>
                <a:ea typeface="ＭＳ Ｐゴシック"/>
              </a:rPr>
              <a:t>Sexto nivel del esquema</a:t>
            </a:r>
            <a:endParaRPr/>
          </a:p>
          <a:p>
            <a:pPr>
              <a:lnSpc>
                <a:spcPct val="100000"/>
              </a:lnSpc>
              <a:buFont typeface="Wingdings" charset="2"/>
              <a:buChar char=""/>
            </a:pPr>
            <a:r>
              <a:rPr lang="en-US" sz="2800">
                <a:solidFill>
                  <a:srgbClr val="000000"/>
                </a:solidFill>
                <a:latin typeface="Gill Sans"/>
                <a:ea typeface="ＭＳ Ｐゴシック"/>
              </a:rPr>
              <a:t>Séptimo nivel del esquemaHaga clic para modificar el estilo de texto del patrón</a:t>
            </a:r>
            <a:endParaRPr/>
          </a:p>
          <a:p>
            <a:pPr lvl="1">
              <a:lnSpc>
                <a:spcPct val="100000"/>
              </a:lnSpc>
              <a:buSzPct val="25000"/>
              <a:buFont typeface="StarSymbol"/>
              <a:buChar char=""/>
            </a:pPr>
            <a:r>
              <a:rPr lang="en-US" sz="2400">
                <a:solidFill>
                  <a:srgbClr val="000000"/>
                </a:solidFill>
                <a:latin typeface="Gill Sans"/>
                <a:ea typeface="ＭＳ Ｐゴシック"/>
              </a:rPr>
              <a:t>Segundo nivel</a:t>
            </a:r>
            <a:endParaRPr/>
          </a:p>
          <a:p>
            <a:pPr lvl="2">
              <a:lnSpc>
                <a:spcPct val="100000"/>
              </a:lnSpc>
              <a:buSzPct val="25000"/>
              <a:buFont typeface="StarSymbol"/>
              <a:buChar char=""/>
            </a:pPr>
            <a:r>
              <a:rPr lang="en-US" sz="2400">
                <a:solidFill>
                  <a:srgbClr val="000000"/>
                </a:solidFill>
                <a:latin typeface="Gill Sans"/>
                <a:ea typeface="ＭＳ Ｐゴシック"/>
              </a:rPr>
              <a:t>Tercer nivel</a:t>
            </a:r>
            <a:endParaRPr/>
          </a:p>
          <a:p>
            <a:pPr lvl="3">
              <a:lnSpc>
                <a:spcPct val="100000"/>
              </a:lnSpc>
              <a:buSzPct val="25000"/>
              <a:buFont typeface="StarSymbol"/>
              <a:buChar char=""/>
            </a:pPr>
            <a:r>
              <a:rPr lang="en-US">
                <a:solidFill>
                  <a:srgbClr val="000000"/>
                </a:solidFill>
                <a:latin typeface="Gill Sans"/>
                <a:ea typeface="ＭＳ Ｐゴシック"/>
              </a:rPr>
              <a:t>Cuarto nivel</a:t>
            </a:r>
            <a:endParaRPr/>
          </a:p>
          <a:p>
            <a:pPr lvl="4">
              <a:lnSpc>
                <a:spcPct val="100000"/>
              </a:lnSpc>
              <a:buSzPct val="25000"/>
              <a:buFont typeface="StarSymbol"/>
              <a:buChar char=""/>
            </a:pPr>
            <a:r>
              <a:rPr lang="en-US" sz="1600">
                <a:solidFill>
                  <a:srgbClr val="000000"/>
                </a:solidFill>
                <a:latin typeface="Gill Sans"/>
                <a:ea typeface="ＭＳ Ｐゴシック"/>
              </a:rPr>
              <a:t>Quinto nivel</a:t>
            </a:r>
            <a:endParaRPr/>
          </a:p>
        </p:txBody>
      </p:sp>
      <p:sp>
        <p:nvSpPr>
          <p:cNvPr id="78" name="PlaceHolder 5"/>
          <p:cNvSpPr>
            <a:spLocks noGrp="1"/>
          </p:cNvSpPr>
          <p:nvPr>
            <p:ph type="sldNum"/>
          </p:nvPr>
        </p:nvSpPr>
        <p:spPr>
          <a:xfrm>
            <a:off x="8477280" y="6461280"/>
            <a:ext cx="380520" cy="264600"/>
          </a:xfrm>
          <a:prstGeom prst="rect">
            <a:avLst/>
          </a:prstGeom>
        </p:spPr>
        <p:txBody>
          <a:bodyPr/>
          <a:lstStyle/>
          <a:p>
            <a:pPr>
              <a:lnSpc>
                <a:spcPct val="100000"/>
              </a:lnSpc>
            </a:pPr>
            <a:fld id="{69F165CE-0FA9-4E9A-BE30-986601043CFF}" type="slidenum">
              <a:rPr lang="es-EC" sz="900" b="1">
                <a:solidFill>
                  <a:srgbClr val="4E84C4"/>
                </a:solidFill>
                <a:latin typeface="Myriad Pro"/>
                <a:ea typeface="ＭＳ Ｐゴシック"/>
              </a:rPr>
              <a:t>‹Nº›</a:t>
            </a:fld>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 name="CustomShape 1"/>
          <p:cNvSpPr/>
          <p:nvPr/>
        </p:nvSpPr>
        <p:spPr>
          <a:xfrm>
            <a:off x="6721560" y="6459480"/>
            <a:ext cx="1412640" cy="315720"/>
          </a:xfrm>
          <a:prstGeom prst="rect">
            <a:avLst/>
          </a:prstGeom>
        </p:spPr>
        <p:txBody>
          <a:bodyPr lIns="90000" tIns="45000" rIns="90000" bIns="45000"/>
          <a:lstStyle/>
          <a:p>
            <a:pPr algn="r">
              <a:lnSpc>
                <a:spcPct val="100000"/>
              </a:lnSpc>
            </a:pPr>
            <a:r>
              <a:rPr lang="es-EC" sz="900">
                <a:solidFill>
                  <a:srgbClr val="4E84C4"/>
                </a:solidFill>
                <a:latin typeface="Myriad Pro"/>
                <a:ea typeface="ＭＳ Ｐゴシック"/>
              </a:rPr>
              <a:t>5/06/14</a:t>
            </a:r>
            <a:endParaRPr/>
          </a:p>
        </p:txBody>
      </p:sp>
      <p:sp>
        <p:nvSpPr>
          <p:cNvPr id="112" name="Line 2"/>
          <p:cNvSpPr/>
          <p:nvPr/>
        </p:nvSpPr>
        <p:spPr>
          <a:xfrm flipV="1">
            <a:off x="338400" y="1134360"/>
            <a:ext cx="8466840" cy="50760"/>
          </a:xfrm>
          <a:prstGeom prst="line">
            <a:avLst/>
          </a:prstGeom>
          <a:ln w="25560">
            <a:solidFill>
              <a:srgbClr val="4E84C4"/>
            </a:solidFill>
            <a:round/>
          </a:ln>
        </p:spPr>
      </p:sp>
      <p:pic>
        <p:nvPicPr>
          <p:cNvPr id="113" name="Picture 22"/>
          <p:cNvPicPr/>
          <p:nvPr/>
        </p:nvPicPr>
        <p:blipFill>
          <a:blip r:embed="rId14"/>
          <a:stretch>
            <a:fillRect/>
          </a:stretch>
        </p:blipFill>
        <p:spPr>
          <a:xfrm>
            <a:off x="0" y="1682640"/>
            <a:ext cx="9143640" cy="2274480"/>
          </a:xfrm>
          <a:prstGeom prst="rect">
            <a:avLst/>
          </a:prstGeom>
        </p:spPr>
      </p:pic>
      <p:pic>
        <p:nvPicPr>
          <p:cNvPr id="114" name="Picture 10"/>
          <p:cNvPicPr/>
          <p:nvPr/>
        </p:nvPicPr>
        <p:blipFill>
          <a:blip r:embed="rId15"/>
          <a:stretch>
            <a:fillRect/>
          </a:stretch>
        </p:blipFill>
        <p:spPr>
          <a:xfrm>
            <a:off x="87480" y="330120"/>
            <a:ext cx="8981640" cy="699840"/>
          </a:xfrm>
          <a:prstGeom prst="rect">
            <a:avLst/>
          </a:prstGeom>
        </p:spPr>
      </p:pic>
      <p:pic>
        <p:nvPicPr>
          <p:cNvPr id="115" name="Picture 24"/>
          <p:cNvPicPr/>
          <p:nvPr/>
        </p:nvPicPr>
        <p:blipFill>
          <a:blip r:embed="rId16"/>
          <a:stretch>
            <a:fillRect/>
          </a:stretch>
        </p:blipFill>
        <p:spPr>
          <a:xfrm>
            <a:off x="6759720" y="6091200"/>
            <a:ext cx="2045880" cy="460080"/>
          </a:xfrm>
          <a:prstGeom prst="rect">
            <a:avLst/>
          </a:prstGeom>
        </p:spPr>
      </p:pic>
      <p:sp>
        <p:nvSpPr>
          <p:cNvPr id="116" name="PlaceHolder 3"/>
          <p:cNvSpPr>
            <a:spLocks noGrp="1"/>
          </p:cNvSpPr>
          <p:nvPr>
            <p:ph type="title"/>
          </p:nvPr>
        </p:nvSpPr>
        <p:spPr>
          <a:xfrm>
            <a:off x="279360" y="3914640"/>
            <a:ext cx="7772040" cy="541080"/>
          </a:xfrm>
          <a:prstGeom prst="rect">
            <a:avLst/>
          </a:prstGeom>
        </p:spPr>
        <p:txBody>
          <a:bodyPr anchor="ctr"/>
          <a:lstStyle/>
          <a:p>
            <a:pPr>
              <a:lnSpc>
                <a:spcPct val="100000"/>
              </a:lnSpc>
            </a:pPr>
            <a:r>
              <a:rPr lang="en-US" sz="3800" b="1">
                <a:solidFill>
                  <a:srgbClr val="FFFFFF"/>
                </a:solidFill>
                <a:latin typeface="Gill Sans"/>
                <a:ea typeface="ＭＳ Ｐゴシック"/>
              </a:rPr>
              <a:t>Pulse para editar el formato del texto de títuloPresentation Title</a:t>
            </a:r>
            <a:endParaRPr/>
          </a:p>
        </p:txBody>
      </p:sp>
      <p:sp>
        <p:nvSpPr>
          <p:cNvPr id="117" name="PlaceHolder 4"/>
          <p:cNvSpPr>
            <a:spLocks noGrp="1"/>
          </p:cNvSpPr>
          <p:nvPr>
            <p:ph type="sldNum"/>
          </p:nvPr>
        </p:nvSpPr>
        <p:spPr>
          <a:xfrm>
            <a:off x="279360" y="6342120"/>
            <a:ext cx="2133360" cy="264600"/>
          </a:xfrm>
          <a:prstGeom prst="rect">
            <a:avLst/>
          </a:prstGeom>
        </p:spPr>
        <p:txBody>
          <a:bodyPr/>
          <a:lstStyle/>
          <a:p>
            <a:pPr>
              <a:lnSpc>
                <a:spcPct val="100000"/>
              </a:lnSpc>
            </a:pPr>
            <a:r>
              <a:rPr lang="es-EC" sz="900">
                <a:solidFill>
                  <a:srgbClr val="FFFFFF"/>
                </a:solidFill>
                <a:latin typeface="Myriad Pro"/>
                <a:ea typeface="ＭＳ Ｐゴシック"/>
              </a:rPr>
              <a:t>5/06/14</a:t>
            </a:r>
            <a:endParaRPr/>
          </a:p>
        </p:txBody>
      </p:sp>
      <p:sp>
        <p:nvSpPr>
          <p:cNvPr id="118" name="PlaceHolder 5"/>
          <p:cNvSpPr>
            <a:spLocks noGrp="1"/>
          </p:cNvSpPr>
          <p:nvPr>
            <p:ph type="ftr"/>
          </p:nvPr>
        </p:nvSpPr>
        <p:spPr>
          <a:xfrm>
            <a:off x="1379520" y="6342120"/>
            <a:ext cx="2285640" cy="264600"/>
          </a:xfrm>
          <a:prstGeom prst="rect">
            <a:avLst/>
          </a:prstGeom>
        </p:spPr>
        <p:txBody>
          <a:bodyPr/>
          <a:lstStyle/>
          <a:p>
            <a:endParaRPr/>
          </a:p>
        </p:txBody>
      </p:sp>
      <p:sp>
        <p:nvSpPr>
          <p:cNvPr id="119" name="PlaceHolder 6"/>
          <p:cNvSpPr>
            <a:spLocks noGrp="1"/>
          </p:cNvSpPr>
          <p:nvPr>
            <p:ph type="body"/>
          </p:nvPr>
        </p:nvSpPr>
        <p:spPr>
          <a:xfrm>
            <a:off x="457200" y="1604520"/>
            <a:ext cx="8229240" cy="3977280"/>
          </a:xfrm>
          <a:prstGeom prst="rect">
            <a:avLst/>
          </a:prstGeom>
        </p:spPr>
        <p:txBody>
          <a:bodyPr wrap="none" lIns="0" tIns="0" rIns="0" bIns="0"/>
          <a:lstStyle/>
          <a:p>
            <a:pPr>
              <a:buSzPct val="25000"/>
              <a:buFont typeface="StarSymbol"/>
              <a:buChar char=""/>
            </a:pPr>
            <a:r>
              <a:rPr lang="en-US"/>
              <a:t>Pulse para editar el formato de esquema del texto</a:t>
            </a:r>
            <a:endParaRPr/>
          </a:p>
          <a:p>
            <a:pPr lvl="1">
              <a:buSzPct val="25000"/>
              <a:buFont typeface="StarSymbol"/>
              <a:buChar char=""/>
            </a:pPr>
            <a:r>
              <a:rPr lang="en-US"/>
              <a:t>Segundo nivel del esquema</a:t>
            </a:r>
            <a:endParaRPr/>
          </a:p>
          <a:p>
            <a:pPr lvl="2">
              <a:buSzPct val="25000"/>
              <a:buFont typeface="StarSymbol"/>
              <a:buChar char=""/>
            </a:pPr>
            <a:r>
              <a:rPr lang="en-US"/>
              <a:t>Tercer nivel del esquema</a:t>
            </a:r>
            <a:endParaRPr/>
          </a:p>
          <a:p>
            <a:pPr lvl="3">
              <a:buSzPct val="25000"/>
              <a:buFont typeface="StarSymbol"/>
              <a:buChar char=""/>
            </a:pPr>
            <a:r>
              <a:rPr lang="en-US"/>
              <a:t>Cuarto nivel del esquema</a:t>
            </a:r>
            <a:endParaRPr/>
          </a:p>
          <a:p>
            <a:pPr lvl="4">
              <a:buSzPct val="25000"/>
              <a:buFont typeface="StarSymbol"/>
              <a:buChar char=""/>
            </a:pPr>
            <a:r>
              <a:rPr lang="en-US"/>
              <a:t>Quinto nivel del esquema</a:t>
            </a:r>
            <a:endParaRPr/>
          </a:p>
          <a:p>
            <a:pPr lvl="5">
              <a:buSzPct val="25000"/>
              <a:buFont typeface="StarSymbol"/>
              <a:buChar char=""/>
            </a:pPr>
            <a:r>
              <a:rPr lang="en-US"/>
              <a:t>Sexto nivel del esquema</a:t>
            </a:r>
            <a:endParaRPr/>
          </a:p>
          <a:p>
            <a:pPr lvl="6">
              <a:buSzPct val="25000"/>
              <a:buFont typeface="StarSymbol"/>
              <a:buChar char=""/>
            </a:pPr>
            <a:r>
              <a:rPr lang="en-US"/>
              <a:t>Séptimo nivel del esquema</a:t>
            </a:r>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2" name="CustomShape 1"/>
          <p:cNvSpPr/>
          <p:nvPr/>
        </p:nvSpPr>
        <p:spPr>
          <a:xfrm>
            <a:off x="6721560" y="6459480"/>
            <a:ext cx="1412640" cy="315720"/>
          </a:xfrm>
          <a:prstGeom prst="rect">
            <a:avLst/>
          </a:prstGeom>
        </p:spPr>
        <p:txBody>
          <a:bodyPr lIns="90000" tIns="45000" rIns="90000" bIns="45000"/>
          <a:lstStyle/>
          <a:p>
            <a:pPr algn="r">
              <a:lnSpc>
                <a:spcPct val="100000"/>
              </a:lnSpc>
            </a:pPr>
            <a:r>
              <a:rPr lang="es-EC" sz="900">
                <a:solidFill>
                  <a:srgbClr val="4E84C4"/>
                </a:solidFill>
                <a:latin typeface="Myriad Pro"/>
                <a:ea typeface="ＭＳ Ｐゴシック"/>
              </a:rPr>
              <a:t>5/06/14</a:t>
            </a:r>
            <a:endParaRPr/>
          </a:p>
        </p:txBody>
      </p:sp>
      <p:sp>
        <p:nvSpPr>
          <p:cNvPr id="153" name="Line 2"/>
          <p:cNvSpPr/>
          <p:nvPr/>
        </p:nvSpPr>
        <p:spPr>
          <a:xfrm flipV="1">
            <a:off x="338400" y="1134360"/>
            <a:ext cx="8466840" cy="50760"/>
          </a:xfrm>
          <a:prstGeom prst="line">
            <a:avLst/>
          </a:prstGeom>
          <a:ln w="25560">
            <a:solidFill>
              <a:srgbClr val="4E84C4"/>
            </a:solidFill>
            <a:round/>
          </a:ln>
        </p:spPr>
      </p:sp>
      <p:sp>
        <p:nvSpPr>
          <p:cNvPr id="154" name="PlaceHolder 3"/>
          <p:cNvSpPr>
            <a:spLocks noGrp="1"/>
          </p:cNvSpPr>
          <p:nvPr>
            <p:ph type="title"/>
          </p:nvPr>
        </p:nvSpPr>
        <p:spPr>
          <a:xfrm>
            <a:off x="343080" y="274680"/>
            <a:ext cx="8442000" cy="595080"/>
          </a:xfrm>
          <a:prstGeom prst="rect">
            <a:avLst/>
          </a:prstGeom>
        </p:spPr>
        <p:txBody>
          <a:bodyPr anchor="ctr"/>
          <a:lstStyle/>
          <a:p>
            <a:pPr>
              <a:lnSpc>
                <a:spcPct val="100000"/>
              </a:lnSpc>
            </a:pPr>
            <a:r>
              <a:rPr lang="en-US" sz="3200" b="1">
                <a:solidFill>
                  <a:srgbClr val="4E84C4"/>
                </a:solidFill>
                <a:latin typeface="Gill Sans"/>
                <a:ea typeface="ＭＳ Ｐゴシック"/>
              </a:rPr>
              <a:t>Pulse para editar el formato del texto de títuloHaga clic para modificar el estilo de título del patrón</a:t>
            </a:r>
            <a:endParaRPr/>
          </a:p>
        </p:txBody>
      </p:sp>
      <p:sp>
        <p:nvSpPr>
          <p:cNvPr id="155" name="PlaceHolder 4"/>
          <p:cNvSpPr>
            <a:spLocks noGrp="1"/>
          </p:cNvSpPr>
          <p:nvPr>
            <p:ph type="sldNum"/>
          </p:nvPr>
        </p:nvSpPr>
        <p:spPr>
          <a:xfrm>
            <a:off x="8477280" y="6461280"/>
            <a:ext cx="380520" cy="264600"/>
          </a:xfrm>
          <a:prstGeom prst="rect">
            <a:avLst/>
          </a:prstGeom>
        </p:spPr>
        <p:txBody>
          <a:bodyPr/>
          <a:lstStyle/>
          <a:p>
            <a:pPr>
              <a:lnSpc>
                <a:spcPct val="100000"/>
              </a:lnSpc>
            </a:pPr>
            <a:fld id="{A60C3D65-06C4-43FE-A00D-3AE7C7DECC5C}" type="slidenum">
              <a:rPr lang="es-EC" sz="900" b="1">
                <a:solidFill>
                  <a:srgbClr val="4E84C4"/>
                </a:solidFill>
                <a:latin typeface="Myriad Pro"/>
                <a:ea typeface="ＭＳ Ｐゴシック"/>
              </a:rPr>
              <a:t>‹Nº›</a:t>
            </a:fld>
            <a:endParaRPr/>
          </a:p>
        </p:txBody>
      </p:sp>
      <p:sp>
        <p:nvSpPr>
          <p:cNvPr id="156" name="PlaceHolder 5"/>
          <p:cNvSpPr>
            <a:spLocks noGrp="1"/>
          </p:cNvSpPr>
          <p:nvPr>
            <p:ph type="body"/>
          </p:nvPr>
        </p:nvSpPr>
        <p:spPr>
          <a:xfrm>
            <a:off x="457200" y="1604520"/>
            <a:ext cx="8229240" cy="3977280"/>
          </a:xfrm>
          <a:prstGeom prst="rect">
            <a:avLst/>
          </a:prstGeom>
        </p:spPr>
        <p:txBody>
          <a:bodyPr wrap="none" lIns="0" tIns="0" rIns="0" bIns="0"/>
          <a:lstStyle/>
          <a:p>
            <a:pPr>
              <a:buSzPct val="25000"/>
              <a:buFont typeface="StarSymbol"/>
              <a:buChar char=""/>
            </a:pPr>
            <a:r>
              <a:rPr lang="en-US"/>
              <a:t>Pulse para editar el formato de esquema del texto</a:t>
            </a:r>
            <a:endParaRPr/>
          </a:p>
          <a:p>
            <a:pPr lvl="1">
              <a:buSzPct val="25000"/>
              <a:buFont typeface="StarSymbol"/>
              <a:buChar char=""/>
            </a:pPr>
            <a:r>
              <a:rPr lang="en-US"/>
              <a:t>Segundo nivel del esquema</a:t>
            </a:r>
            <a:endParaRPr/>
          </a:p>
          <a:p>
            <a:pPr lvl="2">
              <a:buSzPct val="25000"/>
              <a:buFont typeface="StarSymbol"/>
              <a:buChar char=""/>
            </a:pPr>
            <a:r>
              <a:rPr lang="en-US"/>
              <a:t>Tercer nivel del esquema</a:t>
            </a:r>
            <a:endParaRPr/>
          </a:p>
          <a:p>
            <a:pPr lvl="3">
              <a:buSzPct val="25000"/>
              <a:buFont typeface="StarSymbol"/>
              <a:buChar char=""/>
            </a:pPr>
            <a:r>
              <a:rPr lang="en-US"/>
              <a:t>Cuarto nivel del esquema</a:t>
            </a:r>
            <a:endParaRPr/>
          </a:p>
          <a:p>
            <a:pPr lvl="4">
              <a:buSzPct val="25000"/>
              <a:buFont typeface="StarSymbol"/>
              <a:buChar char=""/>
            </a:pPr>
            <a:r>
              <a:rPr lang="en-US"/>
              <a:t>Quinto nivel del esquema</a:t>
            </a:r>
            <a:endParaRPr/>
          </a:p>
          <a:p>
            <a:pPr lvl="5">
              <a:buSzPct val="25000"/>
              <a:buFont typeface="StarSymbol"/>
              <a:buChar char=""/>
            </a:pPr>
            <a:r>
              <a:rPr lang="en-US"/>
              <a:t>Sexto nivel del esquema</a:t>
            </a:r>
            <a:endParaRPr/>
          </a:p>
          <a:p>
            <a:pPr lvl="6">
              <a:buSzPct val="25000"/>
              <a:buFont typeface="StarSymbol"/>
              <a:buChar char=""/>
            </a:pPr>
            <a:r>
              <a:rPr lang="en-US"/>
              <a:t>Séptimo nivel del esquema</a:t>
            </a:r>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6.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data.dws.informatik.uni-mannheim.de/dbpedia/3.9/" TargetMode="External"/><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TextShape 1"/>
          <p:cNvSpPr txBox="1"/>
          <p:nvPr/>
        </p:nvSpPr>
        <p:spPr>
          <a:xfrm>
            <a:off x="8477280" y="6461280"/>
            <a:ext cx="380520" cy="264600"/>
          </a:xfrm>
          <a:prstGeom prst="rect">
            <a:avLst/>
          </a:prstGeom>
        </p:spPr>
        <p:txBody>
          <a:bodyPr/>
          <a:lstStyle/>
          <a:p>
            <a:pPr>
              <a:lnSpc>
                <a:spcPct val="100000"/>
              </a:lnSpc>
            </a:pPr>
            <a:fld id="{BCC0756A-676C-45A8-A478-BC9F2E9409C6}" type="slidenum">
              <a:rPr lang="es-EC" sz="900" b="1">
                <a:solidFill>
                  <a:srgbClr val="4E84C4"/>
                </a:solidFill>
                <a:latin typeface="Myriad Pro"/>
                <a:ea typeface="ＭＳ Ｐゴシック"/>
              </a:rPr>
              <a:t>1</a:t>
            </a:fld>
            <a:endParaRPr dirty="0"/>
          </a:p>
        </p:txBody>
      </p:sp>
      <p:sp>
        <p:nvSpPr>
          <p:cNvPr id="195" name="TextShape 2"/>
          <p:cNvSpPr txBox="1"/>
          <p:nvPr/>
        </p:nvSpPr>
        <p:spPr>
          <a:xfrm>
            <a:off x="0" y="3753000"/>
            <a:ext cx="8148240" cy="2033280"/>
          </a:xfrm>
          <a:prstGeom prst="rect">
            <a:avLst/>
          </a:prstGeom>
        </p:spPr>
        <p:txBody>
          <a:bodyPr anchor="ctr"/>
          <a:lstStyle/>
          <a:p>
            <a:pPr algn="ctr">
              <a:lnSpc>
                <a:spcPct val="100000"/>
              </a:lnSpc>
            </a:pPr>
            <a:r>
              <a:rPr lang="en-US" sz="2300" b="1" dirty="0" err="1">
                <a:solidFill>
                  <a:srgbClr val="0A7BA7"/>
                </a:solidFill>
                <a:latin typeface="Gill Sans"/>
                <a:ea typeface="ＭＳ Ｐゴシック"/>
              </a:rPr>
              <a:t>Fabricio</a:t>
            </a:r>
            <a:r>
              <a:rPr lang="en-US" sz="2300" b="1" dirty="0">
                <a:solidFill>
                  <a:srgbClr val="0A7BA7"/>
                </a:solidFill>
                <a:latin typeface="Gill Sans"/>
                <a:ea typeface="ＭＳ Ｐゴシック"/>
              </a:rPr>
              <a:t> </a:t>
            </a:r>
            <a:r>
              <a:rPr lang="en-US" sz="2300" b="1" dirty="0" err="1">
                <a:solidFill>
                  <a:srgbClr val="0A7BA7"/>
                </a:solidFill>
                <a:latin typeface="Gill Sans"/>
                <a:ea typeface="ＭＳ Ｐゴシック"/>
              </a:rPr>
              <a:t>Montaño</a:t>
            </a:r>
            <a:r>
              <a:rPr lang="en-US" sz="2300" b="1" dirty="0">
                <a:solidFill>
                  <a:srgbClr val="0A7BA7"/>
                </a:solidFill>
                <a:latin typeface="Gill Sans"/>
                <a:ea typeface="ＭＳ Ｐゴシック"/>
              </a:rPr>
              <a:t>
</a:t>
            </a:r>
            <a:r>
              <a:rPr lang="en-US" sz="2300" b="1" dirty="0" err="1">
                <a:solidFill>
                  <a:srgbClr val="808080"/>
                </a:solidFill>
                <a:latin typeface="Gill Sans"/>
                <a:ea typeface="ＭＳ Ｐゴシック"/>
              </a:rPr>
              <a:t>Ing</a:t>
            </a:r>
            <a:r>
              <a:rPr lang="en-US" sz="2300" b="1" dirty="0">
                <a:solidFill>
                  <a:srgbClr val="808080"/>
                </a:solidFill>
                <a:latin typeface="Gill Sans"/>
                <a:ea typeface="ＭＳ Ｐゴシック"/>
              </a:rPr>
              <a:t>. Nelson </a:t>
            </a:r>
            <a:r>
              <a:rPr lang="en-US" sz="2300" b="1" dirty="0" err="1">
                <a:solidFill>
                  <a:srgbClr val="808080"/>
                </a:solidFill>
                <a:latin typeface="Gill Sans"/>
                <a:ea typeface="ＭＳ Ｐゴシック"/>
              </a:rPr>
              <a:t>Piedra</a:t>
            </a:r>
            <a:r>
              <a:rPr lang="en-US" sz="2300" b="1" dirty="0">
                <a:solidFill>
                  <a:srgbClr val="808080"/>
                </a:solidFill>
                <a:latin typeface="Gill Sans"/>
                <a:ea typeface="ＭＳ Ｐゴシック"/>
              </a:rPr>
              <a:t>
</a:t>
            </a:r>
            <a:r>
              <a:rPr lang="en-US" sz="2300" dirty="0" smtClean="0">
                <a:solidFill>
                  <a:srgbClr val="808080"/>
                </a:solidFill>
                <a:latin typeface="Gill Sans"/>
                <a:ea typeface="ＭＳ Ｐゴシック"/>
              </a:rPr>
              <a:t>09/07/2014</a:t>
            </a:r>
            <a:endParaRPr dirty="0"/>
          </a:p>
        </p:txBody>
      </p:sp>
      <p:sp>
        <p:nvSpPr>
          <p:cNvPr id="196" name="CustomShape 3"/>
          <p:cNvSpPr/>
          <p:nvPr/>
        </p:nvSpPr>
        <p:spPr>
          <a:xfrm>
            <a:off x="2472120" y="455040"/>
            <a:ext cx="5570640" cy="645120"/>
          </a:xfrm>
          <a:prstGeom prst="rect">
            <a:avLst/>
          </a:prstGeom>
        </p:spPr>
        <p:txBody>
          <a:bodyPr lIns="90000" tIns="45000" rIns="90000" bIns="45000" anchor="ctr"/>
          <a:lstStyle/>
          <a:p>
            <a:pPr algn="r">
              <a:lnSpc>
                <a:spcPct val="100000"/>
              </a:lnSpc>
            </a:pPr>
            <a:r>
              <a:rPr lang="es-EC">
                <a:solidFill>
                  <a:srgbClr val="000000"/>
                </a:solidFill>
                <a:latin typeface="Arial"/>
                <a:ea typeface="ＭＳ Ｐゴシック"/>
              </a:rPr>
              <a:t>UNIVERSIDAD TÉCNICA PARTICULAR DE LOJA</a:t>
            </a:r>
            <a:endParaRPr/>
          </a:p>
          <a:p>
            <a:pPr algn="r">
              <a:lnSpc>
                <a:spcPct val="100000"/>
              </a:lnSpc>
            </a:pPr>
            <a:r>
              <a:rPr lang="es-EC">
                <a:solidFill>
                  <a:srgbClr val="000000"/>
                </a:solidFill>
                <a:latin typeface="Mistral"/>
                <a:ea typeface="ＭＳ Ｐゴシック"/>
              </a:rPr>
              <a:t>La Universidad Católica de Loja</a:t>
            </a:r>
            <a:endParaRPr/>
          </a:p>
        </p:txBody>
      </p:sp>
      <p:pic>
        <p:nvPicPr>
          <p:cNvPr id="197" name="Imagen 6"/>
          <p:cNvPicPr/>
          <p:nvPr/>
        </p:nvPicPr>
        <p:blipFill>
          <a:blip r:embed="rId3"/>
          <a:stretch>
            <a:fillRect/>
          </a:stretch>
        </p:blipFill>
        <p:spPr>
          <a:xfrm>
            <a:off x="8068680" y="169200"/>
            <a:ext cx="685440" cy="1041120"/>
          </a:xfrm>
          <a:prstGeom prst="rect">
            <a:avLst/>
          </a:prstGeom>
        </p:spPr>
      </p:pic>
      <p:sp>
        <p:nvSpPr>
          <p:cNvPr id="198" name="CustomShape 4"/>
          <p:cNvSpPr/>
          <p:nvPr/>
        </p:nvSpPr>
        <p:spPr>
          <a:xfrm>
            <a:off x="575640" y="1331280"/>
            <a:ext cx="7839720" cy="933120"/>
          </a:xfrm>
          <a:prstGeom prst="rect">
            <a:avLst/>
          </a:prstGeom>
        </p:spPr>
        <p:txBody>
          <a:bodyPr lIns="90000" tIns="45000" rIns="90000" bIns="45000" anchor="ctr"/>
          <a:lstStyle/>
          <a:p>
            <a:pPr algn="ctr">
              <a:lnSpc>
                <a:spcPct val="100000"/>
              </a:lnSpc>
            </a:pPr>
            <a:r>
              <a:rPr lang="es-EC" sz="2800" b="1">
                <a:solidFill>
                  <a:srgbClr val="000000"/>
                </a:solidFill>
                <a:latin typeface="Times CE"/>
                <a:ea typeface="ＭＳ Ｐゴシック"/>
              </a:rPr>
              <a:t>Titulación de Ingeniería en Sistemas Informáticos y Computación </a:t>
            </a:r>
            <a:endParaRPr/>
          </a:p>
        </p:txBody>
      </p:sp>
      <p:sp>
        <p:nvSpPr>
          <p:cNvPr id="199" name="CustomShape 5"/>
          <p:cNvSpPr/>
          <p:nvPr/>
        </p:nvSpPr>
        <p:spPr>
          <a:xfrm>
            <a:off x="626400" y="2643840"/>
            <a:ext cx="7839720" cy="645120"/>
          </a:xfrm>
          <a:prstGeom prst="rect">
            <a:avLst/>
          </a:prstGeom>
        </p:spPr>
        <p:txBody>
          <a:bodyPr lIns="90000" tIns="45000" rIns="90000" bIns="45000" anchor="ctr"/>
          <a:lstStyle/>
          <a:p>
            <a:pPr algn="ctr">
              <a:lnSpc>
                <a:spcPct val="100000"/>
              </a:lnSpc>
            </a:pPr>
            <a:r>
              <a:rPr lang="es-EC" sz="2400" b="1">
                <a:solidFill>
                  <a:srgbClr val="3C598C"/>
                </a:solidFill>
                <a:latin typeface="Calibri"/>
                <a:ea typeface="ＭＳ Ｐゴシック"/>
              </a:rPr>
              <a:t>Desarrollo de Servicios Web para el proceso de Enlace y Enriquecimiento de Datos Enlazados.</a:t>
            </a:r>
            <a:endParaRPr/>
          </a:p>
          <a:p>
            <a:pPr algn="ctr">
              <a:lnSpc>
                <a:spcPct val="100000"/>
              </a:lnSpc>
            </a:pPr>
            <a:r>
              <a:rPr lang="es-EC" sz="2400" b="1">
                <a:solidFill>
                  <a:srgbClr val="3C598C"/>
                </a:solidFill>
                <a:latin typeface="Calibri"/>
                <a:ea typeface="ＭＳ Ｐゴシック"/>
              </a:rPr>
              <a:t>(Prototipo en datos universitarios)</a:t>
            </a:r>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2" name="Table 1"/>
          <p:cNvGraphicFramePr/>
          <p:nvPr>
            <p:extLst>
              <p:ext uri="{D42A27DB-BD31-4B8C-83A1-F6EECF244321}">
                <p14:modId xmlns:p14="http://schemas.microsoft.com/office/powerpoint/2010/main" val="4108068429"/>
              </p:ext>
            </p:extLst>
          </p:nvPr>
        </p:nvGraphicFramePr>
        <p:xfrm>
          <a:off x="295200" y="1054080"/>
          <a:ext cx="8480160" cy="2949360"/>
        </p:xfrm>
        <a:graphic>
          <a:graphicData uri="http://schemas.openxmlformats.org/drawingml/2006/table">
            <a:tbl>
              <a:tblPr/>
              <a:tblGrid>
                <a:gridCol w="1122120"/>
                <a:gridCol w="2146568"/>
                <a:gridCol w="1223392"/>
                <a:gridCol w="720824"/>
                <a:gridCol w="2288776"/>
                <a:gridCol w="978480"/>
              </a:tblGrid>
              <a:tr h="718200">
                <a:tc>
                  <a:txBody>
                    <a:bodyPr/>
                    <a:lstStyle/>
                    <a:p>
                      <a:pPr>
                        <a:lnSpc>
                          <a:spcPct val="100000"/>
                        </a:lnSpc>
                      </a:pPr>
                      <a:r>
                        <a:rPr lang="es-EC" sz="1400" b="1" dirty="0" err="1">
                          <a:solidFill>
                            <a:schemeClr val="tx1"/>
                          </a:solidFill>
                          <a:latin typeface="Myriad Pro"/>
                        </a:rPr>
                        <a:t>Resp</a:t>
                      </a:r>
                      <a:r>
                        <a:rPr lang="es-EC" sz="1400" b="1" dirty="0">
                          <a:solidFill>
                            <a:schemeClr val="tx1"/>
                          </a:solidFill>
                          <a:latin typeface="Myriad Pro"/>
                        </a:rPr>
                        <a:t>.</a:t>
                      </a:r>
                      <a:endParaRPr b="1" dirty="0">
                        <a:solidFill>
                          <a:schemeClr val="tx1"/>
                        </a:solidFill>
                      </a:endParaRPr>
                    </a:p>
                  </a:txBody>
                  <a:tcPr/>
                </a:tc>
                <a:tc>
                  <a:txBody>
                    <a:bodyPr/>
                    <a:lstStyle/>
                    <a:p>
                      <a:pPr>
                        <a:lnSpc>
                          <a:spcPct val="100000"/>
                        </a:lnSpc>
                      </a:pPr>
                      <a:r>
                        <a:rPr lang="es-EC" sz="1400" b="1" dirty="0">
                          <a:solidFill>
                            <a:schemeClr val="tx1"/>
                          </a:solidFill>
                          <a:latin typeface="Myriad Pro"/>
                        </a:rPr>
                        <a:t>Riesgo</a:t>
                      </a:r>
                      <a:endParaRPr b="1" dirty="0">
                        <a:solidFill>
                          <a:schemeClr val="tx1"/>
                        </a:solidFill>
                      </a:endParaRPr>
                    </a:p>
                  </a:txBody>
                  <a:tcPr/>
                </a:tc>
                <a:tc>
                  <a:txBody>
                    <a:bodyPr/>
                    <a:lstStyle/>
                    <a:p>
                      <a:pPr>
                        <a:lnSpc>
                          <a:spcPct val="100000"/>
                        </a:lnSpc>
                      </a:pPr>
                      <a:r>
                        <a:rPr lang="es-EC" sz="1400" b="1" dirty="0">
                          <a:solidFill>
                            <a:schemeClr val="tx1"/>
                          </a:solidFill>
                          <a:latin typeface="Myriad Pro"/>
                        </a:rPr>
                        <a:t>Fecha Creación</a:t>
                      </a:r>
                      <a:endParaRPr b="1" dirty="0">
                        <a:solidFill>
                          <a:schemeClr val="tx1"/>
                        </a:solidFill>
                      </a:endParaRPr>
                    </a:p>
                  </a:txBody>
                  <a:tcPr/>
                </a:tc>
                <a:tc>
                  <a:txBody>
                    <a:bodyPr/>
                    <a:lstStyle/>
                    <a:p>
                      <a:pPr>
                        <a:lnSpc>
                          <a:spcPct val="100000"/>
                        </a:lnSpc>
                      </a:pPr>
                      <a:r>
                        <a:rPr lang="es-EC" sz="1400" b="1" dirty="0">
                          <a:solidFill>
                            <a:schemeClr val="tx1"/>
                          </a:solidFill>
                          <a:latin typeface="Myriad Pro"/>
                        </a:rPr>
                        <a:t>Fecha Cierre</a:t>
                      </a:r>
                      <a:endParaRPr b="1" dirty="0">
                        <a:solidFill>
                          <a:schemeClr val="tx1"/>
                        </a:solidFill>
                      </a:endParaRPr>
                    </a:p>
                  </a:txBody>
                  <a:tcPr/>
                </a:tc>
                <a:tc>
                  <a:txBody>
                    <a:bodyPr/>
                    <a:lstStyle/>
                    <a:p>
                      <a:pPr>
                        <a:lnSpc>
                          <a:spcPct val="100000"/>
                        </a:lnSpc>
                      </a:pPr>
                      <a:r>
                        <a:rPr lang="es-EC" sz="1400" b="1" dirty="0">
                          <a:solidFill>
                            <a:schemeClr val="tx1"/>
                          </a:solidFill>
                          <a:latin typeface="Myriad Pro"/>
                        </a:rPr>
                        <a:t>Mitigación</a:t>
                      </a:r>
                      <a:endParaRPr b="1" dirty="0">
                        <a:solidFill>
                          <a:schemeClr val="tx1"/>
                        </a:solidFill>
                      </a:endParaRPr>
                    </a:p>
                  </a:txBody>
                  <a:tcPr/>
                </a:tc>
                <a:tc>
                  <a:txBody>
                    <a:bodyPr/>
                    <a:lstStyle/>
                    <a:p>
                      <a:pPr>
                        <a:lnSpc>
                          <a:spcPct val="100000"/>
                        </a:lnSpc>
                      </a:pPr>
                      <a:r>
                        <a:rPr lang="es-EC" sz="1400" b="1" dirty="0">
                          <a:solidFill>
                            <a:schemeClr val="tx1"/>
                          </a:solidFill>
                          <a:latin typeface="Myriad Pro"/>
                        </a:rPr>
                        <a:t>Estado/</a:t>
                      </a:r>
                      <a:endParaRPr b="1" dirty="0">
                        <a:solidFill>
                          <a:schemeClr val="tx1"/>
                        </a:solidFill>
                      </a:endParaRPr>
                    </a:p>
                    <a:p>
                      <a:pPr>
                        <a:lnSpc>
                          <a:spcPct val="100000"/>
                        </a:lnSpc>
                      </a:pPr>
                      <a:r>
                        <a:rPr lang="es-EC" sz="1400" b="1" dirty="0" err="1">
                          <a:solidFill>
                            <a:schemeClr val="tx1"/>
                          </a:solidFill>
                          <a:latin typeface="Myriad Pro"/>
                        </a:rPr>
                        <a:t>Impac</a:t>
                      </a:r>
                      <a:r>
                        <a:rPr lang="es-EC" sz="1400" b="1" dirty="0">
                          <a:solidFill>
                            <a:schemeClr val="tx1"/>
                          </a:solidFill>
                          <a:latin typeface="Myriad Pro"/>
                        </a:rPr>
                        <a:t>.</a:t>
                      </a:r>
                      <a:endParaRPr b="1" dirty="0">
                        <a:solidFill>
                          <a:schemeClr val="tx1"/>
                        </a:solidFill>
                      </a:endParaRPr>
                    </a:p>
                  </a:txBody>
                  <a:tcPr/>
                </a:tc>
              </a:tr>
              <a:tr h="927000">
                <a:tc>
                  <a:txBody>
                    <a:bodyPr/>
                    <a:lstStyle/>
                    <a:p>
                      <a:pPr>
                        <a:lnSpc>
                          <a:spcPct val="100000"/>
                        </a:lnSpc>
                      </a:pPr>
                      <a:r>
                        <a:rPr lang="es-EC" sz="1400" b="1">
                          <a:solidFill>
                            <a:srgbClr val="000000"/>
                          </a:solidFill>
                          <a:latin typeface="Myriad Pro"/>
                          <a:ea typeface="Arial"/>
                        </a:rPr>
                        <a:t>Tesista</a:t>
                      </a:r>
                      <a:endParaRPr b="1"/>
                    </a:p>
                  </a:txBody>
                  <a:tcPr/>
                </a:tc>
                <a:tc>
                  <a:txBody>
                    <a:bodyPr/>
                    <a:lstStyle/>
                    <a:p>
                      <a:pPr>
                        <a:lnSpc>
                          <a:spcPct val="100000"/>
                        </a:lnSpc>
                      </a:pPr>
                      <a:r>
                        <a:rPr lang="es-EC" sz="1400" b="1" dirty="0">
                          <a:solidFill>
                            <a:srgbClr val="000000"/>
                          </a:solidFill>
                          <a:latin typeface="Myriad Pro"/>
                          <a:ea typeface="Arial"/>
                        </a:rPr>
                        <a:t>Falta de </a:t>
                      </a:r>
                      <a:r>
                        <a:rPr lang="es-EC" sz="1400" b="1" dirty="0" smtClean="0">
                          <a:solidFill>
                            <a:srgbClr val="000000"/>
                          </a:solidFill>
                          <a:latin typeface="Myriad Pro"/>
                          <a:ea typeface="Arial"/>
                        </a:rPr>
                        <a:t>conociendo: </a:t>
                      </a:r>
                      <a:r>
                        <a:rPr lang="es-EC" sz="1400" b="1" dirty="0">
                          <a:solidFill>
                            <a:srgbClr val="000000"/>
                          </a:solidFill>
                          <a:latin typeface="Myriad Pro"/>
                          <a:ea typeface="Arial"/>
                        </a:rPr>
                        <a:t>conceptos, herramientas y </a:t>
                      </a:r>
                      <a:r>
                        <a:rPr lang="es-EC" sz="1400" b="1" dirty="0" err="1">
                          <a:solidFill>
                            <a:srgbClr val="000000"/>
                          </a:solidFill>
                          <a:latin typeface="Myriad Pro"/>
                          <a:ea typeface="Arial"/>
                        </a:rPr>
                        <a:t>tecnologias</a:t>
                      </a:r>
                      <a:endParaRPr b="1" dirty="0"/>
                    </a:p>
                  </a:txBody>
                  <a:tcPr/>
                </a:tc>
                <a:tc>
                  <a:txBody>
                    <a:bodyPr/>
                    <a:lstStyle/>
                    <a:p>
                      <a:pPr>
                        <a:lnSpc>
                          <a:spcPct val="100000"/>
                        </a:lnSpc>
                      </a:pPr>
                      <a:r>
                        <a:rPr lang="es-EC" sz="1400" b="1" dirty="0">
                          <a:solidFill>
                            <a:srgbClr val="000000"/>
                          </a:solidFill>
                          <a:latin typeface="Myriad Pro"/>
                          <a:ea typeface="Arial"/>
                        </a:rPr>
                        <a:t>03/12/2013</a:t>
                      </a:r>
                      <a:endParaRPr b="1" dirty="0"/>
                    </a:p>
                  </a:txBody>
                  <a:tcPr/>
                </a:tc>
                <a:tc>
                  <a:txBody>
                    <a:bodyPr/>
                    <a:lstStyle/>
                    <a:p>
                      <a:pPr>
                        <a:lnSpc>
                          <a:spcPct val="100000"/>
                        </a:lnSpc>
                      </a:pPr>
                      <a:r>
                        <a:rPr lang="es-EC" sz="1400" b="1">
                          <a:solidFill>
                            <a:srgbClr val="000000"/>
                          </a:solidFill>
                          <a:latin typeface="Myriad Pro"/>
                          <a:ea typeface="Arial"/>
                        </a:rPr>
                        <a:t>---</a:t>
                      </a:r>
                      <a:endParaRPr b="1"/>
                    </a:p>
                  </a:txBody>
                  <a:tcPr/>
                </a:tc>
                <a:tc>
                  <a:txBody>
                    <a:bodyPr/>
                    <a:lstStyle/>
                    <a:p>
                      <a:pPr algn="just">
                        <a:lnSpc>
                          <a:spcPct val="100000"/>
                        </a:lnSpc>
                        <a:buFont typeface="StarSymbol"/>
                        <a:buChar char="-"/>
                      </a:pPr>
                      <a:r>
                        <a:rPr lang="es-EC" sz="1400" b="1">
                          <a:solidFill>
                            <a:srgbClr val="000000"/>
                          </a:solidFill>
                          <a:latin typeface="Myriad Pro"/>
                          <a:ea typeface="Arial"/>
                        </a:rPr>
                        <a:t>Dedicación tiempo extra investigación</a:t>
                      </a:r>
                      <a:endParaRPr b="1"/>
                    </a:p>
                  </a:txBody>
                  <a:tcPr/>
                </a:tc>
                <a:tc>
                  <a:txBody>
                    <a:bodyPr/>
                    <a:lstStyle/>
                    <a:p>
                      <a:pPr algn="ctr">
                        <a:lnSpc>
                          <a:spcPct val="100000"/>
                        </a:lnSpc>
                      </a:pPr>
                      <a:r>
                        <a:rPr lang="es-EC" sz="900" b="1">
                          <a:solidFill>
                            <a:srgbClr val="FF0000"/>
                          </a:solidFill>
                          <a:latin typeface="Arial"/>
                        </a:rPr>
                        <a:t>Abierto</a:t>
                      </a:r>
                      <a:endParaRPr b="1"/>
                    </a:p>
                    <a:p>
                      <a:pPr>
                        <a:lnSpc>
                          <a:spcPct val="100000"/>
                        </a:lnSpc>
                      </a:pPr>
                      <a:endParaRPr b="1"/>
                    </a:p>
                  </a:txBody>
                  <a:tcPr/>
                </a:tc>
              </a:tr>
              <a:tr h="428760">
                <a:tc>
                  <a:txBody>
                    <a:bodyPr/>
                    <a:lstStyle/>
                    <a:p>
                      <a:endParaRPr lang="es-EC" b="1"/>
                    </a:p>
                  </a:txBody>
                  <a:tcPr/>
                </a:tc>
                <a:tc>
                  <a:txBody>
                    <a:bodyPr/>
                    <a:lstStyle/>
                    <a:p>
                      <a:endParaRPr lang="es-EC" b="1"/>
                    </a:p>
                  </a:txBody>
                  <a:tcPr/>
                </a:tc>
                <a:tc>
                  <a:txBody>
                    <a:bodyPr/>
                    <a:lstStyle/>
                    <a:p>
                      <a:endParaRPr lang="es-EC" b="1"/>
                    </a:p>
                  </a:txBody>
                  <a:tcPr/>
                </a:tc>
                <a:tc>
                  <a:txBody>
                    <a:bodyPr/>
                    <a:lstStyle/>
                    <a:p>
                      <a:endParaRPr lang="es-EC" b="1"/>
                    </a:p>
                  </a:txBody>
                  <a:tcPr/>
                </a:tc>
                <a:tc>
                  <a:txBody>
                    <a:bodyPr/>
                    <a:lstStyle/>
                    <a:p>
                      <a:endParaRPr lang="es-EC" b="1"/>
                    </a:p>
                  </a:txBody>
                  <a:tcPr/>
                </a:tc>
                <a:tc>
                  <a:txBody>
                    <a:bodyPr/>
                    <a:lstStyle/>
                    <a:p>
                      <a:endParaRPr lang="es-EC" b="1"/>
                    </a:p>
                  </a:txBody>
                  <a:tcPr/>
                </a:tc>
              </a:tr>
              <a:tr h="428760">
                <a:tc>
                  <a:txBody>
                    <a:bodyPr/>
                    <a:lstStyle/>
                    <a:p>
                      <a:endParaRPr lang="es-EC" b="1"/>
                    </a:p>
                  </a:txBody>
                  <a:tcPr/>
                </a:tc>
                <a:tc>
                  <a:txBody>
                    <a:bodyPr/>
                    <a:lstStyle/>
                    <a:p>
                      <a:endParaRPr lang="es-EC" b="1"/>
                    </a:p>
                  </a:txBody>
                  <a:tcPr/>
                </a:tc>
                <a:tc>
                  <a:txBody>
                    <a:bodyPr/>
                    <a:lstStyle/>
                    <a:p>
                      <a:endParaRPr lang="es-EC" b="1"/>
                    </a:p>
                  </a:txBody>
                  <a:tcPr/>
                </a:tc>
                <a:tc>
                  <a:txBody>
                    <a:bodyPr/>
                    <a:lstStyle/>
                    <a:p>
                      <a:endParaRPr lang="es-EC" b="1"/>
                    </a:p>
                  </a:txBody>
                  <a:tcPr/>
                </a:tc>
                <a:tc>
                  <a:txBody>
                    <a:bodyPr/>
                    <a:lstStyle/>
                    <a:p>
                      <a:endParaRPr lang="es-EC" b="1"/>
                    </a:p>
                  </a:txBody>
                  <a:tcPr/>
                </a:tc>
                <a:tc>
                  <a:txBody>
                    <a:bodyPr/>
                    <a:lstStyle/>
                    <a:p>
                      <a:endParaRPr lang="es-EC" b="1"/>
                    </a:p>
                  </a:txBody>
                  <a:tcPr/>
                </a:tc>
              </a:tr>
              <a:tr h="428760">
                <a:tc>
                  <a:txBody>
                    <a:bodyPr/>
                    <a:lstStyle/>
                    <a:p>
                      <a:endParaRPr lang="es-EC" b="1"/>
                    </a:p>
                  </a:txBody>
                  <a:tcPr/>
                </a:tc>
                <a:tc>
                  <a:txBody>
                    <a:bodyPr/>
                    <a:lstStyle/>
                    <a:p>
                      <a:endParaRPr lang="es-EC" b="1"/>
                    </a:p>
                  </a:txBody>
                  <a:tcPr/>
                </a:tc>
                <a:tc>
                  <a:txBody>
                    <a:bodyPr/>
                    <a:lstStyle/>
                    <a:p>
                      <a:endParaRPr lang="es-EC" b="1"/>
                    </a:p>
                  </a:txBody>
                  <a:tcPr/>
                </a:tc>
                <a:tc>
                  <a:txBody>
                    <a:bodyPr/>
                    <a:lstStyle/>
                    <a:p>
                      <a:endParaRPr lang="es-EC" b="1"/>
                    </a:p>
                  </a:txBody>
                  <a:tcPr/>
                </a:tc>
                <a:tc>
                  <a:txBody>
                    <a:bodyPr/>
                    <a:lstStyle/>
                    <a:p>
                      <a:endParaRPr lang="es-EC" b="1"/>
                    </a:p>
                  </a:txBody>
                  <a:tcPr/>
                </a:tc>
                <a:tc>
                  <a:txBody>
                    <a:bodyPr/>
                    <a:lstStyle/>
                    <a:p>
                      <a:endParaRPr lang="es-EC" b="1" dirty="0"/>
                    </a:p>
                  </a:txBody>
                  <a:tcPr/>
                </a:tc>
              </a:tr>
            </a:tbl>
          </a:graphicData>
        </a:graphic>
      </p:graphicFrame>
      <p:sp>
        <p:nvSpPr>
          <p:cNvPr id="243" name="CustomShape 2"/>
          <p:cNvSpPr/>
          <p:nvPr/>
        </p:nvSpPr>
        <p:spPr>
          <a:xfrm>
            <a:off x="8238493" y="1978232"/>
            <a:ext cx="244080" cy="244080"/>
          </a:xfrm>
          <a:prstGeom prst="ellipse">
            <a:avLst/>
          </a:prstGeom>
          <a:solidFill>
            <a:srgbClr val="FF0000"/>
          </a:solidFill>
          <a:ln w="19080">
            <a:solidFill>
              <a:srgbClr val="000000"/>
            </a:solidFill>
            <a:round/>
          </a:ln>
        </p:spPr>
      </p:sp>
      <p:sp>
        <p:nvSpPr>
          <p:cNvPr id="244" name="CustomShape 3"/>
          <p:cNvSpPr/>
          <p:nvPr/>
        </p:nvSpPr>
        <p:spPr>
          <a:xfrm>
            <a:off x="343080" y="274680"/>
            <a:ext cx="8442000" cy="595080"/>
          </a:xfrm>
          <a:prstGeom prst="rect">
            <a:avLst/>
          </a:prstGeom>
        </p:spPr>
        <p:txBody>
          <a:bodyPr lIns="90000" tIns="45000" rIns="90000" bIns="45000"/>
          <a:lstStyle/>
          <a:p>
            <a:pPr>
              <a:lnSpc>
                <a:spcPct val="100000"/>
              </a:lnSpc>
            </a:pPr>
            <a:r>
              <a:rPr lang="es-EC" sz="2800" b="1">
                <a:solidFill>
                  <a:srgbClr val="4E84C4"/>
                </a:solidFill>
                <a:latin typeface="Gill Sans"/>
                <a:ea typeface="ＭＳ Ｐゴシック"/>
              </a:rPr>
              <a:t>Riesgos del Proyecto</a:t>
            </a:r>
            <a:endParaRPr/>
          </a:p>
        </p:txBody>
      </p:sp>
      <p:pic>
        <p:nvPicPr>
          <p:cNvPr id="245" name="Imagen 5"/>
          <p:cNvPicPr/>
          <p:nvPr/>
        </p:nvPicPr>
        <p:blipFill>
          <a:blip r:embed="rId2"/>
          <a:stretch>
            <a:fillRect/>
          </a:stretch>
        </p:blipFill>
        <p:spPr>
          <a:xfrm>
            <a:off x="6383160" y="141120"/>
            <a:ext cx="2336400" cy="667800"/>
          </a:xfrm>
          <a:prstGeom prst="rect">
            <a:avLst/>
          </a:prstGeom>
        </p:spPr>
      </p:pic>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TextShape 1"/>
          <p:cNvSpPr txBox="1"/>
          <p:nvPr/>
        </p:nvSpPr>
        <p:spPr>
          <a:xfrm>
            <a:off x="343080" y="274680"/>
            <a:ext cx="8442000" cy="595080"/>
          </a:xfrm>
          <a:prstGeom prst="rect">
            <a:avLst/>
          </a:prstGeom>
        </p:spPr>
        <p:txBody>
          <a:bodyPr anchor="ctr"/>
          <a:lstStyle/>
          <a:p>
            <a:pPr>
              <a:lnSpc>
                <a:spcPct val="100000"/>
              </a:lnSpc>
            </a:pPr>
            <a:r>
              <a:rPr lang="en-US" sz="2800" b="1">
                <a:solidFill>
                  <a:srgbClr val="4E84C4"/>
                </a:solidFill>
                <a:latin typeface="Gill Sans"/>
                <a:ea typeface="ＭＳ Ｐゴシック"/>
              </a:rPr>
              <a:t>Marco Teórico</a:t>
            </a:r>
            <a:endParaRPr/>
          </a:p>
        </p:txBody>
      </p:sp>
      <p:sp>
        <p:nvSpPr>
          <p:cNvPr id="247" name="TextShape 2"/>
          <p:cNvSpPr txBox="1"/>
          <p:nvPr/>
        </p:nvSpPr>
        <p:spPr>
          <a:xfrm>
            <a:off x="343080" y="1112400"/>
            <a:ext cx="8442000" cy="5580360"/>
          </a:xfrm>
          <a:prstGeom prst="rect">
            <a:avLst/>
          </a:prstGeom>
        </p:spPr>
        <p:txBody>
          <a:bodyPr/>
          <a:lstStyle/>
          <a:p>
            <a:pPr>
              <a:lnSpc>
                <a:spcPct val="100000"/>
              </a:lnSpc>
              <a:buFont typeface="Wingdings" charset="2"/>
              <a:buChar char=""/>
            </a:pPr>
            <a:r>
              <a:rPr lang="en-US" sz="2800" dirty="0" err="1">
                <a:solidFill>
                  <a:srgbClr val="000000"/>
                </a:solidFill>
                <a:latin typeface="Gill Sans"/>
                <a:ea typeface="ＭＳ Ｐゴシック"/>
              </a:rPr>
              <a:t>Datos</a:t>
            </a:r>
            <a:r>
              <a:rPr lang="en-US" sz="2800" dirty="0">
                <a:solidFill>
                  <a:srgbClr val="000000"/>
                </a:solidFill>
                <a:latin typeface="Gill Sans"/>
                <a:ea typeface="ＭＳ Ｐゴシック"/>
              </a:rPr>
              <a:t> </a:t>
            </a:r>
            <a:r>
              <a:rPr lang="en-US" sz="2800" dirty="0" err="1">
                <a:solidFill>
                  <a:srgbClr val="000000"/>
                </a:solidFill>
                <a:latin typeface="Gill Sans"/>
                <a:ea typeface="ＭＳ Ｐゴシック"/>
              </a:rPr>
              <a:t>enlazados</a:t>
            </a:r>
            <a:endParaRPr dirty="0"/>
          </a:p>
          <a:p>
            <a:pPr lvl="1">
              <a:lnSpc>
                <a:spcPct val="100000"/>
              </a:lnSpc>
              <a:buSzPct val="25000"/>
              <a:buFont typeface="StarSymbol"/>
              <a:buChar char=""/>
            </a:pPr>
            <a:r>
              <a:rPr lang="en-US" sz="2400" dirty="0" err="1">
                <a:solidFill>
                  <a:srgbClr val="000000"/>
                </a:solidFill>
                <a:latin typeface="Gill Sans"/>
                <a:ea typeface="ＭＳ Ｐゴシック"/>
              </a:rPr>
              <a:t>Principios</a:t>
            </a:r>
            <a:r>
              <a:rPr lang="en-US" sz="2400" dirty="0">
                <a:solidFill>
                  <a:srgbClr val="000000"/>
                </a:solidFill>
                <a:latin typeface="Gill Sans"/>
                <a:ea typeface="ＭＳ Ｐゴシック"/>
              </a:rPr>
              <a:t> de </a:t>
            </a:r>
            <a:r>
              <a:rPr lang="en-US" sz="2400" dirty="0" err="1">
                <a:solidFill>
                  <a:srgbClr val="000000"/>
                </a:solidFill>
                <a:latin typeface="Gill Sans"/>
                <a:ea typeface="ＭＳ Ｐゴシック"/>
              </a:rPr>
              <a:t>Datos</a:t>
            </a:r>
            <a:r>
              <a:rPr lang="en-US" sz="2400" dirty="0">
                <a:solidFill>
                  <a:srgbClr val="000000"/>
                </a:solidFill>
                <a:latin typeface="Gill Sans"/>
                <a:ea typeface="ＭＳ Ｐゴシック"/>
              </a:rPr>
              <a:t> </a:t>
            </a:r>
            <a:r>
              <a:rPr lang="en-US" sz="2400" dirty="0" err="1">
                <a:solidFill>
                  <a:srgbClr val="000000"/>
                </a:solidFill>
                <a:latin typeface="Gill Sans"/>
                <a:ea typeface="ＭＳ Ｐゴシック"/>
              </a:rPr>
              <a:t>Enlazados</a:t>
            </a:r>
            <a:endParaRPr dirty="0"/>
          </a:p>
          <a:p>
            <a:pPr lvl="1">
              <a:lnSpc>
                <a:spcPct val="100000"/>
              </a:lnSpc>
              <a:buSzPct val="25000"/>
              <a:buFont typeface="StarSymbol"/>
              <a:buChar char=""/>
            </a:pPr>
            <a:r>
              <a:rPr lang="en-US" sz="2400" dirty="0" err="1">
                <a:solidFill>
                  <a:srgbClr val="000000"/>
                </a:solidFill>
                <a:latin typeface="Gill Sans"/>
                <a:ea typeface="ＭＳ Ｐゴシック"/>
              </a:rPr>
              <a:t>Tecnologías</a:t>
            </a:r>
            <a:endParaRPr dirty="0"/>
          </a:p>
          <a:p>
            <a:pPr lvl="2">
              <a:lnSpc>
                <a:spcPct val="100000"/>
              </a:lnSpc>
              <a:buSzPct val="25000"/>
              <a:buFont typeface="StarSymbol"/>
              <a:buChar char=""/>
            </a:pPr>
            <a:r>
              <a:rPr lang="en-US" sz="2400" dirty="0">
                <a:solidFill>
                  <a:srgbClr val="000000"/>
                </a:solidFill>
                <a:latin typeface="Gill Sans"/>
                <a:ea typeface="ＭＳ Ｐゴシック"/>
              </a:rPr>
              <a:t>URI</a:t>
            </a:r>
            <a:r>
              <a:rPr lang="en-US" sz="2400" dirty="0" smtClean="0">
                <a:solidFill>
                  <a:srgbClr val="000000"/>
                </a:solidFill>
                <a:latin typeface="Gill Sans"/>
                <a:ea typeface="ＭＳ Ｐゴシック"/>
              </a:rPr>
              <a:t>, </a:t>
            </a:r>
            <a:r>
              <a:rPr lang="en-US" sz="2400" dirty="0">
                <a:solidFill>
                  <a:srgbClr val="000000"/>
                </a:solidFill>
                <a:latin typeface="Gill Sans"/>
                <a:ea typeface="ＭＳ Ｐゴシック"/>
              </a:rPr>
              <a:t>RDF &amp; SPARQL</a:t>
            </a:r>
            <a:endParaRPr dirty="0"/>
          </a:p>
          <a:p>
            <a:pPr>
              <a:lnSpc>
                <a:spcPct val="100000"/>
              </a:lnSpc>
              <a:buFont typeface="Wingdings" charset="2"/>
              <a:buChar char=""/>
            </a:pPr>
            <a:r>
              <a:rPr lang="en-US" sz="2800" dirty="0" err="1">
                <a:solidFill>
                  <a:srgbClr val="000000"/>
                </a:solidFill>
                <a:latin typeface="Gill Sans"/>
                <a:ea typeface="ＭＳ Ｐゴシック"/>
              </a:rPr>
              <a:t>Procesamiento</a:t>
            </a:r>
            <a:r>
              <a:rPr lang="en-US" sz="2800" dirty="0">
                <a:solidFill>
                  <a:srgbClr val="000000"/>
                </a:solidFill>
                <a:latin typeface="Gill Sans"/>
                <a:ea typeface="ＭＳ Ｐゴシック"/>
              </a:rPr>
              <a:t> de </a:t>
            </a:r>
            <a:r>
              <a:rPr lang="en-US" sz="2800" dirty="0" err="1">
                <a:solidFill>
                  <a:srgbClr val="000000"/>
                </a:solidFill>
                <a:latin typeface="Gill Sans"/>
                <a:ea typeface="ＭＳ Ｐゴシック"/>
              </a:rPr>
              <a:t>Lenguaje</a:t>
            </a:r>
            <a:r>
              <a:rPr lang="en-US" sz="2800" dirty="0">
                <a:solidFill>
                  <a:srgbClr val="000000"/>
                </a:solidFill>
                <a:latin typeface="Gill Sans"/>
                <a:ea typeface="ＭＳ Ｐゴシック"/>
              </a:rPr>
              <a:t> Natural (PLN)</a:t>
            </a:r>
            <a:endParaRPr dirty="0"/>
          </a:p>
          <a:p>
            <a:pPr lvl="1">
              <a:lnSpc>
                <a:spcPct val="100000"/>
              </a:lnSpc>
              <a:buSzPct val="25000"/>
              <a:buFont typeface="StarSymbol"/>
              <a:buChar char=""/>
            </a:pPr>
            <a:r>
              <a:rPr lang="en-US" sz="2400" dirty="0">
                <a:solidFill>
                  <a:srgbClr val="000000"/>
                </a:solidFill>
                <a:latin typeface="Gill Sans"/>
                <a:ea typeface="ＭＳ Ｐゴシック"/>
              </a:rPr>
              <a:t>Part of Speech Tagger</a:t>
            </a:r>
            <a:endParaRPr dirty="0"/>
          </a:p>
          <a:p>
            <a:pPr lvl="1">
              <a:lnSpc>
                <a:spcPct val="100000"/>
              </a:lnSpc>
              <a:buSzPct val="25000"/>
              <a:buFont typeface="StarSymbol"/>
              <a:buChar char=""/>
            </a:pPr>
            <a:r>
              <a:rPr lang="en-US" sz="2400" dirty="0">
                <a:solidFill>
                  <a:srgbClr val="000000"/>
                </a:solidFill>
                <a:latin typeface="Gill Sans"/>
                <a:ea typeface="ＭＳ Ｐゴシック"/>
              </a:rPr>
              <a:t>Chunking</a:t>
            </a:r>
            <a:endParaRPr dirty="0"/>
          </a:p>
          <a:p>
            <a:pPr lvl="1">
              <a:lnSpc>
                <a:spcPct val="100000"/>
              </a:lnSpc>
              <a:buSzPct val="25000"/>
              <a:buFont typeface="StarSymbol"/>
              <a:buChar char=""/>
            </a:pPr>
            <a:r>
              <a:rPr lang="en-US" sz="2400" dirty="0" err="1" smtClean="0">
                <a:solidFill>
                  <a:srgbClr val="000000"/>
                </a:solidFill>
                <a:latin typeface="Gill Sans"/>
                <a:ea typeface="ＭＳ Ｐゴシック"/>
              </a:rPr>
              <a:t>Desambiguación</a:t>
            </a:r>
            <a:endParaRPr dirty="0"/>
          </a:p>
          <a:p>
            <a:pPr>
              <a:lnSpc>
                <a:spcPct val="100000"/>
              </a:lnSpc>
              <a:buFont typeface="Wingdings" charset="2"/>
              <a:buChar char=""/>
            </a:pPr>
            <a:r>
              <a:rPr lang="en-US" sz="2800" dirty="0" err="1">
                <a:solidFill>
                  <a:srgbClr val="000000"/>
                </a:solidFill>
                <a:latin typeface="Gill Sans"/>
                <a:ea typeface="ＭＳ Ｐゴシック"/>
              </a:rPr>
              <a:t>RESTful</a:t>
            </a:r>
            <a:r>
              <a:rPr lang="en-US" sz="2800" dirty="0">
                <a:solidFill>
                  <a:srgbClr val="000000"/>
                </a:solidFill>
                <a:latin typeface="Gill Sans"/>
                <a:ea typeface="ＭＳ Ｐゴシック"/>
              </a:rPr>
              <a:t> Web Service</a:t>
            </a:r>
            <a:endParaRPr dirty="0"/>
          </a:p>
          <a:p>
            <a:pPr>
              <a:lnSpc>
                <a:spcPct val="100000"/>
              </a:lnSpc>
            </a:pPr>
            <a:endParaRPr dirty="0"/>
          </a:p>
          <a:p>
            <a:endParaRPr dirty="0"/>
          </a:p>
          <a:p>
            <a:pPr>
              <a:lnSpc>
                <a:spcPct val="100000"/>
              </a:lnSpc>
            </a:pPr>
            <a:endParaRPr dirty="0"/>
          </a:p>
        </p:txBody>
      </p:sp>
      <p:sp>
        <p:nvSpPr>
          <p:cNvPr id="248" name="TextShape 3"/>
          <p:cNvSpPr txBox="1"/>
          <p:nvPr/>
        </p:nvSpPr>
        <p:spPr>
          <a:xfrm>
            <a:off x="8477280" y="6461280"/>
            <a:ext cx="380520" cy="264600"/>
          </a:xfrm>
          <a:prstGeom prst="rect">
            <a:avLst/>
          </a:prstGeom>
        </p:spPr>
        <p:txBody>
          <a:bodyPr/>
          <a:lstStyle/>
          <a:p>
            <a:pPr>
              <a:lnSpc>
                <a:spcPct val="100000"/>
              </a:lnSpc>
            </a:pPr>
            <a:fld id="{F4DA93C5-E1DF-48E1-A71B-3FABBA61547D}" type="slidenum">
              <a:rPr lang="es-EC" sz="900" b="1">
                <a:solidFill>
                  <a:srgbClr val="4E84C4"/>
                </a:solidFill>
                <a:latin typeface="Myriad Pro"/>
                <a:ea typeface="ＭＳ Ｐゴシック"/>
              </a:rPr>
              <a:t>11</a:t>
            </a:fld>
            <a:endParaRP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TextShape 1"/>
          <p:cNvSpPr txBox="1"/>
          <p:nvPr/>
        </p:nvSpPr>
        <p:spPr>
          <a:xfrm>
            <a:off x="343080" y="274680"/>
            <a:ext cx="8442000" cy="595080"/>
          </a:xfrm>
          <a:prstGeom prst="rect">
            <a:avLst/>
          </a:prstGeom>
        </p:spPr>
        <p:txBody>
          <a:bodyPr anchor="ctr"/>
          <a:lstStyle/>
          <a:p>
            <a:pPr>
              <a:lnSpc>
                <a:spcPct val="100000"/>
              </a:lnSpc>
            </a:pPr>
            <a:r>
              <a:rPr lang="en-US" sz="3600" b="1">
                <a:solidFill>
                  <a:srgbClr val="4E84C4"/>
                </a:solidFill>
                <a:latin typeface="Gill Sans"/>
                <a:ea typeface="ＭＳ Ｐゴシック"/>
              </a:rPr>
              <a:t>Marco Teórico </a:t>
            </a:r>
            <a:r>
              <a:rPr lang="en-US" sz="3200" b="1">
                <a:solidFill>
                  <a:srgbClr val="4E84C4"/>
                </a:solidFill>
                <a:latin typeface="Gill Sans"/>
                <a:ea typeface="ＭＳ Ｐゴシック"/>
              </a:rPr>
              <a:t>(Linkend Data)</a:t>
            </a:r>
            <a:endParaRPr/>
          </a:p>
        </p:txBody>
      </p:sp>
      <p:sp>
        <p:nvSpPr>
          <p:cNvPr id="250" name="TextShape 2"/>
          <p:cNvSpPr txBox="1"/>
          <p:nvPr/>
        </p:nvSpPr>
        <p:spPr>
          <a:xfrm>
            <a:off x="343080" y="1175760"/>
            <a:ext cx="8442000" cy="4525560"/>
          </a:xfrm>
          <a:prstGeom prst="rect">
            <a:avLst/>
          </a:prstGeom>
        </p:spPr>
        <p:txBody>
          <a:bodyPr/>
          <a:lstStyle/>
          <a:p>
            <a:pPr algn="just">
              <a:lnSpc>
                <a:spcPct val="100000"/>
              </a:lnSpc>
              <a:buFont typeface="Wingdings" charset="2"/>
              <a:buChar char=""/>
            </a:pPr>
            <a:r>
              <a:rPr lang="en-US" sz="2400">
                <a:solidFill>
                  <a:srgbClr val="000000"/>
                </a:solidFill>
                <a:latin typeface="Gill Sans"/>
                <a:ea typeface="ＭＳ Ｐゴシック"/>
              </a:rPr>
              <a:t>W3C: “Linked Data se refiere a la utilización delas mejores prácticas para publicación, estructuración de los datos en la web, de tal forma que puedan ser enlazados entre sí,  utilizando tecnología propias de web semántica como RDF, OCW, SPARQL, etc</a:t>
            </a:r>
            <a:endParaRPr/>
          </a:p>
          <a:p>
            <a:pPr algn="just">
              <a:lnSpc>
                <a:spcPct val="100000"/>
              </a:lnSpc>
              <a:buFont typeface="Wingdings" charset="2"/>
              <a:buChar char=""/>
            </a:pPr>
            <a:r>
              <a:rPr lang="en-US" sz="2400">
                <a:solidFill>
                  <a:srgbClr val="000000"/>
                </a:solidFill>
                <a:latin typeface="Gill Sans"/>
                <a:ea typeface="ＭＳ Ｐゴシック"/>
              </a:rPr>
              <a:t>Principios :</a:t>
            </a:r>
            <a:endParaRPr/>
          </a:p>
          <a:p>
            <a:pPr lvl="1">
              <a:lnSpc>
                <a:spcPct val="100000"/>
              </a:lnSpc>
              <a:buSzPct val="25000"/>
              <a:buFont typeface="StarSymbol"/>
              <a:buChar char=""/>
            </a:pPr>
            <a:r>
              <a:rPr lang="en-US" sz="2400">
                <a:solidFill>
                  <a:srgbClr val="000000"/>
                </a:solidFill>
                <a:latin typeface="Gill Sans"/>
                <a:ea typeface="ＭＳ Ｐゴシック"/>
              </a:rPr>
              <a:t>Usar URIs como nombre de las cosas</a:t>
            </a:r>
            <a:endParaRPr/>
          </a:p>
          <a:p>
            <a:pPr lvl="1">
              <a:lnSpc>
                <a:spcPct val="100000"/>
              </a:lnSpc>
              <a:buSzPct val="25000"/>
              <a:buFont typeface="StarSymbol"/>
              <a:buChar char=""/>
            </a:pPr>
            <a:r>
              <a:rPr lang="en-US" sz="2400">
                <a:solidFill>
                  <a:srgbClr val="000000"/>
                </a:solidFill>
                <a:latin typeface="Gill Sans"/>
                <a:ea typeface="ＭＳ Ｐゴシック"/>
              </a:rPr>
              <a:t>Usar URIs HTTP par que esas cosas puedan ser referenciadas</a:t>
            </a:r>
            <a:endParaRPr/>
          </a:p>
          <a:p>
            <a:pPr lvl="1">
              <a:lnSpc>
                <a:spcPct val="100000"/>
              </a:lnSpc>
              <a:buSzPct val="25000"/>
              <a:buFont typeface="StarSymbol"/>
              <a:buChar char=""/>
            </a:pPr>
            <a:r>
              <a:rPr lang="en-US" sz="2400">
                <a:solidFill>
                  <a:srgbClr val="000000"/>
                </a:solidFill>
                <a:latin typeface="Gill Sans"/>
                <a:ea typeface="ＭＳ Ｐゴシック"/>
              </a:rPr>
              <a:t>Representar los datos en RDF y SPARQL como lenguaje de consulta</a:t>
            </a:r>
            <a:endParaRPr/>
          </a:p>
          <a:p>
            <a:pPr lvl="1">
              <a:lnSpc>
                <a:spcPct val="100000"/>
              </a:lnSpc>
              <a:buSzPct val="25000"/>
              <a:buFont typeface="StarSymbol"/>
              <a:buChar char=""/>
            </a:pPr>
            <a:r>
              <a:rPr lang="en-US" sz="2400">
                <a:solidFill>
                  <a:srgbClr val="000000"/>
                </a:solidFill>
                <a:latin typeface="Gill Sans"/>
                <a:ea typeface="ＭＳ Ｐゴシック"/>
              </a:rPr>
              <a:t>Incluir enlaces hacia otra cosas, para descubrir más cosas</a:t>
            </a:r>
            <a:endParaRPr/>
          </a:p>
          <a:p>
            <a:pPr algn="just">
              <a:lnSpc>
                <a:spcPct val="100000"/>
              </a:lnSpc>
            </a:pPr>
            <a:endParaRPr/>
          </a:p>
          <a:p>
            <a:pPr>
              <a:lnSpc>
                <a:spcPct val="100000"/>
              </a:lnSpc>
            </a:pPr>
            <a:endParaRPr/>
          </a:p>
        </p:txBody>
      </p:sp>
      <p:sp>
        <p:nvSpPr>
          <p:cNvPr id="251" name="TextShape 3"/>
          <p:cNvSpPr txBox="1"/>
          <p:nvPr/>
        </p:nvSpPr>
        <p:spPr>
          <a:xfrm>
            <a:off x="8477280" y="6461280"/>
            <a:ext cx="380520" cy="264600"/>
          </a:xfrm>
          <a:prstGeom prst="rect">
            <a:avLst/>
          </a:prstGeom>
        </p:spPr>
        <p:txBody>
          <a:bodyPr/>
          <a:lstStyle/>
          <a:p>
            <a:pPr>
              <a:lnSpc>
                <a:spcPct val="100000"/>
              </a:lnSpc>
            </a:pPr>
            <a:fld id="{F8B75FCA-5CD2-4183-92BC-B02998952379}" type="slidenum">
              <a:rPr lang="es-EC" sz="900" b="1">
                <a:solidFill>
                  <a:srgbClr val="4E84C4"/>
                </a:solidFill>
                <a:latin typeface="Myriad Pro"/>
                <a:ea typeface="ＭＳ Ｐゴシック"/>
              </a:rPr>
              <a:t>12</a:t>
            </a:fld>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TextShape 1"/>
          <p:cNvSpPr txBox="1"/>
          <p:nvPr/>
        </p:nvSpPr>
        <p:spPr>
          <a:xfrm>
            <a:off x="343080" y="274680"/>
            <a:ext cx="8442000" cy="595080"/>
          </a:xfrm>
          <a:prstGeom prst="rect">
            <a:avLst/>
          </a:prstGeom>
        </p:spPr>
        <p:txBody>
          <a:bodyPr anchor="ctr"/>
          <a:lstStyle/>
          <a:p>
            <a:pPr>
              <a:lnSpc>
                <a:spcPct val="100000"/>
              </a:lnSpc>
            </a:pPr>
            <a:r>
              <a:rPr lang="en-US" sz="2800" b="1">
                <a:solidFill>
                  <a:srgbClr val="4E84C4"/>
                </a:solidFill>
                <a:latin typeface="Gill Sans"/>
                <a:ea typeface="ＭＳ Ｐゴシック"/>
              </a:rPr>
              <a:t>Marco Teórico </a:t>
            </a:r>
            <a:r>
              <a:rPr lang="en-US" sz="3200" b="1">
                <a:solidFill>
                  <a:srgbClr val="4E84C4"/>
                </a:solidFill>
                <a:latin typeface="Gill Sans"/>
                <a:ea typeface="ＭＳ Ｐゴシック"/>
              </a:rPr>
              <a:t>(</a:t>
            </a:r>
            <a:r>
              <a:rPr lang="en-US" sz="2400" b="1">
                <a:solidFill>
                  <a:srgbClr val="4E84C4"/>
                </a:solidFill>
                <a:latin typeface="Gill Sans"/>
                <a:ea typeface="ＭＳ Ｐゴシック"/>
              </a:rPr>
              <a:t>Lingüística Computacional o PLN</a:t>
            </a:r>
            <a:r>
              <a:rPr lang="en-US" sz="3200" b="1">
                <a:solidFill>
                  <a:srgbClr val="4E84C4"/>
                </a:solidFill>
                <a:latin typeface="Gill Sans"/>
                <a:ea typeface="ＭＳ Ｐゴシック"/>
              </a:rPr>
              <a:t>)</a:t>
            </a:r>
            <a:endParaRPr/>
          </a:p>
        </p:txBody>
      </p:sp>
      <p:sp>
        <p:nvSpPr>
          <p:cNvPr id="253" name="TextShape 2"/>
          <p:cNvSpPr txBox="1"/>
          <p:nvPr/>
        </p:nvSpPr>
        <p:spPr>
          <a:xfrm>
            <a:off x="343080" y="1175760"/>
            <a:ext cx="8442000" cy="4525560"/>
          </a:xfrm>
          <a:prstGeom prst="rect">
            <a:avLst/>
          </a:prstGeom>
        </p:spPr>
        <p:txBody>
          <a:bodyPr/>
          <a:lstStyle/>
          <a:p>
            <a:pPr algn="just">
              <a:lnSpc>
                <a:spcPct val="100000"/>
              </a:lnSpc>
            </a:pPr>
            <a:endParaRPr/>
          </a:p>
          <a:p>
            <a:pPr algn="just">
              <a:lnSpc>
                <a:spcPct val="100000"/>
              </a:lnSpc>
            </a:pPr>
            <a:endParaRPr/>
          </a:p>
          <a:p>
            <a:pPr algn="just">
              <a:lnSpc>
                <a:spcPct val="100000"/>
              </a:lnSpc>
              <a:buFont typeface="Wingdings" charset="2"/>
              <a:buChar char=""/>
            </a:pPr>
            <a:r>
              <a:rPr lang="en-US" sz="2800">
                <a:solidFill>
                  <a:srgbClr val="000000"/>
                </a:solidFill>
                <a:latin typeface="Gill Sans"/>
                <a:ea typeface="ＭＳ Ｐゴシック"/>
              </a:rPr>
              <a:t>Entender el lenguaje humano, una tarea que para las personas e inclusive animales es tan natural y cotidiana se vuelve un reto al tratar de interpretarlo mediante procesos computacionales a fin de comprenderlo y poder replicarlo.</a:t>
            </a:r>
            <a:endParaRPr/>
          </a:p>
          <a:p>
            <a:pPr>
              <a:lnSpc>
                <a:spcPct val="100000"/>
              </a:lnSpc>
            </a:pPr>
            <a:endParaRPr/>
          </a:p>
        </p:txBody>
      </p:sp>
      <p:sp>
        <p:nvSpPr>
          <p:cNvPr id="254" name="TextShape 3"/>
          <p:cNvSpPr txBox="1"/>
          <p:nvPr/>
        </p:nvSpPr>
        <p:spPr>
          <a:xfrm>
            <a:off x="8477280" y="6461280"/>
            <a:ext cx="380520" cy="264600"/>
          </a:xfrm>
          <a:prstGeom prst="rect">
            <a:avLst/>
          </a:prstGeom>
        </p:spPr>
        <p:txBody>
          <a:bodyPr/>
          <a:lstStyle/>
          <a:p>
            <a:pPr>
              <a:lnSpc>
                <a:spcPct val="100000"/>
              </a:lnSpc>
            </a:pPr>
            <a:fld id="{B823B2B4-6DB8-424A-9C27-296EC7F1445F}" type="slidenum">
              <a:rPr lang="es-EC" sz="900" b="1">
                <a:solidFill>
                  <a:srgbClr val="4E84C4"/>
                </a:solidFill>
                <a:latin typeface="Myriad Pro"/>
                <a:ea typeface="ＭＳ Ｐゴシック"/>
              </a:rPr>
              <a:t>13</a:t>
            </a:fld>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TextShape 1"/>
          <p:cNvSpPr txBox="1"/>
          <p:nvPr/>
        </p:nvSpPr>
        <p:spPr>
          <a:xfrm>
            <a:off x="343080" y="274680"/>
            <a:ext cx="8442000" cy="595080"/>
          </a:xfrm>
          <a:prstGeom prst="rect">
            <a:avLst/>
          </a:prstGeom>
        </p:spPr>
        <p:txBody>
          <a:bodyPr anchor="ctr"/>
          <a:lstStyle/>
          <a:p>
            <a:pPr>
              <a:lnSpc>
                <a:spcPct val="100000"/>
              </a:lnSpc>
            </a:pPr>
            <a:r>
              <a:rPr lang="en-US" sz="2800" b="1">
                <a:solidFill>
                  <a:srgbClr val="4E84C4"/>
                </a:solidFill>
                <a:latin typeface="Gill Sans"/>
                <a:ea typeface="ＭＳ Ｐゴシック"/>
              </a:rPr>
              <a:t>PLN – Part of Speech Tagging</a:t>
            </a:r>
            <a:endParaRPr/>
          </a:p>
        </p:txBody>
      </p:sp>
      <p:sp>
        <p:nvSpPr>
          <p:cNvPr id="256" name="TextShape 2"/>
          <p:cNvSpPr txBox="1"/>
          <p:nvPr/>
        </p:nvSpPr>
        <p:spPr>
          <a:xfrm>
            <a:off x="343080" y="1175760"/>
            <a:ext cx="8442000" cy="4525560"/>
          </a:xfrm>
          <a:prstGeom prst="rect">
            <a:avLst/>
          </a:prstGeom>
        </p:spPr>
        <p:txBody>
          <a:bodyPr/>
          <a:lstStyle/>
          <a:p>
            <a:pPr>
              <a:lnSpc>
                <a:spcPct val="100000"/>
              </a:lnSpc>
              <a:buFont typeface="Wingdings" charset="2"/>
              <a:buChar char=""/>
            </a:pPr>
            <a:r>
              <a:rPr lang="en-US" sz="2000" b="1">
                <a:solidFill>
                  <a:srgbClr val="000000"/>
                </a:solidFill>
                <a:latin typeface="Gill Sans"/>
                <a:ea typeface="ＭＳ Ｐゴシック"/>
              </a:rPr>
              <a:t>Penn Treebank (Penn Treebank - Universidad de Pennsilvania)</a:t>
            </a:r>
            <a:endParaRPr/>
          </a:p>
          <a:p>
            <a:pPr>
              <a:lnSpc>
                <a:spcPct val="100000"/>
              </a:lnSpc>
            </a:pPr>
            <a:endParaRPr/>
          </a:p>
        </p:txBody>
      </p:sp>
      <p:sp>
        <p:nvSpPr>
          <p:cNvPr id="257" name="TextShape 3"/>
          <p:cNvSpPr txBox="1"/>
          <p:nvPr/>
        </p:nvSpPr>
        <p:spPr>
          <a:xfrm>
            <a:off x="8477280" y="6461280"/>
            <a:ext cx="380520" cy="264600"/>
          </a:xfrm>
          <a:prstGeom prst="rect">
            <a:avLst/>
          </a:prstGeom>
        </p:spPr>
        <p:txBody>
          <a:bodyPr/>
          <a:lstStyle/>
          <a:p>
            <a:pPr>
              <a:lnSpc>
                <a:spcPct val="100000"/>
              </a:lnSpc>
            </a:pPr>
            <a:fld id="{33D6DDFC-A1C8-4984-84EE-A0DC8773D4FC}" type="slidenum">
              <a:rPr lang="es-EC" sz="900" b="1">
                <a:solidFill>
                  <a:srgbClr val="4E84C4"/>
                </a:solidFill>
                <a:latin typeface="Myriad Pro"/>
                <a:ea typeface="ＭＳ Ｐゴシック"/>
              </a:rPr>
              <a:t>14</a:t>
            </a:fld>
            <a:endParaRPr/>
          </a:p>
        </p:txBody>
      </p:sp>
      <p:pic>
        <p:nvPicPr>
          <p:cNvPr id="258" name="Picture 2"/>
          <p:cNvPicPr/>
          <p:nvPr/>
        </p:nvPicPr>
        <p:blipFill rotWithShape="1">
          <a:blip r:embed="rId2"/>
          <a:srcRect t="23595" r="66896" b="28437"/>
          <a:stretch/>
        </p:blipFill>
        <p:spPr>
          <a:xfrm>
            <a:off x="1691680" y="1628800"/>
            <a:ext cx="5256584" cy="4680520"/>
          </a:xfrm>
          <a:prstGeom prst="rect">
            <a:avLst/>
          </a:prstGeom>
        </p:spPr>
      </p:pic>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TextShape 1"/>
          <p:cNvSpPr txBox="1"/>
          <p:nvPr/>
        </p:nvSpPr>
        <p:spPr>
          <a:xfrm>
            <a:off x="343080" y="274680"/>
            <a:ext cx="8442000" cy="595080"/>
          </a:xfrm>
          <a:prstGeom prst="rect">
            <a:avLst/>
          </a:prstGeom>
        </p:spPr>
        <p:txBody>
          <a:bodyPr anchor="ctr"/>
          <a:lstStyle/>
          <a:p>
            <a:pPr>
              <a:lnSpc>
                <a:spcPct val="100000"/>
              </a:lnSpc>
            </a:pPr>
            <a:r>
              <a:rPr lang="en-US" sz="3200" b="1">
                <a:solidFill>
                  <a:srgbClr val="4E84C4"/>
                </a:solidFill>
                <a:latin typeface="Gill Sans"/>
                <a:ea typeface="ＭＳ Ｐゴシック"/>
              </a:rPr>
              <a:t>PLN - Chunking</a:t>
            </a:r>
            <a:endParaRPr/>
          </a:p>
        </p:txBody>
      </p:sp>
      <p:sp>
        <p:nvSpPr>
          <p:cNvPr id="260" name="TextShape 2"/>
          <p:cNvSpPr txBox="1"/>
          <p:nvPr/>
        </p:nvSpPr>
        <p:spPr>
          <a:xfrm>
            <a:off x="8477280" y="6461280"/>
            <a:ext cx="380520" cy="264600"/>
          </a:xfrm>
          <a:prstGeom prst="rect">
            <a:avLst/>
          </a:prstGeom>
        </p:spPr>
        <p:txBody>
          <a:bodyPr/>
          <a:lstStyle/>
          <a:p>
            <a:pPr>
              <a:lnSpc>
                <a:spcPct val="100000"/>
              </a:lnSpc>
            </a:pPr>
            <a:fld id="{730C24E2-C72D-41DA-BF3C-4FBEF10B3F35}" type="slidenum">
              <a:rPr lang="es-EC" sz="900" b="1">
                <a:solidFill>
                  <a:srgbClr val="4E84C4"/>
                </a:solidFill>
                <a:latin typeface="Myriad Pro"/>
                <a:ea typeface="ＭＳ Ｐゴシック"/>
              </a:rPr>
              <a:t>15</a:t>
            </a:fld>
            <a:endParaRPr/>
          </a:p>
        </p:txBody>
      </p:sp>
      <p:pic>
        <p:nvPicPr>
          <p:cNvPr id="261" name="Picture 2"/>
          <p:cNvPicPr/>
          <p:nvPr/>
        </p:nvPicPr>
        <p:blipFill>
          <a:blip r:embed="rId2"/>
          <a:stretch>
            <a:fillRect/>
          </a:stretch>
        </p:blipFill>
        <p:spPr>
          <a:xfrm>
            <a:off x="2792160" y="1836720"/>
            <a:ext cx="5748480" cy="1178640"/>
          </a:xfrm>
          <a:prstGeom prst="rect">
            <a:avLst/>
          </a:prstGeom>
        </p:spPr>
      </p:pic>
      <p:sp>
        <p:nvSpPr>
          <p:cNvPr id="262" name="CustomShape 3"/>
          <p:cNvSpPr/>
          <p:nvPr/>
        </p:nvSpPr>
        <p:spPr>
          <a:xfrm rot="18879000">
            <a:off x="1966320" y="3229200"/>
            <a:ext cx="1434600" cy="639720"/>
          </a:xfrm>
          <a:prstGeom prst="rightArrow">
            <a:avLst>
              <a:gd name="adj1" fmla="val 50000"/>
              <a:gd name="adj2" fmla="val 50000"/>
            </a:avLst>
          </a:prstGeom>
          <a:solidFill>
            <a:srgbClr val="92D050"/>
          </a:solidFill>
          <a:ln w="25560">
            <a:solidFill>
              <a:srgbClr val="92D050"/>
            </a:solidFill>
            <a:round/>
          </a:ln>
        </p:spPr>
        <p:txBody>
          <a:bodyPr lIns="90000" tIns="45000" rIns="90000" bIns="45000" anchor="ctr"/>
          <a:lstStyle/>
          <a:p>
            <a:pPr algn="ctr">
              <a:lnSpc>
                <a:spcPct val="100000"/>
              </a:lnSpc>
            </a:pPr>
            <a:r>
              <a:rPr lang="es-EC" sz="1600" b="1">
                <a:solidFill>
                  <a:srgbClr val="FFFFFF"/>
                </a:solidFill>
                <a:latin typeface="Myriad Pro"/>
                <a:ea typeface="ＭＳ Ｐゴシック"/>
              </a:rPr>
              <a:t>CHUNK</a:t>
            </a:r>
            <a:endParaRPr/>
          </a:p>
        </p:txBody>
      </p:sp>
      <p:sp>
        <p:nvSpPr>
          <p:cNvPr id="263" name="CustomShape 4"/>
          <p:cNvSpPr/>
          <p:nvPr/>
        </p:nvSpPr>
        <p:spPr>
          <a:xfrm rot="18879000">
            <a:off x="5204880" y="3229200"/>
            <a:ext cx="1434600" cy="639720"/>
          </a:xfrm>
          <a:prstGeom prst="rightArrow">
            <a:avLst>
              <a:gd name="adj1" fmla="val 50000"/>
              <a:gd name="adj2" fmla="val 50000"/>
            </a:avLst>
          </a:prstGeom>
          <a:solidFill>
            <a:srgbClr val="92D050"/>
          </a:solidFill>
          <a:ln w="25560">
            <a:solidFill>
              <a:srgbClr val="92D050"/>
            </a:solidFill>
            <a:round/>
          </a:ln>
        </p:spPr>
        <p:txBody>
          <a:bodyPr lIns="90000" tIns="45000" rIns="90000" bIns="45000" anchor="ctr"/>
          <a:lstStyle/>
          <a:p>
            <a:pPr algn="ctr">
              <a:lnSpc>
                <a:spcPct val="100000"/>
              </a:lnSpc>
            </a:pPr>
            <a:r>
              <a:rPr lang="es-EC" sz="1600" b="1">
                <a:solidFill>
                  <a:srgbClr val="FFFFFF"/>
                </a:solidFill>
                <a:latin typeface="Myriad Pro"/>
                <a:ea typeface="ＭＳ Ｐゴシック"/>
              </a:rPr>
              <a:t>CHUNK</a:t>
            </a:r>
            <a:endParaRPr/>
          </a:p>
        </p:txBody>
      </p:sp>
      <p:sp>
        <p:nvSpPr>
          <p:cNvPr id="264" name="CustomShape 5"/>
          <p:cNvSpPr/>
          <p:nvPr/>
        </p:nvSpPr>
        <p:spPr>
          <a:xfrm>
            <a:off x="929160" y="2173320"/>
            <a:ext cx="1755000" cy="639720"/>
          </a:xfrm>
          <a:prstGeom prst="rightArrow">
            <a:avLst>
              <a:gd name="adj1" fmla="val 50000"/>
              <a:gd name="adj2" fmla="val 50000"/>
            </a:avLst>
          </a:prstGeom>
          <a:solidFill>
            <a:srgbClr val="4E84C4"/>
          </a:solidFill>
          <a:ln w="25560">
            <a:solidFill>
              <a:srgbClr val="396190"/>
            </a:solidFill>
            <a:round/>
          </a:ln>
        </p:spPr>
        <p:txBody>
          <a:bodyPr lIns="90000" tIns="45000" rIns="90000" bIns="45000" anchor="ctr"/>
          <a:lstStyle/>
          <a:p>
            <a:pPr algn="ctr">
              <a:lnSpc>
                <a:spcPct val="100000"/>
              </a:lnSpc>
            </a:pPr>
            <a:r>
              <a:rPr lang="es-EC" sz="1600" b="1">
                <a:solidFill>
                  <a:srgbClr val="FFFFFF"/>
                </a:solidFill>
                <a:latin typeface="Myriad Pro"/>
                <a:ea typeface="ＭＳ Ｐゴシック"/>
              </a:rPr>
              <a:t>Part-of-speech</a:t>
            </a:r>
            <a:endParaRPr/>
          </a:p>
        </p:txBody>
      </p:sp>
      <p:sp>
        <p:nvSpPr>
          <p:cNvPr id="265" name="CustomShape 6"/>
          <p:cNvSpPr/>
          <p:nvPr/>
        </p:nvSpPr>
        <p:spPr>
          <a:xfrm>
            <a:off x="2766600" y="2247840"/>
            <a:ext cx="5856120" cy="418680"/>
          </a:xfrm>
          <a:prstGeom prst="rect">
            <a:avLst/>
          </a:prstGeom>
          <a:ln w="31680">
            <a:solidFill>
              <a:srgbClr val="33629A"/>
            </a:solidFill>
            <a:round/>
          </a:ln>
        </p:spPr>
      </p:sp>
      <p:sp>
        <p:nvSpPr>
          <p:cNvPr id="266" name="CustomShape 7"/>
          <p:cNvSpPr/>
          <p:nvPr/>
        </p:nvSpPr>
        <p:spPr>
          <a:xfrm>
            <a:off x="1679760" y="4710960"/>
            <a:ext cx="3510360" cy="1004400"/>
          </a:xfrm>
          <a:prstGeom prst="rect">
            <a:avLst/>
          </a:prstGeom>
        </p:spPr>
        <p:txBody>
          <a:bodyPr lIns="90000" tIns="45000" rIns="90000" bIns="45000"/>
          <a:lstStyle/>
          <a:p>
            <a:pPr>
              <a:lnSpc>
                <a:spcPct val="100000"/>
              </a:lnSpc>
              <a:buFont typeface="Wingdings" charset="2"/>
              <a:buChar char=""/>
            </a:pPr>
            <a:r>
              <a:rPr lang="es-EC" sz="2000" b="1">
                <a:solidFill>
                  <a:srgbClr val="3C598C"/>
                </a:solidFill>
                <a:latin typeface="Adobe Fan Heiti Std B"/>
                <a:ea typeface="Adobe Fan Heiti Std B"/>
              </a:rPr>
              <a:t>Entidades</a:t>
            </a:r>
            <a:r>
              <a:rPr lang="es-EC" sz="2000">
                <a:solidFill>
                  <a:srgbClr val="3C598C"/>
                </a:solidFill>
                <a:latin typeface="Adobe Fan Heiti Std B"/>
                <a:ea typeface="Adobe Fan Heiti Std B"/>
              </a:rPr>
              <a:t>: </a:t>
            </a:r>
            <a:endParaRPr/>
          </a:p>
          <a:p>
            <a:pPr lvl="1">
              <a:lnSpc>
                <a:spcPct val="100000"/>
              </a:lnSpc>
              <a:buSzPct val="25000"/>
              <a:buFont typeface="StarSymbol"/>
              <a:buChar char=""/>
            </a:pPr>
            <a:r>
              <a:rPr lang="es-EC" sz="2000">
                <a:solidFill>
                  <a:srgbClr val="3C598C"/>
                </a:solidFill>
                <a:latin typeface="Adobe Fan Heiti Std B"/>
                <a:ea typeface="Adobe Fan Heiti Std B"/>
              </a:rPr>
              <a:t>We</a:t>
            </a:r>
            <a:endParaRPr/>
          </a:p>
          <a:p>
            <a:pPr lvl="1">
              <a:lnSpc>
                <a:spcPct val="100000"/>
              </a:lnSpc>
              <a:buSzPct val="25000"/>
              <a:buFont typeface="StarSymbol"/>
              <a:buChar char=""/>
            </a:pPr>
            <a:r>
              <a:rPr lang="es-EC" sz="2000">
                <a:solidFill>
                  <a:srgbClr val="3C598C"/>
                </a:solidFill>
                <a:latin typeface="Adobe Fan Heiti Std B"/>
                <a:ea typeface="Adobe Fan Heiti Std B"/>
              </a:rPr>
              <a:t>The yellow dog</a:t>
            </a:r>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TextShape 1"/>
          <p:cNvSpPr txBox="1"/>
          <p:nvPr/>
        </p:nvSpPr>
        <p:spPr>
          <a:xfrm>
            <a:off x="343080" y="274680"/>
            <a:ext cx="8442000" cy="595080"/>
          </a:xfrm>
          <a:prstGeom prst="rect">
            <a:avLst/>
          </a:prstGeom>
        </p:spPr>
        <p:txBody>
          <a:bodyPr anchor="ctr"/>
          <a:lstStyle/>
          <a:p>
            <a:pPr>
              <a:lnSpc>
                <a:spcPct val="100000"/>
              </a:lnSpc>
            </a:pPr>
            <a:r>
              <a:rPr lang="en-US" sz="3200" b="1">
                <a:solidFill>
                  <a:srgbClr val="4E84C4"/>
                </a:solidFill>
                <a:latin typeface="Gill Sans"/>
                <a:ea typeface="ＭＳ Ｐゴシック"/>
              </a:rPr>
              <a:t>PLN - Proceso de extracción de entidades</a:t>
            </a:r>
            <a:endParaRPr/>
          </a:p>
        </p:txBody>
      </p:sp>
      <p:sp>
        <p:nvSpPr>
          <p:cNvPr id="268" name="TextShape 2"/>
          <p:cNvSpPr txBox="1"/>
          <p:nvPr/>
        </p:nvSpPr>
        <p:spPr>
          <a:xfrm>
            <a:off x="8477280" y="6461280"/>
            <a:ext cx="380520" cy="264600"/>
          </a:xfrm>
          <a:prstGeom prst="rect">
            <a:avLst/>
          </a:prstGeom>
        </p:spPr>
        <p:txBody>
          <a:bodyPr/>
          <a:lstStyle/>
          <a:p>
            <a:pPr>
              <a:lnSpc>
                <a:spcPct val="100000"/>
              </a:lnSpc>
            </a:pPr>
            <a:fld id="{B1266103-5910-4C0E-9FEE-F54275C7336F}" type="slidenum">
              <a:rPr lang="es-EC" sz="900" b="1">
                <a:solidFill>
                  <a:srgbClr val="4E84C4"/>
                </a:solidFill>
                <a:latin typeface="Myriad Pro"/>
                <a:ea typeface="ＭＳ Ｐゴシック"/>
              </a:rPr>
              <a:t>16</a:t>
            </a:fld>
            <a:endParaRPr/>
          </a:p>
        </p:txBody>
      </p:sp>
      <p:pic>
        <p:nvPicPr>
          <p:cNvPr id="269" name="Picture 7"/>
          <p:cNvPicPr/>
          <p:nvPr/>
        </p:nvPicPr>
        <p:blipFill>
          <a:blip r:embed="rId2"/>
          <a:stretch>
            <a:fillRect/>
          </a:stretch>
        </p:blipFill>
        <p:spPr>
          <a:xfrm>
            <a:off x="2123728" y="1404720"/>
            <a:ext cx="3307592" cy="4688576"/>
          </a:xfrm>
          <a:prstGeom prst="rect">
            <a:avLst/>
          </a:prstGeom>
        </p:spPr>
      </p:pic>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TextShape 1"/>
          <p:cNvSpPr txBox="1"/>
          <p:nvPr/>
        </p:nvSpPr>
        <p:spPr>
          <a:xfrm>
            <a:off x="343080" y="274680"/>
            <a:ext cx="8442000" cy="595080"/>
          </a:xfrm>
          <a:prstGeom prst="rect">
            <a:avLst/>
          </a:prstGeom>
        </p:spPr>
        <p:txBody>
          <a:bodyPr anchor="ctr"/>
          <a:lstStyle/>
          <a:p>
            <a:pPr>
              <a:lnSpc>
                <a:spcPct val="100000"/>
              </a:lnSpc>
            </a:pPr>
            <a:r>
              <a:rPr lang="en-US" sz="3600" b="1">
                <a:solidFill>
                  <a:srgbClr val="4E84C4"/>
                </a:solidFill>
                <a:latin typeface="Gill Sans"/>
                <a:ea typeface="ＭＳ Ｐゴシック"/>
              </a:rPr>
              <a:t>PLN – Desambiguación WSD</a:t>
            </a:r>
            <a:endParaRPr/>
          </a:p>
        </p:txBody>
      </p:sp>
      <p:sp>
        <p:nvSpPr>
          <p:cNvPr id="271" name="TextShape 2"/>
          <p:cNvSpPr txBox="1"/>
          <p:nvPr/>
        </p:nvSpPr>
        <p:spPr>
          <a:xfrm>
            <a:off x="343080" y="1175760"/>
            <a:ext cx="8442000" cy="4525560"/>
          </a:xfrm>
          <a:prstGeom prst="rect">
            <a:avLst/>
          </a:prstGeom>
        </p:spPr>
        <p:txBody>
          <a:bodyPr/>
          <a:lstStyle/>
          <a:p>
            <a:pPr>
              <a:lnSpc>
                <a:spcPct val="100000"/>
              </a:lnSpc>
              <a:buFont typeface="Wingdings" charset="2"/>
              <a:buChar char=""/>
            </a:pPr>
            <a:r>
              <a:rPr lang="en-US" sz="2800">
                <a:solidFill>
                  <a:srgbClr val="000000"/>
                </a:solidFill>
                <a:latin typeface="Gill Sans"/>
                <a:ea typeface="ＭＳ Ｐゴシック"/>
              </a:rPr>
              <a:t>Métodos basados en conocimiento</a:t>
            </a:r>
            <a:endParaRPr/>
          </a:p>
          <a:p>
            <a:pPr lvl="1">
              <a:lnSpc>
                <a:spcPct val="100000"/>
              </a:lnSpc>
              <a:buSzPct val="25000"/>
              <a:buFont typeface="StarSymbol"/>
              <a:buChar char=""/>
            </a:pPr>
            <a:r>
              <a:rPr lang="en-US" sz="2400">
                <a:solidFill>
                  <a:srgbClr val="000000"/>
                </a:solidFill>
                <a:latin typeface="Gill Sans"/>
                <a:ea typeface="ＭＳ Ｐゴシック"/>
              </a:rPr>
              <a:t>Algoritmo de Lesk 1986</a:t>
            </a:r>
            <a:endParaRPr/>
          </a:p>
          <a:p>
            <a:pPr lvl="1">
              <a:lnSpc>
                <a:spcPct val="100000"/>
              </a:lnSpc>
              <a:buSzPct val="25000"/>
              <a:buFont typeface="StarSymbol"/>
              <a:buChar char=""/>
            </a:pPr>
            <a:r>
              <a:rPr lang="en-US" sz="2400">
                <a:solidFill>
                  <a:srgbClr val="000000"/>
                </a:solidFill>
                <a:latin typeface="Gill Sans"/>
                <a:ea typeface="ＭＳ Ｐゴシック"/>
              </a:rPr>
              <a:t>En base a los sentidos de las palabras en la sentecias</a:t>
            </a:r>
            <a:endParaRPr/>
          </a:p>
          <a:p>
            <a:pPr>
              <a:lnSpc>
                <a:spcPct val="100000"/>
              </a:lnSpc>
              <a:buFont typeface="Wingdings" charset="2"/>
              <a:buChar char=""/>
            </a:pPr>
            <a:r>
              <a:rPr lang="en-US" sz="2800">
                <a:solidFill>
                  <a:srgbClr val="000000"/>
                </a:solidFill>
                <a:latin typeface="Gill Sans"/>
                <a:ea typeface="ＭＳ Ｐゴシック"/>
              </a:rPr>
              <a:t>Métodos Supervisado </a:t>
            </a:r>
            <a:endParaRPr/>
          </a:p>
          <a:p>
            <a:pPr lvl="1">
              <a:lnSpc>
                <a:spcPct val="100000"/>
              </a:lnSpc>
              <a:buSzPct val="25000"/>
              <a:buFont typeface="StarSymbol"/>
              <a:buChar char=""/>
            </a:pPr>
            <a:r>
              <a:rPr lang="en-US" sz="2400">
                <a:solidFill>
                  <a:srgbClr val="000000"/>
                </a:solidFill>
                <a:latin typeface="Gill Sans"/>
                <a:ea typeface="ＭＳ Ｐゴシック"/>
              </a:rPr>
              <a:t>Datos enteramiento etiquetados manualmente</a:t>
            </a:r>
            <a:endParaRPr/>
          </a:p>
          <a:p>
            <a:pPr>
              <a:lnSpc>
                <a:spcPct val="100000"/>
              </a:lnSpc>
              <a:buFont typeface="Wingdings" charset="2"/>
              <a:buChar char=""/>
            </a:pPr>
            <a:r>
              <a:rPr lang="en-US" sz="2800">
                <a:solidFill>
                  <a:srgbClr val="000000"/>
                </a:solidFill>
                <a:latin typeface="Gill Sans"/>
                <a:ea typeface="ＭＳ Ｐゴシック"/>
              </a:rPr>
              <a:t>Métodos no supervisados</a:t>
            </a:r>
            <a:endParaRPr/>
          </a:p>
          <a:p>
            <a:pPr lvl="1">
              <a:lnSpc>
                <a:spcPct val="100000"/>
              </a:lnSpc>
              <a:buSzPct val="25000"/>
              <a:buFont typeface="StarSymbol"/>
              <a:buChar char=""/>
            </a:pPr>
            <a:r>
              <a:rPr lang="en-US" sz="2400">
                <a:solidFill>
                  <a:srgbClr val="000000"/>
                </a:solidFill>
                <a:latin typeface="Gill Sans"/>
                <a:ea typeface="ＭＳ Ｐゴシック"/>
              </a:rPr>
              <a:t>Datos enteramiento sin etiquetar (clusters, textos paralelos)</a:t>
            </a:r>
            <a:endParaRPr/>
          </a:p>
          <a:p>
            <a:endParaRPr/>
          </a:p>
        </p:txBody>
      </p:sp>
      <p:sp>
        <p:nvSpPr>
          <p:cNvPr id="272" name="TextShape 3"/>
          <p:cNvSpPr txBox="1"/>
          <p:nvPr/>
        </p:nvSpPr>
        <p:spPr>
          <a:xfrm>
            <a:off x="8477280" y="6461280"/>
            <a:ext cx="380520" cy="264600"/>
          </a:xfrm>
          <a:prstGeom prst="rect">
            <a:avLst/>
          </a:prstGeom>
        </p:spPr>
        <p:txBody>
          <a:bodyPr/>
          <a:lstStyle/>
          <a:p>
            <a:pPr>
              <a:lnSpc>
                <a:spcPct val="100000"/>
              </a:lnSpc>
            </a:pPr>
            <a:fld id="{32C1444E-E7D8-454B-AABC-74CC5616C180}" type="slidenum">
              <a:rPr lang="es-EC" sz="900" b="1">
                <a:solidFill>
                  <a:srgbClr val="4E84C4"/>
                </a:solidFill>
                <a:latin typeface="Myriad Pro"/>
                <a:ea typeface="ＭＳ Ｐゴシック"/>
              </a:rPr>
              <a:t>17</a:t>
            </a:fld>
            <a:endParaRPr/>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TextShape 1"/>
          <p:cNvSpPr txBox="1"/>
          <p:nvPr/>
        </p:nvSpPr>
        <p:spPr>
          <a:xfrm>
            <a:off x="343080" y="274680"/>
            <a:ext cx="8442000" cy="595080"/>
          </a:xfrm>
          <a:prstGeom prst="rect">
            <a:avLst/>
          </a:prstGeom>
        </p:spPr>
        <p:txBody>
          <a:bodyPr anchor="ctr"/>
          <a:lstStyle/>
          <a:p>
            <a:pPr>
              <a:lnSpc>
                <a:spcPct val="100000"/>
              </a:lnSpc>
            </a:pPr>
            <a:r>
              <a:rPr lang="en-US" sz="3200" b="1">
                <a:solidFill>
                  <a:srgbClr val="4E84C4"/>
                </a:solidFill>
                <a:latin typeface="Gill Sans"/>
                <a:ea typeface="ＭＳ Ｐゴシック"/>
              </a:rPr>
              <a:t>Marco teórico - REST</a:t>
            </a:r>
            <a:endParaRPr/>
          </a:p>
        </p:txBody>
      </p:sp>
      <p:sp>
        <p:nvSpPr>
          <p:cNvPr id="274" name="TextShape 2"/>
          <p:cNvSpPr txBox="1"/>
          <p:nvPr/>
        </p:nvSpPr>
        <p:spPr>
          <a:xfrm>
            <a:off x="343080" y="1175760"/>
            <a:ext cx="8442000" cy="4525560"/>
          </a:xfrm>
          <a:prstGeom prst="rect">
            <a:avLst/>
          </a:prstGeom>
        </p:spPr>
        <p:txBody>
          <a:bodyPr/>
          <a:lstStyle/>
          <a:p>
            <a:pPr>
              <a:lnSpc>
                <a:spcPct val="100000"/>
              </a:lnSpc>
              <a:buFont typeface="Wingdings" charset="2"/>
              <a:buChar char=""/>
            </a:pPr>
            <a:r>
              <a:rPr lang="en-US" sz="2800" dirty="0">
                <a:solidFill>
                  <a:srgbClr val="000000"/>
                </a:solidFill>
                <a:latin typeface="Gill Sans"/>
                <a:ea typeface="ＭＳ Ｐゴシック"/>
              </a:rPr>
              <a:t>REST (Representational State Transfer)no </a:t>
            </a:r>
            <a:r>
              <a:rPr lang="en-US" sz="2800" dirty="0" err="1">
                <a:solidFill>
                  <a:srgbClr val="000000"/>
                </a:solidFill>
                <a:latin typeface="Gill Sans"/>
                <a:ea typeface="ＭＳ Ｐゴシック"/>
              </a:rPr>
              <a:t>es</a:t>
            </a:r>
            <a:r>
              <a:rPr lang="en-US" sz="2800" dirty="0">
                <a:solidFill>
                  <a:srgbClr val="000000"/>
                </a:solidFill>
                <a:latin typeface="Gill Sans"/>
                <a:ea typeface="ＭＳ Ｐゴシック"/>
              </a:rPr>
              <a:t> un </a:t>
            </a:r>
            <a:r>
              <a:rPr lang="en-US" sz="2800" dirty="0" err="1">
                <a:solidFill>
                  <a:srgbClr val="000000"/>
                </a:solidFill>
                <a:latin typeface="Gill Sans"/>
                <a:ea typeface="ＭＳ Ｐゴシック"/>
              </a:rPr>
              <a:t>protocolo</a:t>
            </a:r>
            <a:r>
              <a:rPr lang="en-US" sz="2800" dirty="0">
                <a:solidFill>
                  <a:srgbClr val="000000"/>
                </a:solidFill>
                <a:latin typeface="Gill Sans"/>
                <a:ea typeface="ＭＳ Ｐゴシック"/>
              </a:rPr>
              <a:t>, un </a:t>
            </a:r>
            <a:r>
              <a:rPr lang="en-US" sz="2800" dirty="0" err="1">
                <a:solidFill>
                  <a:srgbClr val="000000"/>
                </a:solidFill>
                <a:latin typeface="Gill Sans"/>
                <a:ea typeface="ＭＳ Ｐゴシック"/>
              </a:rPr>
              <a:t>formato</a:t>
            </a:r>
            <a:r>
              <a:rPr lang="en-US" sz="2800" dirty="0">
                <a:solidFill>
                  <a:srgbClr val="000000"/>
                </a:solidFill>
                <a:latin typeface="Gill Sans"/>
                <a:ea typeface="ＭＳ Ｐゴシック"/>
              </a:rPr>
              <a:t> de </a:t>
            </a:r>
            <a:r>
              <a:rPr lang="en-US" sz="2800" dirty="0" err="1">
                <a:solidFill>
                  <a:srgbClr val="000000"/>
                </a:solidFill>
                <a:latin typeface="Gill Sans"/>
                <a:ea typeface="ＭＳ Ｐゴシック"/>
              </a:rPr>
              <a:t>archivo</a:t>
            </a:r>
            <a:r>
              <a:rPr lang="en-US" sz="2800" dirty="0">
                <a:solidFill>
                  <a:srgbClr val="000000"/>
                </a:solidFill>
                <a:latin typeface="Gill Sans"/>
                <a:ea typeface="ＭＳ Ｐゴシック"/>
              </a:rPr>
              <a:t>, o un </a:t>
            </a:r>
            <a:r>
              <a:rPr lang="en-US" sz="2800" dirty="0" err="1">
                <a:solidFill>
                  <a:srgbClr val="000000"/>
                </a:solidFill>
                <a:latin typeface="Gill Sans"/>
                <a:ea typeface="ＭＳ Ｐゴシック"/>
              </a:rPr>
              <a:t>marco</a:t>
            </a:r>
            <a:r>
              <a:rPr lang="en-US" sz="2800" dirty="0">
                <a:solidFill>
                  <a:srgbClr val="000000"/>
                </a:solidFill>
                <a:latin typeface="Gill Sans"/>
                <a:ea typeface="ＭＳ Ｐゴシック"/>
              </a:rPr>
              <a:t> de </a:t>
            </a:r>
            <a:r>
              <a:rPr lang="en-US" sz="2800" dirty="0" err="1">
                <a:solidFill>
                  <a:srgbClr val="000000"/>
                </a:solidFill>
                <a:latin typeface="Gill Sans"/>
                <a:ea typeface="ＭＳ Ｐゴシック"/>
              </a:rPr>
              <a:t>desarrollo</a:t>
            </a:r>
            <a:r>
              <a:rPr lang="en-US" sz="2800" dirty="0">
                <a:solidFill>
                  <a:srgbClr val="000000"/>
                </a:solidFill>
                <a:latin typeface="Gill Sans"/>
                <a:ea typeface="ＭＳ Ｐゴシック"/>
              </a:rPr>
              <a:t>. </a:t>
            </a:r>
            <a:r>
              <a:rPr lang="en-US" sz="2800" dirty="0" err="1">
                <a:solidFill>
                  <a:srgbClr val="000000"/>
                </a:solidFill>
                <a:latin typeface="Gill Sans"/>
                <a:ea typeface="ＭＳ Ｐゴシック"/>
              </a:rPr>
              <a:t>Es</a:t>
            </a:r>
            <a:r>
              <a:rPr lang="en-US" sz="2800" dirty="0">
                <a:solidFill>
                  <a:srgbClr val="000000"/>
                </a:solidFill>
                <a:latin typeface="Gill Sans"/>
                <a:ea typeface="ＭＳ Ｐゴシック"/>
              </a:rPr>
              <a:t> un </a:t>
            </a:r>
            <a:r>
              <a:rPr lang="en-US" sz="2800" dirty="0" err="1">
                <a:solidFill>
                  <a:srgbClr val="000000"/>
                </a:solidFill>
                <a:latin typeface="Gill Sans"/>
                <a:ea typeface="ＭＳ Ｐゴシック"/>
              </a:rPr>
              <a:t>conjunto</a:t>
            </a:r>
            <a:r>
              <a:rPr lang="en-US" sz="2800" dirty="0">
                <a:solidFill>
                  <a:srgbClr val="000000"/>
                </a:solidFill>
                <a:latin typeface="Gill Sans"/>
                <a:ea typeface="ＭＳ Ｐゴシック"/>
              </a:rPr>
              <a:t> de </a:t>
            </a:r>
            <a:r>
              <a:rPr lang="en-US" sz="2800" dirty="0" err="1">
                <a:solidFill>
                  <a:srgbClr val="000000"/>
                </a:solidFill>
                <a:latin typeface="Gill Sans"/>
                <a:ea typeface="ＭＳ Ｐゴシック"/>
              </a:rPr>
              <a:t>restricciones</a:t>
            </a:r>
            <a:r>
              <a:rPr lang="en-US" sz="2800" dirty="0">
                <a:solidFill>
                  <a:srgbClr val="000000"/>
                </a:solidFill>
                <a:latin typeface="Gill Sans"/>
                <a:ea typeface="ＭＳ Ｐゴシック"/>
              </a:rPr>
              <a:t> de </a:t>
            </a:r>
            <a:r>
              <a:rPr lang="en-US" sz="2800" dirty="0" err="1">
                <a:solidFill>
                  <a:srgbClr val="000000"/>
                </a:solidFill>
                <a:latin typeface="Gill Sans"/>
                <a:ea typeface="ＭＳ Ｐゴシック"/>
              </a:rPr>
              <a:t>diseño</a:t>
            </a:r>
            <a:r>
              <a:rPr lang="en-US" sz="2800" dirty="0">
                <a:solidFill>
                  <a:srgbClr val="000000"/>
                </a:solidFill>
                <a:latin typeface="Gill Sans"/>
                <a:ea typeface="ＭＳ Ｐゴシック"/>
              </a:rPr>
              <a:t>, la </a:t>
            </a:r>
            <a:r>
              <a:rPr lang="en-US" sz="2800" dirty="0" err="1">
                <a:solidFill>
                  <a:srgbClr val="000000"/>
                </a:solidFill>
                <a:latin typeface="Gill Sans"/>
                <a:ea typeface="ＭＳ Ｐゴシック"/>
              </a:rPr>
              <a:t>hipermedia</a:t>
            </a:r>
            <a:r>
              <a:rPr lang="en-US" sz="2800" dirty="0">
                <a:solidFill>
                  <a:srgbClr val="000000"/>
                </a:solidFill>
                <a:latin typeface="Gill Sans"/>
                <a:ea typeface="ＭＳ Ｐゴシック"/>
              </a:rPr>
              <a:t> </a:t>
            </a:r>
            <a:r>
              <a:rPr lang="en-US" sz="2800" dirty="0" err="1">
                <a:solidFill>
                  <a:srgbClr val="000000"/>
                </a:solidFill>
                <a:latin typeface="Gill Sans"/>
                <a:ea typeface="ＭＳ Ｐゴシック"/>
              </a:rPr>
              <a:t>como</a:t>
            </a:r>
            <a:r>
              <a:rPr lang="en-US" sz="2800" dirty="0">
                <a:solidFill>
                  <a:srgbClr val="000000"/>
                </a:solidFill>
                <a:latin typeface="Gill Sans"/>
                <a:ea typeface="ＭＳ Ｐゴシック"/>
              </a:rPr>
              <a:t> el motor de </a:t>
            </a:r>
            <a:r>
              <a:rPr lang="en-US" sz="2800" dirty="0" err="1">
                <a:solidFill>
                  <a:srgbClr val="000000"/>
                </a:solidFill>
                <a:latin typeface="Gill Sans"/>
                <a:ea typeface="ＭＳ Ｐゴシック"/>
              </a:rPr>
              <a:t>estado</a:t>
            </a:r>
            <a:r>
              <a:rPr lang="en-US" sz="2800" dirty="0">
                <a:solidFill>
                  <a:srgbClr val="000000"/>
                </a:solidFill>
                <a:latin typeface="Gill Sans"/>
                <a:ea typeface="ＭＳ Ｐゴシック"/>
              </a:rPr>
              <a:t> de la </a:t>
            </a:r>
            <a:r>
              <a:rPr lang="en-US" sz="2800" dirty="0" err="1">
                <a:solidFill>
                  <a:srgbClr val="000000"/>
                </a:solidFill>
                <a:latin typeface="Gill Sans"/>
                <a:ea typeface="ＭＳ Ｐゴシック"/>
              </a:rPr>
              <a:t>aplicación</a:t>
            </a:r>
            <a:r>
              <a:rPr lang="en-US" sz="2800" dirty="0">
                <a:solidFill>
                  <a:srgbClr val="000000"/>
                </a:solidFill>
                <a:latin typeface="Gill Sans"/>
                <a:ea typeface="ＭＳ Ｐゴシック"/>
              </a:rPr>
              <a:t>.</a:t>
            </a:r>
            <a:endParaRPr dirty="0"/>
          </a:p>
          <a:p>
            <a:pPr>
              <a:lnSpc>
                <a:spcPct val="100000"/>
              </a:lnSpc>
              <a:buFont typeface="Wingdings" charset="2"/>
              <a:buChar char=""/>
            </a:pPr>
            <a:r>
              <a:rPr lang="en-US" sz="2800" dirty="0" err="1">
                <a:solidFill>
                  <a:srgbClr val="000000"/>
                </a:solidFill>
                <a:latin typeface="Gill Sans"/>
                <a:ea typeface="ＭＳ Ｐゴシック"/>
              </a:rPr>
              <a:t>Utilizar</a:t>
            </a:r>
            <a:r>
              <a:rPr lang="en-US" sz="2800" dirty="0">
                <a:solidFill>
                  <a:srgbClr val="000000"/>
                </a:solidFill>
                <a:latin typeface="Gill Sans"/>
                <a:ea typeface="ＭＳ Ｐゴシック"/>
              </a:rPr>
              <a:t> los </a:t>
            </a:r>
            <a:r>
              <a:rPr lang="en-US" sz="2800" dirty="0" err="1">
                <a:solidFill>
                  <a:srgbClr val="000000"/>
                </a:solidFill>
                <a:latin typeface="Gill Sans"/>
                <a:ea typeface="ＭＳ Ｐゴシック"/>
              </a:rPr>
              <a:t>métodos</a:t>
            </a:r>
            <a:r>
              <a:rPr lang="en-US" sz="2800" dirty="0">
                <a:solidFill>
                  <a:srgbClr val="000000"/>
                </a:solidFill>
                <a:latin typeface="Gill Sans"/>
                <a:ea typeface="ＭＳ Ｐゴシック"/>
              </a:rPr>
              <a:t> del </a:t>
            </a:r>
            <a:r>
              <a:rPr lang="en-US" sz="2800" dirty="0" err="1">
                <a:solidFill>
                  <a:srgbClr val="000000"/>
                </a:solidFill>
                <a:latin typeface="Gill Sans"/>
                <a:ea typeface="ＭＳ Ｐゴシック"/>
              </a:rPr>
              <a:t>protocolo</a:t>
            </a:r>
            <a:r>
              <a:rPr lang="en-US" sz="2800" dirty="0">
                <a:solidFill>
                  <a:srgbClr val="000000"/>
                </a:solidFill>
                <a:latin typeface="Gill Sans"/>
                <a:ea typeface="ＭＳ Ｐゴシック"/>
              </a:rPr>
              <a:t> HTTP </a:t>
            </a:r>
            <a:r>
              <a:rPr lang="en-US" sz="2800" dirty="0" err="1">
                <a:solidFill>
                  <a:srgbClr val="000000"/>
                </a:solidFill>
                <a:latin typeface="Gill Sans"/>
                <a:ea typeface="ＭＳ Ｐゴシック"/>
              </a:rPr>
              <a:t>como</a:t>
            </a:r>
            <a:r>
              <a:rPr lang="en-US" sz="2800" dirty="0">
                <a:solidFill>
                  <a:srgbClr val="000000"/>
                </a:solidFill>
                <a:latin typeface="Gill Sans"/>
                <a:ea typeface="ＭＳ Ｐゴシック"/>
              </a:rPr>
              <a:t> son PUT, GET, POST y DELETE</a:t>
            </a:r>
            <a:endParaRPr dirty="0"/>
          </a:p>
          <a:p>
            <a:pPr>
              <a:lnSpc>
                <a:spcPct val="100000"/>
              </a:lnSpc>
            </a:pPr>
            <a:endParaRPr dirty="0"/>
          </a:p>
        </p:txBody>
      </p:sp>
      <p:sp>
        <p:nvSpPr>
          <p:cNvPr id="275" name="TextShape 3"/>
          <p:cNvSpPr txBox="1"/>
          <p:nvPr/>
        </p:nvSpPr>
        <p:spPr>
          <a:xfrm>
            <a:off x="8477280" y="6461280"/>
            <a:ext cx="380520" cy="264600"/>
          </a:xfrm>
          <a:prstGeom prst="rect">
            <a:avLst/>
          </a:prstGeom>
        </p:spPr>
        <p:txBody>
          <a:bodyPr/>
          <a:lstStyle/>
          <a:p>
            <a:pPr>
              <a:lnSpc>
                <a:spcPct val="100000"/>
              </a:lnSpc>
            </a:pPr>
            <a:fld id="{71940E2D-8E9A-414F-92C8-C80EE9D4846D}" type="slidenum">
              <a:rPr lang="es-EC" sz="900" b="1">
                <a:solidFill>
                  <a:srgbClr val="4E84C4"/>
                </a:solidFill>
                <a:latin typeface="Myriad Pro"/>
                <a:ea typeface="ＭＳ Ｐゴシック"/>
              </a:rPr>
              <a:t>18</a:t>
            </a:fld>
            <a:endParaRPr/>
          </a:p>
        </p:txBody>
      </p:sp>
    </p:spTree>
  </p:cSld>
  <p:clrMapOvr>
    <a:masterClrMapping/>
  </p:clrMapOvr>
  <p:transition>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TextShape 1"/>
          <p:cNvSpPr txBox="1"/>
          <p:nvPr/>
        </p:nvSpPr>
        <p:spPr>
          <a:xfrm>
            <a:off x="343080" y="274680"/>
            <a:ext cx="8442000" cy="595080"/>
          </a:xfrm>
          <a:prstGeom prst="rect">
            <a:avLst/>
          </a:prstGeom>
        </p:spPr>
        <p:txBody>
          <a:bodyPr anchor="ctr"/>
          <a:lstStyle/>
          <a:p>
            <a:pPr>
              <a:lnSpc>
                <a:spcPct val="100000"/>
              </a:lnSpc>
            </a:pPr>
            <a:r>
              <a:rPr lang="es-EC" sz="3200" b="1" dirty="0" smtClean="0">
                <a:solidFill>
                  <a:srgbClr val="4E84C4"/>
                </a:solidFill>
                <a:latin typeface="Gill Sans"/>
                <a:ea typeface="ＭＳ Ｐゴシック"/>
              </a:rPr>
              <a:t>Propuesta </a:t>
            </a:r>
            <a:endParaRPr lang="es-EC" dirty="0"/>
          </a:p>
        </p:txBody>
      </p:sp>
      <p:sp>
        <p:nvSpPr>
          <p:cNvPr id="277" name="TextShape 2"/>
          <p:cNvSpPr txBox="1"/>
          <p:nvPr/>
        </p:nvSpPr>
        <p:spPr>
          <a:xfrm>
            <a:off x="8477280" y="6461280"/>
            <a:ext cx="380520" cy="264600"/>
          </a:xfrm>
          <a:prstGeom prst="rect">
            <a:avLst/>
          </a:prstGeom>
        </p:spPr>
        <p:txBody>
          <a:bodyPr/>
          <a:lstStyle/>
          <a:p>
            <a:pPr>
              <a:lnSpc>
                <a:spcPct val="100000"/>
              </a:lnSpc>
            </a:pPr>
            <a:fld id="{170C420A-F0CA-4086-968B-DEF57F46F8DD}" type="slidenum">
              <a:rPr lang="es-EC" sz="900" b="1">
                <a:solidFill>
                  <a:srgbClr val="4E84C4"/>
                </a:solidFill>
                <a:latin typeface="Myriad Pro"/>
                <a:ea typeface="ＭＳ Ｐゴシック"/>
              </a:rPr>
              <a:t>19</a:t>
            </a:fld>
            <a:endParaRP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083" y="1772816"/>
            <a:ext cx="8865413" cy="35076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TextShape 1"/>
          <p:cNvSpPr txBox="1"/>
          <p:nvPr/>
        </p:nvSpPr>
        <p:spPr>
          <a:xfrm>
            <a:off x="343080" y="274680"/>
            <a:ext cx="8442000" cy="595080"/>
          </a:xfrm>
          <a:prstGeom prst="rect">
            <a:avLst/>
          </a:prstGeom>
        </p:spPr>
        <p:txBody>
          <a:bodyPr anchor="ctr"/>
          <a:lstStyle/>
          <a:p>
            <a:pPr>
              <a:lnSpc>
                <a:spcPct val="100000"/>
              </a:lnSpc>
            </a:pPr>
            <a:r>
              <a:rPr lang="en-US" sz="3200" b="1">
                <a:solidFill>
                  <a:srgbClr val="4E84C4"/>
                </a:solidFill>
                <a:latin typeface="Gill Sans"/>
                <a:ea typeface="ＭＳ Ｐゴシック"/>
              </a:rPr>
              <a:t>Agenda</a:t>
            </a:r>
            <a:endParaRPr/>
          </a:p>
        </p:txBody>
      </p:sp>
      <p:sp>
        <p:nvSpPr>
          <p:cNvPr id="201" name="TextShape 2"/>
          <p:cNvSpPr txBox="1"/>
          <p:nvPr/>
        </p:nvSpPr>
        <p:spPr>
          <a:xfrm>
            <a:off x="343080" y="1175760"/>
            <a:ext cx="8442000" cy="4525560"/>
          </a:xfrm>
          <a:prstGeom prst="rect">
            <a:avLst/>
          </a:prstGeom>
        </p:spPr>
        <p:txBody>
          <a:bodyPr/>
          <a:lstStyle/>
          <a:p>
            <a:pPr>
              <a:lnSpc>
                <a:spcPct val="100000"/>
              </a:lnSpc>
              <a:buFont typeface="Wingdings" charset="2"/>
              <a:buChar char=""/>
            </a:pPr>
            <a:r>
              <a:rPr lang="en-US" sz="2800">
                <a:solidFill>
                  <a:srgbClr val="000000"/>
                </a:solidFill>
                <a:latin typeface="Gill Sans"/>
                <a:ea typeface="ＭＳ Ｐゴシック"/>
              </a:rPr>
              <a:t>Propósito y Resultados Esperados</a:t>
            </a:r>
            <a:endParaRPr/>
          </a:p>
          <a:p>
            <a:pPr>
              <a:lnSpc>
                <a:spcPct val="100000"/>
              </a:lnSpc>
              <a:buFont typeface="Wingdings" charset="2"/>
              <a:buChar char=""/>
            </a:pPr>
            <a:r>
              <a:rPr lang="en-US" sz="2800">
                <a:solidFill>
                  <a:srgbClr val="000000"/>
                </a:solidFill>
                <a:latin typeface="Gill Sans"/>
                <a:ea typeface="ＭＳ Ｐゴシック"/>
              </a:rPr>
              <a:t>Fases del Proyecto</a:t>
            </a:r>
            <a:endParaRPr/>
          </a:p>
          <a:p>
            <a:pPr>
              <a:lnSpc>
                <a:spcPct val="100000"/>
              </a:lnSpc>
              <a:buFont typeface="Wingdings" charset="2"/>
              <a:buChar char=""/>
            </a:pPr>
            <a:r>
              <a:rPr lang="en-US" sz="2800">
                <a:solidFill>
                  <a:srgbClr val="000000"/>
                </a:solidFill>
                <a:latin typeface="Gill Sans"/>
                <a:ea typeface="ＭＳ Ｐゴシック"/>
              </a:rPr>
              <a:t>Detalle de Fases del Proyecto</a:t>
            </a:r>
            <a:endParaRPr/>
          </a:p>
          <a:p>
            <a:pPr>
              <a:lnSpc>
                <a:spcPct val="100000"/>
              </a:lnSpc>
              <a:buFont typeface="Wingdings" charset="2"/>
              <a:buChar char=""/>
            </a:pPr>
            <a:r>
              <a:rPr lang="en-US" sz="2800">
                <a:solidFill>
                  <a:srgbClr val="000000"/>
                </a:solidFill>
                <a:latin typeface="Gill Sans"/>
                <a:ea typeface="ＭＳ Ｐゴシック"/>
              </a:rPr>
              <a:t>Avance General del Proyecto</a:t>
            </a:r>
            <a:endParaRPr/>
          </a:p>
          <a:p>
            <a:pPr>
              <a:lnSpc>
                <a:spcPct val="100000"/>
              </a:lnSpc>
              <a:buFont typeface="Wingdings" charset="2"/>
              <a:buChar char=""/>
            </a:pPr>
            <a:r>
              <a:rPr lang="en-US" sz="2800">
                <a:solidFill>
                  <a:srgbClr val="000000"/>
                </a:solidFill>
                <a:latin typeface="Gill Sans"/>
                <a:ea typeface="ＭＳ Ｐゴシック"/>
              </a:rPr>
              <a:t>Riesgos del Proyecto</a:t>
            </a:r>
            <a:endParaRPr/>
          </a:p>
          <a:p>
            <a:pPr>
              <a:lnSpc>
                <a:spcPct val="100000"/>
              </a:lnSpc>
              <a:buFont typeface="Wingdings" charset="2"/>
              <a:buChar char=""/>
            </a:pPr>
            <a:r>
              <a:rPr lang="en-US" sz="2800">
                <a:solidFill>
                  <a:srgbClr val="000000"/>
                </a:solidFill>
                <a:latin typeface="Gill Sans"/>
                <a:ea typeface="ＭＳ Ｐゴシック"/>
              </a:rPr>
              <a:t>Proyecto</a:t>
            </a:r>
            <a:endParaRPr/>
          </a:p>
          <a:p>
            <a:pPr>
              <a:lnSpc>
                <a:spcPct val="100000"/>
              </a:lnSpc>
              <a:buFont typeface="Wingdings" charset="2"/>
              <a:buChar char=""/>
            </a:pPr>
            <a:r>
              <a:rPr lang="en-US" sz="2800">
                <a:solidFill>
                  <a:srgbClr val="000000"/>
                </a:solidFill>
                <a:latin typeface="Gill Sans"/>
                <a:ea typeface="ＭＳ Ｐゴシック"/>
              </a:rPr>
              <a:t>Problemas encontrados</a:t>
            </a:r>
            <a:endParaRPr/>
          </a:p>
          <a:p>
            <a:pPr>
              <a:lnSpc>
                <a:spcPct val="100000"/>
              </a:lnSpc>
              <a:buFont typeface="Wingdings" charset="2"/>
              <a:buChar char=""/>
            </a:pPr>
            <a:r>
              <a:rPr lang="en-US" sz="2800">
                <a:solidFill>
                  <a:srgbClr val="000000"/>
                </a:solidFill>
                <a:latin typeface="Gill Sans"/>
                <a:ea typeface="ＭＳ Ｐゴシック"/>
              </a:rPr>
              <a:t>Aprendizajes</a:t>
            </a:r>
            <a:endParaRPr/>
          </a:p>
        </p:txBody>
      </p:sp>
      <p:sp>
        <p:nvSpPr>
          <p:cNvPr id="202" name="TextShape 3"/>
          <p:cNvSpPr txBox="1"/>
          <p:nvPr/>
        </p:nvSpPr>
        <p:spPr>
          <a:xfrm>
            <a:off x="8477280" y="6461280"/>
            <a:ext cx="380520" cy="264600"/>
          </a:xfrm>
          <a:prstGeom prst="rect">
            <a:avLst/>
          </a:prstGeom>
        </p:spPr>
        <p:txBody>
          <a:bodyPr/>
          <a:lstStyle/>
          <a:p>
            <a:pPr>
              <a:lnSpc>
                <a:spcPct val="100000"/>
              </a:lnSpc>
            </a:pPr>
            <a:fld id="{347B3E8D-A948-4E0D-98E8-834D6F3915AC}" type="slidenum">
              <a:rPr lang="es-EC" sz="900" b="1">
                <a:solidFill>
                  <a:srgbClr val="4E84C4"/>
                </a:solidFill>
                <a:latin typeface="Myriad Pro"/>
                <a:ea typeface="ＭＳ Ｐゴシック"/>
              </a:rPr>
              <a:t>2</a:t>
            </a:fld>
            <a:endParaRPr/>
          </a:p>
        </p:txBody>
      </p:sp>
    </p:spTree>
  </p:cSld>
  <p:clrMapOvr>
    <a:masterClrMapping/>
  </p:clrMapOvr>
  <p:transition>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TextShape 1"/>
          <p:cNvSpPr txBox="1"/>
          <p:nvPr/>
        </p:nvSpPr>
        <p:spPr>
          <a:xfrm>
            <a:off x="343080" y="274680"/>
            <a:ext cx="8442000" cy="595080"/>
          </a:xfrm>
          <a:prstGeom prst="rect">
            <a:avLst/>
          </a:prstGeom>
        </p:spPr>
        <p:txBody>
          <a:bodyPr anchor="ctr"/>
          <a:lstStyle/>
          <a:p>
            <a:pPr>
              <a:lnSpc>
                <a:spcPct val="100000"/>
              </a:lnSpc>
            </a:pPr>
            <a:r>
              <a:rPr lang="en-US" sz="3200" b="1">
                <a:solidFill>
                  <a:srgbClr val="4E84C4"/>
                </a:solidFill>
                <a:latin typeface="Gill Sans"/>
                <a:ea typeface="ＭＳ Ｐゴシック"/>
              </a:rPr>
              <a:t>Propuesta - Algoritmo de Lesk</a:t>
            </a:r>
            <a:endParaRPr/>
          </a:p>
        </p:txBody>
      </p:sp>
      <p:sp>
        <p:nvSpPr>
          <p:cNvPr id="280" name="TextShape 2"/>
          <p:cNvSpPr txBox="1"/>
          <p:nvPr/>
        </p:nvSpPr>
        <p:spPr>
          <a:xfrm>
            <a:off x="8477280" y="6461280"/>
            <a:ext cx="380520" cy="264600"/>
          </a:xfrm>
          <a:prstGeom prst="rect">
            <a:avLst/>
          </a:prstGeom>
        </p:spPr>
        <p:txBody>
          <a:bodyPr/>
          <a:lstStyle/>
          <a:p>
            <a:pPr>
              <a:lnSpc>
                <a:spcPct val="100000"/>
              </a:lnSpc>
            </a:pPr>
            <a:fld id="{417B7956-66C8-46D3-8214-C1678E70C5AF}" type="slidenum">
              <a:rPr lang="es-EC" sz="900" b="1">
                <a:solidFill>
                  <a:srgbClr val="4E84C4"/>
                </a:solidFill>
                <a:latin typeface="Myriad Pro"/>
                <a:ea typeface="ＭＳ Ｐゴシック"/>
              </a:rPr>
              <a:t>20</a:t>
            </a:fld>
            <a:endParaRPr/>
          </a:p>
        </p:txBody>
      </p:sp>
      <p:pic>
        <p:nvPicPr>
          <p:cNvPr id="281" name="Picture 2"/>
          <p:cNvPicPr/>
          <p:nvPr/>
        </p:nvPicPr>
        <p:blipFill rotWithShape="1">
          <a:blip r:embed="rId2"/>
          <a:srcRect l="6984" t="26705" r="55500" b="10676"/>
          <a:stretch/>
        </p:blipFill>
        <p:spPr>
          <a:xfrm>
            <a:off x="1115616" y="1374699"/>
            <a:ext cx="6336704" cy="5006629"/>
          </a:xfrm>
          <a:prstGeom prst="rect">
            <a:avLst/>
          </a:prstGeom>
        </p:spPr>
      </p:pic>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TextShape 1"/>
          <p:cNvSpPr txBox="1"/>
          <p:nvPr/>
        </p:nvSpPr>
        <p:spPr>
          <a:xfrm>
            <a:off x="343080" y="274680"/>
            <a:ext cx="8442000" cy="595080"/>
          </a:xfrm>
          <a:prstGeom prst="rect">
            <a:avLst/>
          </a:prstGeom>
        </p:spPr>
        <p:txBody>
          <a:bodyPr anchor="ctr"/>
          <a:lstStyle/>
          <a:p>
            <a:pPr>
              <a:lnSpc>
                <a:spcPct val="100000"/>
              </a:lnSpc>
            </a:pPr>
            <a:r>
              <a:rPr lang="en-US" sz="3200" b="1" dirty="0" err="1">
                <a:solidFill>
                  <a:srgbClr val="4E84C4"/>
                </a:solidFill>
                <a:latin typeface="Gill Sans"/>
                <a:ea typeface="ＭＳ Ｐゴシック"/>
              </a:rPr>
              <a:t>Arquitectura</a:t>
            </a:r>
            <a:endParaRPr dirty="0"/>
          </a:p>
        </p:txBody>
      </p:sp>
      <p:sp>
        <p:nvSpPr>
          <p:cNvPr id="283" name="TextShape 2"/>
          <p:cNvSpPr txBox="1"/>
          <p:nvPr/>
        </p:nvSpPr>
        <p:spPr>
          <a:xfrm>
            <a:off x="8477280" y="6461280"/>
            <a:ext cx="380520" cy="264600"/>
          </a:xfrm>
          <a:prstGeom prst="rect">
            <a:avLst/>
          </a:prstGeom>
        </p:spPr>
        <p:txBody>
          <a:bodyPr/>
          <a:lstStyle/>
          <a:p>
            <a:pPr>
              <a:lnSpc>
                <a:spcPct val="100000"/>
              </a:lnSpc>
            </a:pPr>
            <a:fld id="{65F0AB03-2CF9-400E-9AE0-00763F571056}" type="slidenum">
              <a:rPr lang="es-EC" sz="900" b="1">
                <a:solidFill>
                  <a:srgbClr val="4E84C4"/>
                </a:solidFill>
                <a:latin typeface="Myriad Pro"/>
                <a:ea typeface="ＭＳ Ｐゴシック"/>
              </a:rPr>
              <a:t>21</a:t>
            </a:fld>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338" y="1551012"/>
            <a:ext cx="8315325" cy="468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sz="3200" b="1" dirty="0" err="1" smtClean="0">
                <a:solidFill>
                  <a:srgbClr val="4E84C4"/>
                </a:solidFill>
                <a:latin typeface="Gill Sans"/>
                <a:ea typeface="ＭＳ Ｐゴシック"/>
              </a:rPr>
              <a:t>Arquitectura</a:t>
            </a:r>
            <a:endParaRPr lang="es-EC" sz="3200" dirty="0"/>
          </a:p>
        </p:txBody>
      </p:sp>
      <p:sp>
        <p:nvSpPr>
          <p:cNvPr id="3" name="2 Subtítulo"/>
          <p:cNvSpPr>
            <a:spLocks noGrp="1"/>
          </p:cNvSpPr>
          <p:nvPr>
            <p:ph type="subTitle"/>
          </p:nvPr>
        </p:nvSpPr>
        <p:spPr>
          <a:xfrm>
            <a:off x="1115616" y="1441500"/>
            <a:ext cx="4156912" cy="2995612"/>
          </a:xfrm>
        </p:spPr>
        <p:txBody>
          <a:bodyPr/>
          <a:lstStyle/>
          <a:p>
            <a:pPr marL="285750" indent="-285750">
              <a:buFont typeface="Arial" panose="020B0604020202020204" pitchFamily="34" charset="0"/>
              <a:buChar char="•"/>
            </a:pPr>
            <a:r>
              <a:rPr lang="es-EC" dirty="0" err="1" smtClean="0">
                <a:solidFill>
                  <a:schemeClr val="tx1"/>
                </a:solidFill>
                <a:latin typeface="+mn-lt"/>
                <a:ea typeface="Adobe Fangsong Std R" pitchFamily="18" charset="-128"/>
              </a:rPr>
              <a:t>Flask</a:t>
            </a:r>
            <a:r>
              <a:rPr lang="es-EC" dirty="0" smtClean="0">
                <a:solidFill>
                  <a:schemeClr val="tx1"/>
                </a:solidFill>
                <a:latin typeface="+mn-lt"/>
                <a:ea typeface="Adobe Fangsong Std R" pitchFamily="18" charset="-128"/>
              </a:rPr>
              <a:t> (WS)</a:t>
            </a:r>
          </a:p>
          <a:p>
            <a:pPr marL="285750" indent="-285750">
              <a:buFont typeface="Arial" panose="020B0604020202020204" pitchFamily="34" charset="0"/>
              <a:buChar char="•"/>
            </a:pPr>
            <a:endParaRPr lang="es-EC" dirty="0" smtClean="0">
              <a:solidFill>
                <a:schemeClr val="tx1"/>
              </a:solidFill>
              <a:latin typeface="+mn-lt"/>
              <a:ea typeface="Adobe Fangsong Std R" pitchFamily="18" charset="-128"/>
            </a:endParaRPr>
          </a:p>
          <a:p>
            <a:pPr marL="285750" indent="-285750">
              <a:buFont typeface="Arial" panose="020B0604020202020204" pitchFamily="34" charset="0"/>
              <a:buChar char="•"/>
            </a:pPr>
            <a:r>
              <a:rPr lang="es-EC" dirty="0" err="1" smtClean="0">
                <a:solidFill>
                  <a:schemeClr val="tx1"/>
                </a:solidFill>
                <a:latin typeface="+mn-lt"/>
                <a:ea typeface="Adobe Fangsong Std R" pitchFamily="18" charset="-128"/>
              </a:rPr>
              <a:t>SPARQLWrapper</a:t>
            </a:r>
            <a:r>
              <a:rPr lang="es-EC" dirty="0" smtClean="0">
                <a:solidFill>
                  <a:schemeClr val="tx1"/>
                </a:solidFill>
                <a:latin typeface="+mn-lt"/>
                <a:ea typeface="Adobe Fangsong Std R" pitchFamily="18" charset="-128"/>
              </a:rPr>
              <a:t> (Consulta </a:t>
            </a:r>
            <a:r>
              <a:rPr lang="es-EC" dirty="0" err="1" smtClean="0">
                <a:solidFill>
                  <a:schemeClr val="tx1"/>
                </a:solidFill>
                <a:latin typeface="+mn-lt"/>
                <a:ea typeface="Adobe Fangsong Std R" pitchFamily="18" charset="-128"/>
              </a:rPr>
              <a:t>DBpedia</a:t>
            </a:r>
            <a:r>
              <a:rPr lang="es-EC" dirty="0" smtClean="0">
                <a:solidFill>
                  <a:schemeClr val="tx1"/>
                </a:solidFill>
                <a:latin typeface="+mn-lt"/>
                <a:ea typeface="Adobe Fangsong Std R" pitchFamily="18" charset="-128"/>
              </a:rPr>
              <a:t>)</a:t>
            </a:r>
          </a:p>
          <a:p>
            <a:pPr marL="285750" indent="-285750">
              <a:buFont typeface="Arial" panose="020B0604020202020204" pitchFamily="34" charset="0"/>
              <a:buChar char="•"/>
            </a:pPr>
            <a:endParaRPr lang="es-EC" dirty="0">
              <a:solidFill>
                <a:schemeClr val="tx1"/>
              </a:solidFill>
              <a:latin typeface="+mn-lt"/>
              <a:ea typeface="Adobe Fangsong Std R" pitchFamily="18" charset="-128"/>
            </a:endParaRPr>
          </a:p>
          <a:p>
            <a:pPr marL="285750" indent="-285750">
              <a:buFont typeface="Arial" panose="020B0604020202020204" pitchFamily="34" charset="0"/>
              <a:buChar char="•"/>
            </a:pPr>
            <a:r>
              <a:rPr lang="es-EC" dirty="0" smtClean="0">
                <a:solidFill>
                  <a:schemeClr val="tx1"/>
                </a:solidFill>
                <a:latin typeface="+mn-lt"/>
                <a:ea typeface="Adobe Fangsong Std R" pitchFamily="18" charset="-128"/>
              </a:rPr>
              <a:t>NLTK (PLN)</a:t>
            </a:r>
          </a:p>
          <a:p>
            <a:pPr marL="285750" indent="-285750">
              <a:buFont typeface="Arial" panose="020B0604020202020204" pitchFamily="34" charset="0"/>
              <a:buChar char="•"/>
            </a:pPr>
            <a:endParaRPr lang="es-EC" dirty="0">
              <a:solidFill>
                <a:schemeClr val="tx1"/>
              </a:solidFill>
              <a:latin typeface="+mn-lt"/>
              <a:ea typeface="Adobe Fangsong Std R" pitchFamily="18" charset="-128"/>
            </a:endParaRPr>
          </a:p>
          <a:p>
            <a:pPr marL="285750" indent="-285750">
              <a:buFont typeface="Arial" panose="020B0604020202020204" pitchFamily="34" charset="0"/>
              <a:buChar char="•"/>
            </a:pPr>
            <a:r>
              <a:rPr lang="es-EC" dirty="0" err="1" smtClean="0">
                <a:solidFill>
                  <a:schemeClr val="tx1"/>
                </a:solidFill>
                <a:latin typeface="+mn-lt"/>
                <a:ea typeface="Adobe Fangsong Std R" pitchFamily="18" charset="-128"/>
              </a:rPr>
              <a:t>TreeTagger</a:t>
            </a:r>
            <a:r>
              <a:rPr lang="es-EC" dirty="0" smtClean="0">
                <a:solidFill>
                  <a:schemeClr val="tx1"/>
                </a:solidFill>
                <a:latin typeface="+mn-lt"/>
                <a:ea typeface="Adobe Fangsong Std R" pitchFamily="18" charset="-128"/>
              </a:rPr>
              <a:t> </a:t>
            </a:r>
            <a:r>
              <a:rPr lang="es-EC" dirty="0" smtClean="0">
                <a:latin typeface="+mn-lt"/>
                <a:ea typeface="Adobe Fangsong Std R" pitchFamily="18" charset="-128"/>
              </a:rPr>
              <a:t>(PLN)</a:t>
            </a:r>
          </a:p>
          <a:p>
            <a:pPr marL="285750" indent="-285750">
              <a:buFont typeface="Arial" panose="020B0604020202020204" pitchFamily="34" charset="0"/>
              <a:buChar char="•"/>
            </a:pPr>
            <a:endParaRPr lang="es-EC" dirty="0">
              <a:latin typeface="+mn-lt"/>
              <a:ea typeface="Adobe Fangsong Std R" pitchFamily="18" charset="-128"/>
            </a:endParaRPr>
          </a:p>
          <a:p>
            <a:pPr marL="285750" indent="-285750">
              <a:buFont typeface="Arial" panose="020B0604020202020204" pitchFamily="34" charset="0"/>
              <a:buChar char="•"/>
            </a:pPr>
            <a:endParaRPr lang="es-EC" dirty="0">
              <a:latin typeface="+mn-lt"/>
              <a:ea typeface="Adobe Fangsong Std R" pitchFamily="18" charset="-128"/>
            </a:endParaRPr>
          </a:p>
          <a:p>
            <a:pPr marL="285750" indent="-285750">
              <a:buFont typeface="Arial" panose="020B0604020202020204" pitchFamily="34" charset="0"/>
              <a:buChar char="•"/>
            </a:pPr>
            <a:endParaRPr lang="es-EC" dirty="0">
              <a:latin typeface="+mn-lt"/>
              <a:ea typeface="Adobe Fangsong Std R" pitchFamily="18" charset="-128"/>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248" y="1268760"/>
            <a:ext cx="1563241" cy="18255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descr="C:\Users\fabricio\Desktop\tesis\Imagenes\imge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4452" y="1412776"/>
            <a:ext cx="1999591" cy="119628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4542"/>
          <a:stretch/>
        </p:blipFill>
        <p:spPr bwMode="auto">
          <a:xfrm>
            <a:off x="3608207" y="3356992"/>
            <a:ext cx="4866915" cy="26120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68024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p:nvPr>
        </p:nvSpPr>
        <p:spPr>
          <a:xfrm>
            <a:off x="323528" y="1567376"/>
            <a:ext cx="8442000" cy="4525920"/>
          </a:xfrm>
        </p:spPr>
        <p:txBody>
          <a:bodyPr/>
          <a:lstStyle/>
          <a:p>
            <a:r>
              <a:rPr lang="es-EC" sz="2000" dirty="0" smtClean="0">
                <a:solidFill>
                  <a:srgbClr val="C00000"/>
                </a:solidFill>
                <a:latin typeface="Calibri" panose="020F0502020204030204" pitchFamily="34" charset="0"/>
              </a:rPr>
              <a:t>Archivos importados de </a:t>
            </a:r>
            <a:r>
              <a:rPr lang="es-EC" sz="2000" dirty="0" err="1" smtClean="0">
                <a:solidFill>
                  <a:srgbClr val="C00000"/>
                </a:solidFill>
                <a:latin typeface="Calibri" panose="020F0502020204030204" pitchFamily="34" charset="0"/>
              </a:rPr>
              <a:t>Dbpedia</a:t>
            </a:r>
            <a:endParaRPr lang="es-EC" sz="2000" dirty="0" smtClean="0">
              <a:solidFill>
                <a:srgbClr val="C00000"/>
              </a:solidFill>
              <a:latin typeface="Calibri" panose="020F0502020204030204" pitchFamily="34" charset="0"/>
            </a:endParaRPr>
          </a:p>
          <a:p>
            <a:r>
              <a:rPr lang="es-EC" sz="1200" dirty="0" smtClean="0">
                <a:solidFill>
                  <a:schemeClr val="accent1"/>
                </a:solidFill>
                <a:latin typeface="Calibri" panose="020F0502020204030204" pitchFamily="34" charset="0"/>
                <a:hlinkClick r:id="rId2"/>
              </a:rPr>
              <a:t>http://data.dws.informatik.uni-mannheim.de/dbpedia/3.9/</a:t>
            </a:r>
            <a:endParaRPr lang="es-EC" sz="1200" dirty="0" smtClean="0">
              <a:solidFill>
                <a:schemeClr val="accent1"/>
              </a:solidFill>
              <a:latin typeface="Calibri" panose="020F0502020204030204" pitchFamily="34" charset="0"/>
            </a:endParaRPr>
          </a:p>
          <a:p>
            <a:endParaRPr lang="es-EC" sz="1200" dirty="0" smtClean="0">
              <a:latin typeface="Calibri" panose="020F0502020204030204" pitchFamily="34" charset="0"/>
            </a:endParaRPr>
          </a:p>
          <a:p>
            <a:endParaRPr lang="es-EC" sz="1200" dirty="0">
              <a:latin typeface="Calibri" panose="020F0502020204030204" pitchFamily="34" charset="0"/>
            </a:endParaRPr>
          </a:p>
          <a:p>
            <a:pPr marL="285750" indent="-285750">
              <a:buFont typeface="Arial" panose="020B0604020202020204" pitchFamily="34" charset="0"/>
              <a:buChar char="•"/>
            </a:pPr>
            <a:r>
              <a:rPr lang="es-EC" dirty="0" err="1" smtClean="0">
                <a:latin typeface="Calibri" panose="020F0502020204030204" pitchFamily="34" charset="0"/>
              </a:rPr>
              <a:t>Labels</a:t>
            </a:r>
            <a:r>
              <a:rPr lang="es-EC" dirty="0" smtClean="0">
                <a:latin typeface="Calibri" panose="020F0502020204030204" pitchFamily="34" charset="0"/>
              </a:rPr>
              <a:t> de recursos: </a:t>
            </a:r>
          </a:p>
          <a:p>
            <a:pPr lvl="6"/>
            <a:r>
              <a:rPr lang="es-EC" dirty="0" smtClean="0">
                <a:latin typeface="Calibri" panose="020F0502020204030204" pitchFamily="34" charset="0"/>
              </a:rPr>
              <a:t>	</a:t>
            </a:r>
            <a:r>
              <a:rPr lang="es-EC" i="1" dirty="0" smtClean="0">
                <a:latin typeface="Calibri" panose="020F0502020204030204" pitchFamily="34" charset="0"/>
              </a:rPr>
              <a:t>labels_en.nt.bz2 </a:t>
            </a:r>
          </a:p>
          <a:p>
            <a:pPr lvl="6"/>
            <a:endParaRPr lang="es-EC" i="1" dirty="0" smtClean="0">
              <a:latin typeface="Calibri" panose="020F0502020204030204" pitchFamily="34" charset="0"/>
            </a:endParaRPr>
          </a:p>
          <a:p>
            <a:pPr marL="285750" indent="-285750">
              <a:buFont typeface="Arial" panose="020B0604020202020204" pitchFamily="34" charset="0"/>
              <a:buChar char="•"/>
            </a:pPr>
            <a:r>
              <a:rPr lang="es-EC" dirty="0" smtClean="0">
                <a:latin typeface="Calibri" panose="020F0502020204030204" pitchFamily="34" charset="0"/>
              </a:rPr>
              <a:t>Datos personal de los recurso tipos Persona:</a:t>
            </a:r>
          </a:p>
          <a:p>
            <a:pPr lvl="8"/>
            <a:r>
              <a:rPr lang="es-EC" dirty="0" smtClean="0">
                <a:latin typeface="Calibri" panose="020F0502020204030204" pitchFamily="34" charset="0"/>
              </a:rPr>
              <a:t>	</a:t>
            </a:r>
            <a:r>
              <a:rPr lang="es-EC" i="1" dirty="0" smtClean="0">
                <a:latin typeface="Calibri" panose="020F0502020204030204" pitchFamily="34" charset="0"/>
              </a:rPr>
              <a:t>persondata_en.nt.bz2</a:t>
            </a:r>
          </a:p>
          <a:p>
            <a:pPr lvl="8"/>
            <a:endParaRPr lang="es-EC" i="1" dirty="0" smtClean="0">
              <a:latin typeface="Calibri" panose="020F0502020204030204" pitchFamily="34" charset="0"/>
            </a:endParaRPr>
          </a:p>
          <a:p>
            <a:pPr marL="285750" lvl="8" indent="-285750">
              <a:buFont typeface="Arial" panose="020B0604020202020204" pitchFamily="34" charset="0"/>
              <a:buChar char="•"/>
            </a:pPr>
            <a:r>
              <a:rPr lang="es-EC" dirty="0" smtClean="0">
                <a:latin typeface="Calibri" panose="020F0502020204030204" pitchFamily="34" charset="0"/>
              </a:rPr>
              <a:t>Resúmenes Corto de los recursos</a:t>
            </a:r>
          </a:p>
          <a:p>
            <a:pPr lvl="8"/>
            <a:r>
              <a:rPr lang="es-EC" dirty="0" smtClean="0">
                <a:latin typeface="Calibri" panose="020F0502020204030204" pitchFamily="34" charset="0"/>
              </a:rPr>
              <a:t>	</a:t>
            </a:r>
            <a:r>
              <a:rPr lang="es-EC" i="1" dirty="0" smtClean="0">
                <a:latin typeface="Calibri" panose="020F0502020204030204" pitchFamily="34" charset="0"/>
              </a:rPr>
              <a:t>short_abstracts_en.nt.bz2</a:t>
            </a:r>
          </a:p>
          <a:p>
            <a:pPr lvl="8" algn="l"/>
            <a:endParaRPr lang="es-EC" i="1" dirty="0" smtClean="0">
              <a:latin typeface="Calibri" panose="020F0502020204030204" pitchFamily="34" charset="0"/>
            </a:endParaRPr>
          </a:p>
          <a:p>
            <a:pPr marL="285750" lvl="8" indent="-285750">
              <a:buFont typeface="Arial" panose="020B0604020202020204" pitchFamily="34" charset="0"/>
              <a:buChar char="•"/>
            </a:pPr>
            <a:r>
              <a:rPr lang="es-EC" dirty="0" smtClean="0">
                <a:latin typeface="Calibri" panose="020F0502020204030204" pitchFamily="34" charset="0"/>
              </a:rPr>
              <a:t>Links de Desambiguación de Wikipedia</a:t>
            </a:r>
          </a:p>
          <a:p>
            <a:pPr lvl="8"/>
            <a:r>
              <a:rPr lang="es-EC" i="1" dirty="0" smtClean="0">
                <a:latin typeface="Calibri" panose="020F0502020204030204" pitchFamily="34" charset="0"/>
              </a:rPr>
              <a:t>	disambiguations_en.nt.bz2</a:t>
            </a:r>
          </a:p>
          <a:p>
            <a:pPr marL="285750" lvl="8" indent="-285750">
              <a:buFont typeface="Arial" panose="020B0604020202020204" pitchFamily="34" charset="0"/>
              <a:buChar char="•"/>
            </a:pPr>
            <a:endParaRPr lang="es-EC" i="1" dirty="0" smtClean="0">
              <a:latin typeface="Calibri" panose="020F0502020204030204" pitchFamily="34" charset="0"/>
            </a:endParaRPr>
          </a:p>
          <a:p>
            <a:pPr marL="285750" lvl="8" indent="-285750">
              <a:buFont typeface="Arial" panose="020B0604020202020204" pitchFamily="34" charset="0"/>
              <a:buChar char="•"/>
            </a:pPr>
            <a:r>
              <a:rPr lang="es-EC" dirty="0" smtClean="0">
                <a:latin typeface="Calibri" panose="020F0502020204030204" pitchFamily="34" charset="0"/>
              </a:rPr>
              <a:t>Redirecciones entre Recursos</a:t>
            </a:r>
          </a:p>
          <a:p>
            <a:pPr lvl="8"/>
            <a:r>
              <a:rPr lang="es-EC" dirty="0" smtClean="0">
                <a:latin typeface="Calibri" panose="020F0502020204030204" pitchFamily="34" charset="0"/>
              </a:rPr>
              <a:t>	</a:t>
            </a:r>
            <a:r>
              <a:rPr lang="es-EC" i="1" dirty="0" smtClean="0">
                <a:latin typeface="Calibri" panose="020F0502020204030204" pitchFamily="34" charset="0"/>
              </a:rPr>
              <a:t>redirects_en.nt.bz2</a:t>
            </a:r>
            <a:endParaRPr lang="es-EC" i="1" dirty="0">
              <a:latin typeface="Calibri" panose="020F0502020204030204" pitchFamily="34" charset="0"/>
            </a:endParaRPr>
          </a:p>
          <a:p>
            <a:pPr marL="285750" lvl="8" indent="-285750">
              <a:buFont typeface="Arial" panose="020B0604020202020204" pitchFamily="34" charset="0"/>
              <a:buChar char="•"/>
            </a:pPr>
            <a:endParaRPr lang="es-EC" dirty="0" smtClean="0">
              <a:latin typeface="Calibri" panose="020F0502020204030204" pitchFamily="34" charset="0"/>
            </a:endParaRPr>
          </a:p>
          <a:p>
            <a:endParaRPr lang="es-EC" dirty="0">
              <a:latin typeface="Calibri" panose="020F0502020204030204" pitchFamily="34" charset="0"/>
            </a:endParaRPr>
          </a:p>
        </p:txBody>
      </p:sp>
      <p:sp>
        <p:nvSpPr>
          <p:cNvPr id="4" name="1 Título"/>
          <p:cNvSpPr txBox="1">
            <a:spLocks/>
          </p:cNvSpPr>
          <p:nvPr/>
        </p:nvSpPr>
        <p:spPr>
          <a:xfrm>
            <a:off x="495480" y="427080"/>
            <a:ext cx="8442000" cy="595440"/>
          </a:xfrm>
          <a:prstGeom prst="rect">
            <a:avLst/>
          </a:prstGeom>
        </p:spPr>
        <p:txBody>
          <a:bodyPr wrap="none" lIns="0" tIns="0" rIns="0" bIns="0" anchor="ctr"/>
          <a:lstStyle/>
          <a:p>
            <a:r>
              <a:rPr lang="en-US" sz="3200" b="1" kern="0" smtClean="0">
                <a:solidFill>
                  <a:srgbClr val="4E84C4"/>
                </a:solidFill>
                <a:latin typeface="Gill Sans"/>
                <a:ea typeface="ＭＳ Ｐゴシック"/>
              </a:rPr>
              <a:t>Arquitectura</a:t>
            </a:r>
            <a:endParaRPr lang="es-EC" sz="3200" kern="0" dirty="0">
              <a:solidFill>
                <a:sysClr val="windowText" lastClr="000000"/>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1556792"/>
            <a:ext cx="2742034" cy="22489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494426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TextShape 1"/>
          <p:cNvSpPr txBox="1"/>
          <p:nvPr/>
        </p:nvSpPr>
        <p:spPr>
          <a:xfrm>
            <a:off x="343080" y="274680"/>
            <a:ext cx="8442000" cy="595080"/>
          </a:xfrm>
          <a:prstGeom prst="rect">
            <a:avLst/>
          </a:prstGeom>
        </p:spPr>
        <p:txBody>
          <a:bodyPr anchor="ctr"/>
          <a:lstStyle/>
          <a:p>
            <a:pPr>
              <a:lnSpc>
                <a:spcPct val="100000"/>
              </a:lnSpc>
            </a:pPr>
            <a:r>
              <a:rPr lang="en-US" sz="3200" b="1">
                <a:solidFill>
                  <a:srgbClr val="4E84C4"/>
                </a:solidFill>
                <a:latin typeface="Gill Sans"/>
                <a:ea typeface="ＭＳ Ｐゴシック"/>
              </a:rPr>
              <a:t>Diagrama de Secuencia - Etiquetado </a:t>
            </a:r>
            <a:endParaRPr/>
          </a:p>
        </p:txBody>
      </p:sp>
      <p:sp>
        <p:nvSpPr>
          <p:cNvPr id="286" name="TextShape 2"/>
          <p:cNvSpPr txBox="1"/>
          <p:nvPr/>
        </p:nvSpPr>
        <p:spPr>
          <a:xfrm>
            <a:off x="8477280" y="6461280"/>
            <a:ext cx="380520" cy="264600"/>
          </a:xfrm>
          <a:prstGeom prst="rect">
            <a:avLst/>
          </a:prstGeom>
        </p:spPr>
        <p:txBody>
          <a:bodyPr/>
          <a:lstStyle/>
          <a:p>
            <a:pPr>
              <a:lnSpc>
                <a:spcPct val="100000"/>
              </a:lnSpc>
            </a:pPr>
            <a:fld id="{E5F4DFB1-0644-497E-BE78-DD618C07CFA5}" type="slidenum">
              <a:rPr lang="es-EC" sz="900" b="1">
                <a:solidFill>
                  <a:srgbClr val="4E84C4"/>
                </a:solidFill>
                <a:latin typeface="Myriad Pro"/>
                <a:ea typeface="ＭＳ Ｐゴシック"/>
              </a:rPr>
              <a:t>24</a:t>
            </a:fld>
            <a:endParaRPr/>
          </a:p>
        </p:txBody>
      </p:sp>
      <p:pic>
        <p:nvPicPr>
          <p:cNvPr id="287" name="Picture 2"/>
          <p:cNvPicPr/>
          <p:nvPr/>
        </p:nvPicPr>
        <p:blipFill rotWithShape="1">
          <a:blip r:embed="rId2"/>
          <a:srcRect l="25857" t="17225" r="24426" b="14933"/>
          <a:stretch/>
        </p:blipFill>
        <p:spPr>
          <a:xfrm>
            <a:off x="565154" y="1412776"/>
            <a:ext cx="7885610" cy="4823792"/>
          </a:xfrm>
          <a:prstGeom prst="rect">
            <a:avLst/>
          </a:prstGeom>
        </p:spPr>
      </p:pic>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TextShape 1"/>
          <p:cNvSpPr txBox="1"/>
          <p:nvPr/>
        </p:nvSpPr>
        <p:spPr>
          <a:xfrm>
            <a:off x="343080" y="274680"/>
            <a:ext cx="8442000" cy="595080"/>
          </a:xfrm>
          <a:prstGeom prst="rect">
            <a:avLst/>
          </a:prstGeom>
        </p:spPr>
        <p:txBody>
          <a:bodyPr anchor="ctr"/>
          <a:lstStyle/>
          <a:p>
            <a:pPr>
              <a:lnSpc>
                <a:spcPct val="100000"/>
              </a:lnSpc>
            </a:pPr>
            <a:r>
              <a:rPr lang="en-US" sz="3200" b="1">
                <a:solidFill>
                  <a:srgbClr val="4E84C4"/>
                </a:solidFill>
                <a:latin typeface="Gill Sans"/>
                <a:ea typeface="ＭＳ Ｐゴシック"/>
              </a:rPr>
              <a:t>Diagrama de Secuencia - Etiquetado </a:t>
            </a:r>
            <a:endParaRPr/>
          </a:p>
        </p:txBody>
      </p:sp>
      <p:sp>
        <p:nvSpPr>
          <p:cNvPr id="289" name="TextShape 2"/>
          <p:cNvSpPr txBox="1"/>
          <p:nvPr/>
        </p:nvSpPr>
        <p:spPr>
          <a:xfrm>
            <a:off x="8477280" y="6461280"/>
            <a:ext cx="380520" cy="264600"/>
          </a:xfrm>
          <a:prstGeom prst="rect">
            <a:avLst/>
          </a:prstGeom>
        </p:spPr>
        <p:txBody>
          <a:bodyPr/>
          <a:lstStyle/>
          <a:p>
            <a:pPr>
              <a:lnSpc>
                <a:spcPct val="100000"/>
              </a:lnSpc>
            </a:pPr>
            <a:fld id="{220BEB53-FCAC-47B8-A460-241CF48EBC4B}" type="slidenum">
              <a:rPr lang="es-EC" sz="900" b="1">
                <a:solidFill>
                  <a:srgbClr val="4E84C4"/>
                </a:solidFill>
                <a:latin typeface="Myriad Pro"/>
                <a:ea typeface="ＭＳ Ｐゴシック"/>
              </a:rPr>
              <a:t>25</a:t>
            </a:fld>
            <a:endParaRPr/>
          </a:p>
        </p:txBody>
      </p:sp>
      <p:pic>
        <p:nvPicPr>
          <p:cNvPr id="290" name="Picture 2"/>
          <p:cNvPicPr/>
          <p:nvPr/>
        </p:nvPicPr>
        <p:blipFill rotWithShape="1">
          <a:blip r:embed="rId2"/>
          <a:srcRect l="23472" t="18913" r="21085" b="15131"/>
          <a:stretch/>
        </p:blipFill>
        <p:spPr>
          <a:xfrm>
            <a:off x="807584" y="1334044"/>
            <a:ext cx="7436824" cy="4903268"/>
          </a:xfrm>
          <a:prstGeom prst="rect">
            <a:avLst/>
          </a:prstGeom>
        </p:spPr>
      </p:pic>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TextShape 1"/>
          <p:cNvSpPr txBox="1"/>
          <p:nvPr/>
        </p:nvSpPr>
        <p:spPr>
          <a:xfrm>
            <a:off x="343080" y="274680"/>
            <a:ext cx="8442000" cy="595080"/>
          </a:xfrm>
          <a:prstGeom prst="rect">
            <a:avLst/>
          </a:prstGeom>
        </p:spPr>
        <p:txBody>
          <a:bodyPr anchor="ctr"/>
          <a:lstStyle/>
          <a:p>
            <a:pPr>
              <a:lnSpc>
                <a:spcPct val="100000"/>
              </a:lnSpc>
            </a:pPr>
            <a:r>
              <a:rPr lang="en-US" sz="3200" b="1">
                <a:solidFill>
                  <a:srgbClr val="4E84C4"/>
                </a:solidFill>
                <a:latin typeface="Gill Sans"/>
                <a:ea typeface="ＭＳ Ｐゴシック"/>
              </a:rPr>
              <a:t>Diagrama de Secuencia - Etiquetado </a:t>
            </a:r>
            <a:endParaRPr/>
          </a:p>
        </p:txBody>
      </p:sp>
      <p:sp>
        <p:nvSpPr>
          <p:cNvPr id="292" name="TextShape 2"/>
          <p:cNvSpPr txBox="1"/>
          <p:nvPr/>
        </p:nvSpPr>
        <p:spPr>
          <a:xfrm>
            <a:off x="8477280" y="6461280"/>
            <a:ext cx="380520" cy="264600"/>
          </a:xfrm>
          <a:prstGeom prst="rect">
            <a:avLst/>
          </a:prstGeom>
        </p:spPr>
        <p:txBody>
          <a:bodyPr/>
          <a:lstStyle/>
          <a:p>
            <a:pPr>
              <a:lnSpc>
                <a:spcPct val="100000"/>
              </a:lnSpc>
            </a:pPr>
            <a:fld id="{8EDD95CC-2380-4509-9815-22C1310AF1AF}" type="slidenum">
              <a:rPr lang="es-EC" sz="900" b="1">
                <a:solidFill>
                  <a:srgbClr val="4E84C4"/>
                </a:solidFill>
                <a:latin typeface="Myriad Pro"/>
                <a:ea typeface="ＭＳ Ｐゴシック"/>
              </a:rPr>
              <a:t>26</a:t>
            </a:fld>
            <a:endParaRPr/>
          </a:p>
        </p:txBody>
      </p:sp>
      <p:pic>
        <p:nvPicPr>
          <p:cNvPr id="293" name="Picture 2"/>
          <p:cNvPicPr/>
          <p:nvPr/>
        </p:nvPicPr>
        <p:blipFill rotWithShape="1">
          <a:blip r:embed="rId2"/>
          <a:srcRect l="20033" t="16609" r="17633" b="10051"/>
          <a:stretch/>
        </p:blipFill>
        <p:spPr>
          <a:xfrm>
            <a:off x="343080" y="1412776"/>
            <a:ext cx="8134200" cy="4772124"/>
          </a:xfrm>
          <a:prstGeom prst="rect">
            <a:avLst/>
          </a:prstGeom>
        </p:spPr>
      </p:pic>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TextShape 1"/>
          <p:cNvSpPr txBox="1"/>
          <p:nvPr/>
        </p:nvSpPr>
        <p:spPr>
          <a:xfrm>
            <a:off x="343080" y="274680"/>
            <a:ext cx="8442000" cy="595080"/>
          </a:xfrm>
          <a:prstGeom prst="rect">
            <a:avLst/>
          </a:prstGeom>
        </p:spPr>
        <p:txBody>
          <a:bodyPr anchor="ctr"/>
          <a:lstStyle/>
          <a:p>
            <a:pPr>
              <a:lnSpc>
                <a:spcPct val="100000"/>
              </a:lnSpc>
            </a:pPr>
            <a:r>
              <a:rPr lang="en-US" sz="3200" b="1">
                <a:solidFill>
                  <a:srgbClr val="4E84C4"/>
                </a:solidFill>
                <a:latin typeface="Gill Sans"/>
                <a:ea typeface="ＭＳ Ｐゴシック"/>
              </a:rPr>
              <a:t>Principales problemas encontrados</a:t>
            </a:r>
            <a:endParaRPr/>
          </a:p>
        </p:txBody>
      </p:sp>
      <p:sp>
        <p:nvSpPr>
          <p:cNvPr id="295" name="TextShape 2"/>
          <p:cNvSpPr txBox="1"/>
          <p:nvPr/>
        </p:nvSpPr>
        <p:spPr>
          <a:xfrm>
            <a:off x="343080" y="1175760"/>
            <a:ext cx="8442000" cy="4525560"/>
          </a:xfrm>
          <a:prstGeom prst="rect">
            <a:avLst/>
          </a:prstGeom>
        </p:spPr>
        <p:txBody>
          <a:bodyPr/>
          <a:lstStyle/>
          <a:p>
            <a:pPr>
              <a:lnSpc>
                <a:spcPct val="100000"/>
              </a:lnSpc>
              <a:buFont typeface="Wingdings" charset="2"/>
              <a:buChar char=""/>
            </a:pPr>
            <a:r>
              <a:rPr lang="en-US" sz="2800">
                <a:solidFill>
                  <a:srgbClr val="000000"/>
                </a:solidFill>
                <a:latin typeface="Gill Sans"/>
                <a:ea typeface="ＭＳ Ｐゴシック"/>
              </a:rPr>
              <a:t>Desconocimiento de las tecnologías necesarias para el desarrollo del sistema (Tecnologías)</a:t>
            </a:r>
            <a:endParaRPr/>
          </a:p>
          <a:p>
            <a:pPr>
              <a:lnSpc>
                <a:spcPct val="100000"/>
              </a:lnSpc>
            </a:pPr>
            <a:endParaRPr/>
          </a:p>
          <a:p>
            <a:pPr>
              <a:lnSpc>
                <a:spcPct val="100000"/>
              </a:lnSpc>
            </a:pPr>
            <a:endParaRPr/>
          </a:p>
        </p:txBody>
      </p:sp>
      <p:sp>
        <p:nvSpPr>
          <p:cNvPr id="296" name="TextShape 3"/>
          <p:cNvSpPr txBox="1"/>
          <p:nvPr/>
        </p:nvSpPr>
        <p:spPr>
          <a:xfrm>
            <a:off x="8477280" y="6461280"/>
            <a:ext cx="380520" cy="264600"/>
          </a:xfrm>
          <a:prstGeom prst="rect">
            <a:avLst/>
          </a:prstGeom>
        </p:spPr>
        <p:txBody>
          <a:bodyPr/>
          <a:lstStyle/>
          <a:p>
            <a:pPr>
              <a:lnSpc>
                <a:spcPct val="100000"/>
              </a:lnSpc>
            </a:pPr>
            <a:fld id="{A5ACB03E-8A80-492A-ACEC-A8C9688E16E9}" type="slidenum">
              <a:rPr lang="es-EC" sz="900" b="1">
                <a:solidFill>
                  <a:srgbClr val="4E84C4"/>
                </a:solidFill>
                <a:latin typeface="Myriad Pro"/>
                <a:ea typeface="ＭＳ Ｐゴシック"/>
              </a:rPr>
              <a:t>27</a:t>
            </a:fld>
            <a:endParaRPr/>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TextShape 1"/>
          <p:cNvSpPr txBox="1"/>
          <p:nvPr/>
        </p:nvSpPr>
        <p:spPr>
          <a:xfrm>
            <a:off x="343080" y="274680"/>
            <a:ext cx="8442000" cy="595080"/>
          </a:xfrm>
          <a:prstGeom prst="rect">
            <a:avLst/>
          </a:prstGeom>
        </p:spPr>
        <p:txBody>
          <a:bodyPr anchor="ctr"/>
          <a:lstStyle/>
          <a:p>
            <a:pPr>
              <a:lnSpc>
                <a:spcPct val="100000"/>
              </a:lnSpc>
            </a:pPr>
            <a:r>
              <a:rPr lang="en-US" sz="3200" b="1">
                <a:solidFill>
                  <a:srgbClr val="4E84C4"/>
                </a:solidFill>
                <a:latin typeface="Gill Sans"/>
                <a:ea typeface="ＭＳ Ｐゴシック"/>
              </a:rPr>
              <a:t>Principales aprendizajes</a:t>
            </a:r>
            <a:endParaRPr/>
          </a:p>
        </p:txBody>
      </p:sp>
      <p:sp>
        <p:nvSpPr>
          <p:cNvPr id="298" name="TextShape 2"/>
          <p:cNvSpPr txBox="1"/>
          <p:nvPr/>
        </p:nvSpPr>
        <p:spPr>
          <a:xfrm>
            <a:off x="343080" y="1175760"/>
            <a:ext cx="8442000" cy="4525560"/>
          </a:xfrm>
          <a:prstGeom prst="rect">
            <a:avLst/>
          </a:prstGeom>
        </p:spPr>
        <p:txBody>
          <a:bodyPr/>
          <a:lstStyle/>
          <a:p>
            <a:pPr>
              <a:lnSpc>
                <a:spcPct val="100000"/>
              </a:lnSpc>
              <a:buFont typeface="Wingdings" charset="2"/>
              <a:buChar char=""/>
            </a:pPr>
            <a:r>
              <a:rPr lang="en-US" sz="2800">
                <a:solidFill>
                  <a:srgbClr val="000000"/>
                </a:solidFill>
                <a:latin typeface="Gill Sans"/>
                <a:ea typeface="ＭＳ Ｐゴシック"/>
              </a:rPr>
              <a:t>Adquisición de nuevos conocimientos Linkend Data </a:t>
            </a:r>
            <a:endParaRPr/>
          </a:p>
          <a:p>
            <a:pPr>
              <a:lnSpc>
                <a:spcPct val="100000"/>
              </a:lnSpc>
              <a:buFont typeface="Wingdings" charset="2"/>
              <a:buChar char=""/>
            </a:pPr>
            <a:r>
              <a:rPr lang="en-US" sz="2800">
                <a:solidFill>
                  <a:srgbClr val="000000"/>
                </a:solidFill>
                <a:latin typeface="Gill Sans"/>
                <a:ea typeface="ＭＳ Ｐゴシック"/>
              </a:rPr>
              <a:t>Procesamiento de lenguaje Natural</a:t>
            </a:r>
            <a:endParaRPr/>
          </a:p>
          <a:p>
            <a:pPr>
              <a:lnSpc>
                <a:spcPct val="100000"/>
              </a:lnSpc>
              <a:buFont typeface="Wingdings" charset="2"/>
              <a:buChar char=""/>
            </a:pPr>
            <a:r>
              <a:rPr lang="en-US" sz="2800">
                <a:solidFill>
                  <a:srgbClr val="000000"/>
                </a:solidFill>
                <a:latin typeface="Gill Sans"/>
                <a:ea typeface="ＭＳ Ｐゴシック"/>
              </a:rPr>
              <a:t>Servicio Web – Rest</a:t>
            </a:r>
            <a:endParaRPr/>
          </a:p>
          <a:p>
            <a:pPr>
              <a:lnSpc>
                <a:spcPct val="100000"/>
              </a:lnSpc>
            </a:pPr>
            <a:endParaRPr/>
          </a:p>
        </p:txBody>
      </p:sp>
      <p:sp>
        <p:nvSpPr>
          <p:cNvPr id="299" name="TextShape 3"/>
          <p:cNvSpPr txBox="1"/>
          <p:nvPr/>
        </p:nvSpPr>
        <p:spPr>
          <a:xfrm>
            <a:off x="8477280" y="6461280"/>
            <a:ext cx="380520" cy="264600"/>
          </a:xfrm>
          <a:prstGeom prst="rect">
            <a:avLst/>
          </a:prstGeom>
        </p:spPr>
        <p:txBody>
          <a:bodyPr/>
          <a:lstStyle/>
          <a:p>
            <a:pPr>
              <a:lnSpc>
                <a:spcPct val="100000"/>
              </a:lnSpc>
            </a:pPr>
            <a:fld id="{98125FB8-A720-4DF4-AAE1-85BDDE1E4342}" type="slidenum">
              <a:rPr lang="es-EC" sz="900" b="1">
                <a:solidFill>
                  <a:srgbClr val="4E84C4"/>
                </a:solidFill>
                <a:latin typeface="Myriad Pro"/>
                <a:ea typeface="ＭＳ Ｐゴシック"/>
              </a:rPr>
              <a:t>28</a:t>
            </a:fld>
            <a:endParaRPr/>
          </a:p>
        </p:txBody>
      </p:sp>
    </p:spTree>
  </p:cSld>
  <p:clrMapOvr>
    <a:masterClrMapping/>
  </p:clrMapOvr>
  <p:transition>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TextShape 1"/>
          <p:cNvSpPr txBox="1"/>
          <p:nvPr/>
        </p:nvSpPr>
        <p:spPr>
          <a:xfrm>
            <a:off x="3096000" y="3076920"/>
            <a:ext cx="3978000" cy="595080"/>
          </a:xfrm>
          <a:prstGeom prst="rect">
            <a:avLst/>
          </a:prstGeom>
        </p:spPr>
        <p:txBody>
          <a:bodyPr anchor="ctr"/>
          <a:lstStyle/>
          <a:p>
            <a:pPr>
              <a:lnSpc>
                <a:spcPct val="100000"/>
              </a:lnSpc>
            </a:pPr>
            <a:r>
              <a:rPr lang="en-US" sz="3200" b="1">
                <a:solidFill>
                  <a:srgbClr val="4E84C4"/>
                </a:solidFill>
                <a:latin typeface="Gill Sans"/>
                <a:ea typeface="ＭＳ Ｐゴシック"/>
              </a:rPr>
              <a:t>Preguntas ??</a:t>
            </a:r>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TextShape 1"/>
          <p:cNvSpPr txBox="1"/>
          <p:nvPr/>
        </p:nvSpPr>
        <p:spPr>
          <a:xfrm>
            <a:off x="722160" y="4406760"/>
            <a:ext cx="7772040" cy="1361880"/>
          </a:xfrm>
          <a:prstGeom prst="rect">
            <a:avLst/>
          </a:prstGeom>
        </p:spPr>
        <p:txBody>
          <a:bodyPr/>
          <a:lstStyle/>
          <a:p>
            <a:pPr>
              <a:lnSpc>
                <a:spcPct val="100000"/>
              </a:lnSpc>
            </a:pPr>
            <a:r>
              <a:rPr lang="en-US" sz="4000" b="1">
                <a:solidFill>
                  <a:srgbClr val="4E84C4"/>
                </a:solidFill>
                <a:latin typeface="Gill Sans"/>
                <a:ea typeface="ＭＳ Ｐゴシック"/>
              </a:rPr>
              <a:t>Datos del proyecto</a:t>
            </a:r>
            <a:endParaRPr/>
          </a:p>
        </p:txBody>
      </p:sp>
      <p:sp>
        <p:nvSpPr>
          <p:cNvPr id="204" name="TextShape 2"/>
          <p:cNvSpPr txBox="1"/>
          <p:nvPr/>
        </p:nvSpPr>
        <p:spPr>
          <a:xfrm>
            <a:off x="8477280" y="6461280"/>
            <a:ext cx="380520" cy="264600"/>
          </a:xfrm>
          <a:prstGeom prst="rect">
            <a:avLst/>
          </a:prstGeom>
        </p:spPr>
        <p:txBody>
          <a:bodyPr/>
          <a:lstStyle/>
          <a:p>
            <a:pPr>
              <a:lnSpc>
                <a:spcPct val="100000"/>
              </a:lnSpc>
            </a:pPr>
            <a:fld id="{140A1698-FB93-4128-8321-EDEA205A4334}" type="slidenum">
              <a:rPr lang="es-EC" sz="900" b="1">
                <a:solidFill>
                  <a:srgbClr val="4E84C4"/>
                </a:solidFill>
                <a:latin typeface="Myriad Pro"/>
                <a:ea typeface="ＭＳ Ｐゴシック"/>
              </a:rPr>
              <a:t>3</a:t>
            </a:fld>
            <a:endParaRPr/>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TextShape 1"/>
          <p:cNvSpPr txBox="1"/>
          <p:nvPr/>
        </p:nvSpPr>
        <p:spPr>
          <a:xfrm>
            <a:off x="3096000" y="3077280"/>
            <a:ext cx="3978000" cy="595080"/>
          </a:xfrm>
          <a:prstGeom prst="rect">
            <a:avLst/>
          </a:prstGeom>
        </p:spPr>
        <p:txBody>
          <a:bodyPr anchor="ctr"/>
          <a:lstStyle/>
          <a:p>
            <a:pPr>
              <a:lnSpc>
                <a:spcPct val="100000"/>
              </a:lnSpc>
            </a:pPr>
            <a:r>
              <a:rPr lang="en-US" sz="3200" b="1">
                <a:solidFill>
                  <a:srgbClr val="4E84C4"/>
                </a:solidFill>
                <a:latin typeface="Gill Sans"/>
                <a:ea typeface="ＭＳ Ｐゴシック"/>
              </a:rPr>
              <a:t>Gracias</a:t>
            </a:r>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TextShape 1"/>
          <p:cNvSpPr txBox="1"/>
          <p:nvPr/>
        </p:nvSpPr>
        <p:spPr>
          <a:xfrm>
            <a:off x="343080" y="274680"/>
            <a:ext cx="8442000" cy="595080"/>
          </a:xfrm>
          <a:prstGeom prst="rect">
            <a:avLst/>
          </a:prstGeom>
        </p:spPr>
        <p:txBody>
          <a:bodyPr anchor="ctr"/>
          <a:lstStyle/>
          <a:p>
            <a:pPr>
              <a:lnSpc>
                <a:spcPct val="100000"/>
              </a:lnSpc>
            </a:pPr>
            <a:r>
              <a:rPr lang="en-US" sz="3200" b="1">
                <a:solidFill>
                  <a:srgbClr val="4E84C4"/>
                </a:solidFill>
                <a:latin typeface="Gill Sans"/>
                <a:ea typeface="ＭＳ Ｐゴシック"/>
              </a:rPr>
              <a:t>Propósito del Proyecto</a:t>
            </a:r>
            <a:endParaRPr/>
          </a:p>
        </p:txBody>
      </p:sp>
      <p:sp>
        <p:nvSpPr>
          <p:cNvPr id="206" name="TextShape 2"/>
          <p:cNvSpPr txBox="1"/>
          <p:nvPr/>
        </p:nvSpPr>
        <p:spPr>
          <a:xfrm>
            <a:off x="343080" y="1175760"/>
            <a:ext cx="8442000" cy="4525560"/>
          </a:xfrm>
          <a:prstGeom prst="rect">
            <a:avLst/>
          </a:prstGeom>
        </p:spPr>
        <p:txBody>
          <a:bodyPr/>
          <a:lstStyle/>
          <a:p>
            <a:pPr>
              <a:lnSpc>
                <a:spcPct val="100000"/>
              </a:lnSpc>
              <a:buFont typeface="Wingdings" charset="2"/>
              <a:buChar char=""/>
            </a:pPr>
            <a:r>
              <a:rPr lang="en-US" sz="2800">
                <a:solidFill>
                  <a:srgbClr val="000000"/>
                </a:solidFill>
                <a:latin typeface="Gill Sans"/>
                <a:ea typeface="ＭＳ Ｐゴシック"/>
              </a:rPr>
              <a:t>Propósito:</a:t>
            </a:r>
            <a:endParaRPr/>
          </a:p>
          <a:p>
            <a:pPr lvl="1">
              <a:lnSpc>
                <a:spcPct val="100000"/>
              </a:lnSpc>
              <a:buSzPct val="25000"/>
              <a:buFont typeface="StarSymbol"/>
              <a:buChar char=""/>
            </a:pPr>
            <a:r>
              <a:rPr lang="en-US" sz="2400" b="1">
                <a:solidFill>
                  <a:srgbClr val="000000"/>
                </a:solidFill>
                <a:latin typeface="Gill Sans"/>
                <a:ea typeface="ＭＳ Ｐゴシック"/>
              </a:rPr>
              <a:t>Extracción</a:t>
            </a:r>
            <a:r>
              <a:rPr lang="en-US" sz="2400">
                <a:solidFill>
                  <a:srgbClr val="000000"/>
                </a:solidFill>
                <a:latin typeface="Gill Sans"/>
                <a:ea typeface="ＭＳ Ｐゴシック"/>
              </a:rPr>
              <a:t> de entidades.</a:t>
            </a:r>
            <a:endParaRPr/>
          </a:p>
          <a:p>
            <a:pPr lvl="2">
              <a:lnSpc>
                <a:spcPct val="100000"/>
              </a:lnSpc>
              <a:buSzPct val="25000"/>
              <a:buFont typeface="StarSymbol"/>
              <a:buChar char=""/>
            </a:pPr>
            <a:r>
              <a:rPr lang="en-US" sz="2400">
                <a:solidFill>
                  <a:srgbClr val="000000"/>
                </a:solidFill>
                <a:latin typeface="Gill Sans"/>
                <a:ea typeface="ＭＳ Ｐゴシック"/>
              </a:rPr>
              <a:t>Proceso de </a:t>
            </a:r>
            <a:r>
              <a:rPr lang="en-US" sz="2400" b="1">
                <a:solidFill>
                  <a:srgbClr val="000000"/>
                </a:solidFill>
                <a:latin typeface="Gill Sans"/>
                <a:ea typeface="ＭＳ Ｐゴシック"/>
              </a:rPr>
              <a:t>Desambiguación</a:t>
            </a:r>
            <a:r>
              <a:rPr lang="en-US" sz="2400">
                <a:solidFill>
                  <a:srgbClr val="000000"/>
                </a:solidFill>
                <a:latin typeface="Gill Sans"/>
                <a:ea typeface="ＭＳ Ｐゴシック"/>
              </a:rPr>
              <a:t>.</a:t>
            </a:r>
            <a:endParaRPr/>
          </a:p>
          <a:p>
            <a:pPr lvl="2">
              <a:lnSpc>
                <a:spcPct val="100000"/>
              </a:lnSpc>
              <a:buSzPct val="25000"/>
              <a:buFont typeface="StarSymbol"/>
              <a:buChar char=""/>
            </a:pPr>
            <a:r>
              <a:rPr lang="en-US" sz="2400" b="1">
                <a:solidFill>
                  <a:srgbClr val="000000"/>
                </a:solidFill>
                <a:latin typeface="Gill Sans"/>
                <a:ea typeface="ＭＳ Ｐゴシック"/>
              </a:rPr>
              <a:t>Enlace</a:t>
            </a:r>
            <a:r>
              <a:rPr lang="en-US" sz="2400">
                <a:solidFill>
                  <a:srgbClr val="000000"/>
                </a:solidFill>
                <a:latin typeface="Gill Sans"/>
                <a:ea typeface="ＭＳ Ｐゴシック"/>
              </a:rPr>
              <a:t> de Datos con fuentes externas.</a:t>
            </a:r>
            <a:endParaRPr/>
          </a:p>
          <a:p>
            <a:pPr lvl="2">
              <a:lnSpc>
                <a:spcPct val="100000"/>
              </a:lnSpc>
              <a:buSzPct val="25000"/>
              <a:buFont typeface="StarSymbol"/>
              <a:buChar char=""/>
            </a:pPr>
            <a:r>
              <a:rPr lang="en-US" sz="2400">
                <a:solidFill>
                  <a:srgbClr val="000000"/>
                </a:solidFill>
                <a:latin typeface="Gill Sans"/>
                <a:ea typeface="ＭＳ Ｐゴシック"/>
              </a:rPr>
              <a:t>Levantar Servicio Web - Rest</a:t>
            </a:r>
            <a:endParaRPr/>
          </a:p>
          <a:p>
            <a:pPr>
              <a:lnSpc>
                <a:spcPct val="100000"/>
              </a:lnSpc>
              <a:buFont typeface="Wingdings" charset="2"/>
              <a:buChar char=""/>
            </a:pPr>
            <a:r>
              <a:rPr lang="en-US" sz="2800">
                <a:solidFill>
                  <a:srgbClr val="000000"/>
                </a:solidFill>
                <a:latin typeface="Gill Sans"/>
                <a:ea typeface="ＭＳ Ｐゴシック"/>
              </a:rPr>
              <a:t>Fecha de inicio del Proyecto:</a:t>
            </a:r>
            <a:endParaRPr/>
          </a:p>
          <a:p>
            <a:pPr lvl="1">
              <a:lnSpc>
                <a:spcPct val="100000"/>
              </a:lnSpc>
              <a:buSzPct val="25000"/>
              <a:buFont typeface="StarSymbol"/>
              <a:buChar char=""/>
            </a:pPr>
            <a:r>
              <a:rPr lang="en-US" sz="2400">
                <a:solidFill>
                  <a:srgbClr val="000000"/>
                </a:solidFill>
                <a:latin typeface="Gill Sans"/>
                <a:ea typeface="ＭＳ Ｐゴシック"/>
              </a:rPr>
              <a:t>Noviembre 2013</a:t>
            </a:r>
            <a:endParaRPr/>
          </a:p>
          <a:p>
            <a:pPr>
              <a:lnSpc>
                <a:spcPct val="100000"/>
              </a:lnSpc>
              <a:buFont typeface="Wingdings" charset="2"/>
              <a:buChar char=""/>
            </a:pPr>
            <a:r>
              <a:rPr lang="en-US" sz="2800">
                <a:solidFill>
                  <a:srgbClr val="000000"/>
                </a:solidFill>
                <a:latin typeface="Gill Sans"/>
                <a:ea typeface="ＭＳ Ｐゴシック"/>
              </a:rPr>
              <a:t>Fecha de finalización del Proyecto:</a:t>
            </a:r>
            <a:endParaRPr/>
          </a:p>
          <a:p>
            <a:pPr lvl="1">
              <a:lnSpc>
                <a:spcPct val="100000"/>
              </a:lnSpc>
              <a:buSzPct val="25000"/>
              <a:buFont typeface="StarSymbol"/>
              <a:buChar char=""/>
            </a:pPr>
            <a:r>
              <a:rPr lang="en-US" sz="2400">
                <a:solidFill>
                  <a:srgbClr val="000000"/>
                </a:solidFill>
                <a:latin typeface="Gill Sans"/>
                <a:ea typeface="ＭＳ Ｐゴシック"/>
              </a:rPr>
              <a:t>Agosto 2014 (9 meses)</a:t>
            </a:r>
            <a:endParaRPr/>
          </a:p>
          <a:p>
            <a:endParaRPr/>
          </a:p>
          <a:p>
            <a:pPr>
              <a:lnSpc>
                <a:spcPct val="100000"/>
              </a:lnSpc>
            </a:pPr>
            <a:endParaRPr/>
          </a:p>
          <a:p>
            <a:pPr>
              <a:lnSpc>
                <a:spcPct val="100000"/>
              </a:lnSpc>
            </a:pPr>
            <a:endParaRPr/>
          </a:p>
        </p:txBody>
      </p:sp>
      <p:sp>
        <p:nvSpPr>
          <p:cNvPr id="207" name="TextShape 3"/>
          <p:cNvSpPr txBox="1"/>
          <p:nvPr/>
        </p:nvSpPr>
        <p:spPr>
          <a:xfrm>
            <a:off x="8477280" y="6461280"/>
            <a:ext cx="380520" cy="264600"/>
          </a:xfrm>
          <a:prstGeom prst="rect">
            <a:avLst/>
          </a:prstGeom>
        </p:spPr>
        <p:txBody>
          <a:bodyPr/>
          <a:lstStyle/>
          <a:p>
            <a:pPr>
              <a:lnSpc>
                <a:spcPct val="100000"/>
              </a:lnSpc>
            </a:pPr>
            <a:fld id="{C95EFB4D-C0EE-42BF-88D7-44DD7F39D9C1}" type="slidenum">
              <a:rPr lang="es-EC" sz="900" b="1">
                <a:solidFill>
                  <a:srgbClr val="4E84C4"/>
                </a:solidFill>
                <a:latin typeface="Myriad Pro"/>
                <a:ea typeface="ＭＳ Ｐゴシック"/>
              </a:rPr>
              <a:t>4</a:t>
            </a:fld>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TextShape 1"/>
          <p:cNvSpPr txBox="1"/>
          <p:nvPr/>
        </p:nvSpPr>
        <p:spPr>
          <a:xfrm>
            <a:off x="343080" y="274680"/>
            <a:ext cx="8442000" cy="595080"/>
          </a:xfrm>
          <a:prstGeom prst="rect">
            <a:avLst/>
          </a:prstGeom>
        </p:spPr>
        <p:txBody>
          <a:bodyPr anchor="ctr"/>
          <a:lstStyle/>
          <a:p>
            <a:pPr>
              <a:lnSpc>
                <a:spcPct val="100000"/>
              </a:lnSpc>
            </a:pPr>
            <a:r>
              <a:rPr lang="en-US" sz="3200" b="1">
                <a:solidFill>
                  <a:srgbClr val="4E84C4"/>
                </a:solidFill>
                <a:latin typeface="Gill Sans"/>
                <a:ea typeface="ＭＳ Ｐゴシック"/>
              </a:rPr>
              <a:t>Resultados Esperados</a:t>
            </a:r>
            <a:endParaRPr/>
          </a:p>
        </p:txBody>
      </p:sp>
      <p:sp>
        <p:nvSpPr>
          <p:cNvPr id="209" name="TextShape 2"/>
          <p:cNvSpPr txBox="1"/>
          <p:nvPr/>
        </p:nvSpPr>
        <p:spPr>
          <a:xfrm>
            <a:off x="343080" y="1175760"/>
            <a:ext cx="8442000" cy="4525560"/>
          </a:xfrm>
          <a:prstGeom prst="rect">
            <a:avLst/>
          </a:prstGeom>
        </p:spPr>
        <p:txBody>
          <a:bodyPr/>
          <a:lstStyle/>
          <a:p>
            <a:pPr lvl="1">
              <a:lnSpc>
                <a:spcPct val="100000"/>
              </a:lnSpc>
              <a:buSzPct val="25000"/>
              <a:buFont typeface="StarSymbol"/>
              <a:buChar char=""/>
            </a:pPr>
            <a:r>
              <a:rPr lang="es-EC" sz="2800" dirty="0">
                <a:solidFill>
                  <a:srgbClr val="000000"/>
                </a:solidFill>
                <a:latin typeface="Gill Sans"/>
                <a:ea typeface="ＭＳ Ｐゴシック"/>
              </a:rPr>
              <a:t>Servicio Web (REST) – Desambiguación y Enlace</a:t>
            </a:r>
            <a:endParaRPr dirty="0"/>
          </a:p>
          <a:p>
            <a:pPr lvl="2">
              <a:lnSpc>
                <a:spcPct val="100000"/>
              </a:lnSpc>
              <a:buSzPct val="25000"/>
              <a:buFont typeface="StarSymbol"/>
              <a:buChar char=""/>
            </a:pPr>
            <a:r>
              <a:rPr lang="en-US" sz="2800" dirty="0" err="1">
                <a:solidFill>
                  <a:srgbClr val="000000"/>
                </a:solidFill>
                <a:latin typeface="Gill Sans"/>
                <a:ea typeface="ＭＳ Ｐゴシック"/>
              </a:rPr>
              <a:t>Módulo</a:t>
            </a:r>
            <a:r>
              <a:rPr lang="en-US" sz="2800" dirty="0">
                <a:solidFill>
                  <a:srgbClr val="000000"/>
                </a:solidFill>
                <a:latin typeface="Gill Sans"/>
                <a:ea typeface="ＭＳ Ｐゴシック"/>
              </a:rPr>
              <a:t> de </a:t>
            </a:r>
            <a:r>
              <a:rPr lang="en-US" sz="2800" dirty="0" err="1">
                <a:solidFill>
                  <a:srgbClr val="000000"/>
                </a:solidFill>
                <a:latin typeface="Gill Sans"/>
                <a:ea typeface="ＭＳ Ｐゴシック"/>
              </a:rPr>
              <a:t>extracción</a:t>
            </a:r>
            <a:r>
              <a:rPr lang="en-US" sz="2800" dirty="0">
                <a:solidFill>
                  <a:srgbClr val="000000"/>
                </a:solidFill>
                <a:latin typeface="Gill Sans"/>
                <a:ea typeface="ＭＳ Ｐゴシック"/>
              </a:rPr>
              <a:t> de </a:t>
            </a:r>
            <a:r>
              <a:rPr lang="en-US" sz="2800" dirty="0" err="1">
                <a:solidFill>
                  <a:srgbClr val="000000"/>
                </a:solidFill>
                <a:latin typeface="Gill Sans"/>
                <a:ea typeface="ＭＳ Ｐゴシック"/>
              </a:rPr>
              <a:t>entidades</a:t>
            </a:r>
            <a:endParaRPr dirty="0"/>
          </a:p>
          <a:p>
            <a:pPr lvl="2">
              <a:lnSpc>
                <a:spcPct val="100000"/>
              </a:lnSpc>
              <a:buSzPct val="25000"/>
              <a:buFont typeface="StarSymbol"/>
              <a:buChar char=""/>
            </a:pPr>
            <a:r>
              <a:rPr lang="en-US" sz="2800" dirty="0">
                <a:solidFill>
                  <a:srgbClr val="000000"/>
                </a:solidFill>
                <a:latin typeface="Gill Sans"/>
                <a:ea typeface="ＭＳ Ｐゴシック"/>
              </a:rPr>
              <a:t>Modulo </a:t>
            </a:r>
            <a:r>
              <a:rPr lang="en-US" sz="2800" dirty="0" err="1">
                <a:solidFill>
                  <a:srgbClr val="000000"/>
                </a:solidFill>
                <a:latin typeface="Gill Sans"/>
                <a:ea typeface="ＭＳ Ｐゴシック"/>
              </a:rPr>
              <a:t>desambiguación</a:t>
            </a:r>
            <a:endParaRPr dirty="0"/>
          </a:p>
          <a:p>
            <a:pPr lvl="2">
              <a:lnSpc>
                <a:spcPct val="100000"/>
              </a:lnSpc>
              <a:buSzPct val="25000"/>
              <a:buFont typeface="StarSymbol"/>
              <a:buChar char=""/>
            </a:pPr>
            <a:r>
              <a:rPr lang="en-US" sz="2800" dirty="0">
                <a:solidFill>
                  <a:srgbClr val="000000"/>
                </a:solidFill>
                <a:latin typeface="Gill Sans"/>
                <a:ea typeface="ＭＳ Ｐゴシック"/>
              </a:rPr>
              <a:t>Modulo de </a:t>
            </a:r>
            <a:r>
              <a:rPr lang="en-US" sz="2800" dirty="0" smtClean="0">
                <a:solidFill>
                  <a:srgbClr val="000000"/>
                </a:solidFill>
                <a:latin typeface="Gill Sans"/>
                <a:ea typeface="ＭＳ Ｐゴシック"/>
              </a:rPr>
              <a:t>Enlace</a:t>
            </a:r>
            <a:endParaRPr dirty="0"/>
          </a:p>
          <a:p>
            <a:endParaRPr dirty="0"/>
          </a:p>
          <a:p>
            <a:pPr>
              <a:lnSpc>
                <a:spcPct val="100000"/>
              </a:lnSpc>
            </a:pPr>
            <a:endParaRPr dirty="0"/>
          </a:p>
        </p:txBody>
      </p:sp>
      <p:sp>
        <p:nvSpPr>
          <p:cNvPr id="210" name="TextShape 3"/>
          <p:cNvSpPr txBox="1"/>
          <p:nvPr/>
        </p:nvSpPr>
        <p:spPr>
          <a:xfrm>
            <a:off x="8477280" y="6461280"/>
            <a:ext cx="380520" cy="264600"/>
          </a:xfrm>
          <a:prstGeom prst="rect">
            <a:avLst/>
          </a:prstGeom>
        </p:spPr>
        <p:txBody>
          <a:bodyPr/>
          <a:lstStyle/>
          <a:p>
            <a:pPr>
              <a:lnSpc>
                <a:spcPct val="100000"/>
              </a:lnSpc>
            </a:pPr>
            <a:fld id="{1FC322D0-1829-463C-8A59-5FB9BD4EBB80}" type="slidenum">
              <a:rPr lang="es-EC" sz="900" b="1">
                <a:solidFill>
                  <a:srgbClr val="4E84C4"/>
                </a:solidFill>
                <a:latin typeface="Myriad Pro"/>
                <a:ea typeface="ＭＳ Ｐゴシック"/>
              </a:rPr>
              <a:t>5</a:t>
            </a:fld>
            <a:endParaRPr/>
          </a:p>
        </p:txBody>
      </p:sp>
    </p:spTree>
  </p:cSld>
  <p:clrMapOvr>
    <a:masterClrMapping/>
  </p:clrMapOvr>
  <p:transition>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CustomShape 1"/>
          <p:cNvSpPr/>
          <p:nvPr/>
        </p:nvSpPr>
        <p:spPr>
          <a:xfrm>
            <a:off x="346320" y="1341360"/>
            <a:ext cx="3000240" cy="1359360"/>
          </a:xfrm>
          <a:prstGeom prst="roundRect">
            <a:avLst>
              <a:gd name="adj" fmla="val 10000"/>
            </a:avLst>
          </a:prstGeom>
          <a:gradFill>
            <a:gsLst>
              <a:gs pos="0">
                <a:srgbClr val="377ED2"/>
              </a:gs>
              <a:gs pos="50000">
                <a:srgbClr val="2D619F"/>
              </a:gs>
              <a:gs pos="100000">
                <a:srgbClr val="377ED2"/>
              </a:gs>
            </a:gsLst>
            <a:lin ang="16200000"/>
          </a:gradFill>
        </p:spPr>
        <p:txBody>
          <a:bodyPr lIns="170640" tIns="170640" rIns="170640" bIns="91440"/>
          <a:lstStyle/>
          <a:p>
            <a:pPr>
              <a:lnSpc>
                <a:spcPct val="90000"/>
              </a:lnSpc>
            </a:pPr>
            <a:r>
              <a:rPr lang="es-EC" sz="2400">
                <a:solidFill>
                  <a:srgbClr val="FFFFFF"/>
                </a:solidFill>
                <a:latin typeface="Arial"/>
                <a:ea typeface="ＭＳ Ｐゴシック"/>
              </a:rPr>
              <a:t>Desarrollo de la propuesta  formal </a:t>
            </a:r>
            <a:endParaRPr/>
          </a:p>
        </p:txBody>
      </p:sp>
      <p:sp>
        <p:nvSpPr>
          <p:cNvPr id="212" name="CustomShape 2"/>
          <p:cNvSpPr/>
          <p:nvPr/>
        </p:nvSpPr>
        <p:spPr>
          <a:xfrm>
            <a:off x="960840" y="2247840"/>
            <a:ext cx="3000240" cy="1101240"/>
          </a:xfrm>
          <a:prstGeom prst="roundRect">
            <a:avLst>
              <a:gd name="adj" fmla="val 10000"/>
            </a:avLst>
          </a:prstGeom>
          <a:solidFill>
            <a:srgbClr val="FFFFFF"/>
          </a:solidFill>
          <a:ln w="9360">
            <a:solidFill>
              <a:srgbClr val="4E84C4"/>
            </a:solidFill>
            <a:round/>
          </a:ln>
        </p:spPr>
        <p:txBody>
          <a:bodyPr lIns="203040" tIns="203040" rIns="170640" bIns="170640"/>
          <a:lstStyle/>
          <a:p>
            <a:pPr lvl="1">
              <a:lnSpc>
                <a:spcPct val="90000"/>
              </a:lnSpc>
              <a:buSzPct val="25000"/>
              <a:buFont typeface="StarSymbol"/>
              <a:buChar char=""/>
            </a:pPr>
            <a:r>
              <a:rPr lang="es-EC" sz="2400">
                <a:solidFill>
                  <a:srgbClr val="000000"/>
                </a:solidFill>
                <a:latin typeface="Arial"/>
                <a:ea typeface="ＭＳ Ｐゴシック"/>
              </a:rPr>
              <a:t>Propuesta</a:t>
            </a:r>
            <a:endParaRPr/>
          </a:p>
          <a:p>
            <a:pPr lvl="1">
              <a:lnSpc>
                <a:spcPct val="90000"/>
              </a:lnSpc>
              <a:buSzPct val="25000"/>
              <a:buFont typeface="StarSymbol"/>
              <a:buChar char=""/>
            </a:pPr>
            <a:r>
              <a:rPr lang="es-EC" sz="2400">
                <a:solidFill>
                  <a:srgbClr val="000000"/>
                </a:solidFill>
                <a:latin typeface="Arial"/>
                <a:ea typeface="ＭＳ Ｐゴシック"/>
              </a:rPr>
              <a:t>Objetivos</a:t>
            </a:r>
            <a:endParaRPr/>
          </a:p>
        </p:txBody>
      </p:sp>
      <p:sp>
        <p:nvSpPr>
          <p:cNvPr id="213" name="CustomShape 3"/>
          <p:cNvSpPr/>
          <p:nvPr/>
        </p:nvSpPr>
        <p:spPr>
          <a:xfrm>
            <a:off x="3801960" y="1420920"/>
            <a:ext cx="964080" cy="746640"/>
          </a:xfrm>
          <a:prstGeom prst="rightArrow">
            <a:avLst>
              <a:gd name="adj1" fmla="val 60000"/>
              <a:gd name="adj2" fmla="val 50000"/>
            </a:avLst>
          </a:prstGeom>
          <a:gradFill>
            <a:gsLst>
              <a:gs pos="0">
                <a:srgbClr val="A5B8E0"/>
              </a:gs>
              <a:gs pos="50000">
                <a:srgbClr val="7F8FAA"/>
              </a:gs>
              <a:gs pos="100000">
                <a:srgbClr val="A5B8E0"/>
              </a:gs>
            </a:gsLst>
            <a:lin ang="16200000"/>
          </a:gradFill>
        </p:spPr>
      </p:sp>
      <p:sp>
        <p:nvSpPr>
          <p:cNvPr id="214" name="CustomShape 4"/>
          <p:cNvSpPr/>
          <p:nvPr/>
        </p:nvSpPr>
        <p:spPr>
          <a:xfrm>
            <a:off x="5166360" y="1341360"/>
            <a:ext cx="3000240" cy="1359360"/>
          </a:xfrm>
          <a:prstGeom prst="roundRect">
            <a:avLst>
              <a:gd name="adj" fmla="val 10000"/>
            </a:avLst>
          </a:prstGeom>
          <a:gradFill>
            <a:gsLst>
              <a:gs pos="0">
                <a:srgbClr val="377ED2"/>
              </a:gs>
              <a:gs pos="50000">
                <a:srgbClr val="2D619F"/>
              </a:gs>
              <a:gs pos="100000">
                <a:srgbClr val="377ED2"/>
              </a:gs>
            </a:gsLst>
            <a:lin ang="16200000"/>
          </a:gradFill>
        </p:spPr>
        <p:txBody>
          <a:bodyPr lIns="170640" tIns="170640" rIns="170640" bIns="91440"/>
          <a:lstStyle/>
          <a:p>
            <a:pPr>
              <a:lnSpc>
                <a:spcPct val="90000"/>
              </a:lnSpc>
            </a:pPr>
            <a:r>
              <a:rPr lang="es-EC" sz="2400">
                <a:solidFill>
                  <a:srgbClr val="FFFFFF"/>
                </a:solidFill>
                <a:latin typeface="Arial"/>
                <a:ea typeface="ＭＳ Ｐゴシック"/>
              </a:rPr>
              <a:t>Investigación Preliminar </a:t>
            </a:r>
            <a:endParaRPr/>
          </a:p>
        </p:txBody>
      </p:sp>
      <p:sp>
        <p:nvSpPr>
          <p:cNvPr id="215" name="CustomShape 5"/>
          <p:cNvSpPr/>
          <p:nvPr/>
        </p:nvSpPr>
        <p:spPr>
          <a:xfrm>
            <a:off x="5781240" y="2247840"/>
            <a:ext cx="3000240" cy="1101240"/>
          </a:xfrm>
          <a:prstGeom prst="roundRect">
            <a:avLst>
              <a:gd name="adj" fmla="val 10000"/>
            </a:avLst>
          </a:prstGeom>
          <a:solidFill>
            <a:srgbClr val="FFFFFF"/>
          </a:solidFill>
          <a:ln w="9360">
            <a:solidFill>
              <a:srgbClr val="4E84C4"/>
            </a:solidFill>
            <a:round/>
          </a:ln>
        </p:spPr>
        <p:txBody>
          <a:bodyPr lIns="203040" tIns="203040" rIns="170640" bIns="170640"/>
          <a:lstStyle/>
          <a:p>
            <a:pPr lvl="1">
              <a:lnSpc>
                <a:spcPct val="90000"/>
              </a:lnSpc>
              <a:buSzPct val="25000"/>
              <a:buFont typeface="StarSymbol"/>
              <a:buChar char=""/>
            </a:pPr>
            <a:r>
              <a:rPr lang="es-EC" sz="2400">
                <a:solidFill>
                  <a:srgbClr val="000000"/>
                </a:solidFill>
                <a:latin typeface="Arial"/>
                <a:ea typeface="ＭＳ Ｐゴシック"/>
              </a:rPr>
              <a:t>Marco teórico</a:t>
            </a:r>
            <a:endParaRPr/>
          </a:p>
        </p:txBody>
      </p:sp>
      <p:sp>
        <p:nvSpPr>
          <p:cNvPr id="216" name="CustomShape 6"/>
          <p:cNvSpPr/>
          <p:nvPr/>
        </p:nvSpPr>
        <p:spPr>
          <a:xfrm>
            <a:off x="295560" y="3907080"/>
            <a:ext cx="3000240" cy="1515960"/>
          </a:xfrm>
          <a:prstGeom prst="roundRect">
            <a:avLst>
              <a:gd name="adj" fmla="val 10000"/>
            </a:avLst>
          </a:prstGeom>
          <a:gradFill>
            <a:gsLst>
              <a:gs pos="0">
                <a:srgbClr val="377ED2"/>
              </a:gs>
              <a:gs pos="50000">
                <a:srgbClr val="2D619F"/>
              </a:gs>
              <a:gs pos="100000">
                <a:srgbClr val="377ED2"/>
              </a:gs>
            </a:gsLst>
            <a:lin ang="16200000"/>
          </a:gradFill>
        </p:spPr>
        <p:txBody>
          <a:bodyPr lIns="170640" tIns="170640" rIns="170640" bIns="91440"/>
          <a:lstStyle/>
          <a:p>
            <a:pPr>
              <a:lnSpc>
                <a:spcPct val="90000"/>
              </a:lnSpc>
            </a:pPr>
            <a:r>
              <a:rPr lang="es-EC" sz="2400">
                <a:solidFill>
                  <a:srgbClr val="FFFFFF"/>
                </a:solidFill>
                <a:latin typeface="Arial"/>
                <a:ea typeface="ＭＳ Ｐゴシック"/>
              </a:rPr>
              <a:t>Implementación de la solución</a:t>
            </a:r>
            <a:endParaRPr/>
          </a:p>
        </p:txBody>
      </p:sp>
      <p:sp>
        <p:nvSpPr>
          <p:cNvPr id="217" name="CustomShape 7"/>
          <p:cNvSpPr/>
          <p:nvPr/>
        </p:nvSpPr>
        <p:spPr>
          <a:xfrm>
            <a:off x="910080" y="4917960"/>
            <a:ext cx="3000240" cy="978840"/>
          </a:xfrm>
          <a:prstGeom prst="roundRect">
            <a:avLst>
              <a:gd name="adj" fmla="val 10000"/>
            </a:avLst>
          </a:prstGeom>
          <a:solidFill>
            <a:srgbClr val="FFFFFF"/>
          </a:solidFill>
          <a:ln w="9360">
            <a:solidFill>
              <a:srgbClr val="4E84C4"/>
            </a:solidFill>
            <a:round/>
          </a:ln>
        </p:spPr>
        <p:txBody>
          <a:bodyPr lIns="171000" tIns="171000" rIns="142200" bIns="142200"/>
          <a:lstStyle/>
          <a:p>
            <a:pPr lvl="1">
              <a:lnSpc>
                <a:spcPct val="90000"/>
              </a:lnSpc>
              <a:buSzPct val="25000"/>
              <a:buFont typeface="StarSymbol"/>
              <a:buChar char=""/>
            </a:pPr>
            <a:r>
              <a:rPr lang="es-EC" sz="2000">
                <a:solidFill>
                  <a:srgbClr val="000000"/>
                </a:solidFill>
                <a:latin typeface="Arial"/>
                <a:ea typeface="ＭＳ Ｐゴシック"/>
              </a:rPr>
              <a:t>Módulos</a:t>
            </a:r>
            <a:endParaRPr/>
          </a:p>
          <a:p>
            <a:pPr lvl="1">
              <a:lnSpc>
                <a:spcPct val="90000"/>
              </a:lnSpc>
              <a:buSzPct val="25000"/>
              <a:buFont typeface="StarSymbol"/>
              <a:buChar char=""/>
            </a:pPr>
            <a:r>
              <a:rPr lang="es-EC" sz="2000">
                <a:solidFill>
                  <a:srgbClr val="000000"/>
                </a:solidFill>
                <a:latin typeface="Arial"/>
                <a:ea typeface="ＭＳ Ｐゴシック"/>
              </a:rPr>
              <a:t>Servicio - Cliente</a:t>
            </a:r>
            <a:endParaRPr/>
          </a:p>
        </p:txBody>
      </p:sp>
      <p:sp>
        <p:nvSpPr>
          <p:cNvPr id="218" name="CustomShape 8"/>
          <p:cNvSpPr/>
          <p:nvPr/>
        </p:nvSpPr>
        <p:spPr>
          <a:xfrm>
            <a:off x="3751200" y="4039200"/>
            <a:ext cx="964080" cy="746640"/>
          </a:xfrm>
          <a:prstGeom prst="rightArrow">
            <a:avLst>
              <a:gd name="adj1" fmla="val 60000"/>
              <a:gd name="adj2" fmla="val 50000"/>
            </a:avLst>
          </a:prstGeom>
          <a:gradFill>
            <a:gsLst>
              <a:gs pos="0">
                <a:srgbClr val="A5B8E0"/>
              </a:gs>
              <a:gs pos="50000">
                <a:srgbClr val="7F8FAA"/>
              </a:gs>
              <a:gs pos="100000">
                <a:srgbClr val="A5B8E0"/>
              </a:gs>
            </a:gsLst>
            <a:lin ang="16200000"/>
          </a:gradFill>
        </p:spPr>
      </p:sp>
      <p:sp>
        <p:nvSpPr>
          <p:cNvPr id="219" name="CustomShape 9"/>
          <p:cNvSpPr/>
          <p:nvPr/>
        </p:nvSpPr>
        <p:spPr>
          <a:xfrm>
            <a:off x="5115600" y="3907080"/>
            <a:ext cx="3000240" cy="1515960"/>
          </a:xfrm>
          <a:prstGeom prst="roundRect">
            <a:avLst>
              <a:gd name="adj" fmla="val 10000"/>
            </a:avLst>
          </a:prstGeom>
          <a:gradFill>
            <a:gsLst>
              <a:gs pos="0">
                <a:srgbClr val="377ED2"/>
              </a:gs>
              <a:gs pos="50000">
                <a:srgbClr val="2D619F"/>
              </a:gs>
              <a:gs pos="100000">
                <a:srgbClr val="377ED2"/>
              </a:gs>
            </a:gsLst>
            <a:lin ang="16200000"/>
          </a:gradFill>
        </p:spPr>
        <p:txBody>
          <a:bodyPr lIns="142200" tIns="142200" rIns="142200" bIns="76320"/>
          <a:lstStyle/>
          <a:p>
            <a:pPr>
              <a:lnSpc>
                <a:spcPct val="90000"/>
              </a:lnSpc>
            </a:pPr>
            <a:r>
              <a:rPr lang="es-EC" sz="2000">
                <a:solidFill>
                  <a:srgbClr val="FFFFFF"/>
                </a:solidFill>
                <a:latin typeface="Arial"/>
                <a:ea typeface="ＭＳ Ｐゴシック"/>
              </a:rPr>
              <a:t>Análisis de Resultados, Conclusiones y Recomendaciones</a:t>
            </a:r>
            <a:endParaRPr/>
          </a:p>
        </p:txBody>
      </p:sp>
      <p:sp>
        <p:nvSpPr>
          <p:cNvPr id="220" name="CustomShape 10"/>
          <p:cNvSpPr/>
          <p:nvPr/>
        </p:nvSpPr>
        <p:spPr>
          <a:xfrm>
            <a:off x="5730480" y="4917960"/>
            <a:ext cx="3000240" cy="978840"/>
          </a:xfrm>
          <a:prstGeom prst="roundRect">
            <a:avLst>
              <a:gd name="adj" fmla="val 10000"/>
            </a:avLst>
          </a:prstGeom>
          <a:solidFill>
            <a:srgbClr val="FFFFFF"/>
          </a:solidFill>
          <a:ln w="9360">
            <a:solidFill>
              <a:srgbClr val="4E84C4"/>
            </a:solidFill>
            <a:round/>
          </a:ln>
        </p:spPr>
        <p:txBody>
          <a:bodyPr lIns="199440" tIns="199440" rIns="170640" bIns="170640"/>
          <a:lstStyle/>
          <a:p>
            <a:pPr lvl="1">
              <a:lnSpc>
                <a:spcPct val="90000"/>
              </a:lnSpc>
              <a:buSzPct val="25000"/>
              <a:buFont typeface="StarSymbol"/>
              <a:buChar char=""/>
            </a:pPr>
            <a:r>
              <a:rPr lang="es-EC" sz="2400">
                <a:solidFill>
                  <a:srgbClr val="000000"/>
                </a:solidFill>
                <a:latin typeface="Arial"/>
                <a:ea typeface="ＭＳ Ｐゴシック"/>
              </a:rPr>
              <a:t>Resultados</a:t>
            </a:r>
            <a:endParaRPr/>
          </a:p>
        </p:txBody>
      </p:sp>
      <p:sp>
        <p:nvSpPr>
          <p:cNvPr id="221" name="TextShape 11"/>
          <p:cNvSpPr txBox="1"/>
          <p:nvPr/>
        </p:nvSpPr>
        <p:spPr>
          <a:xfrm>
            <a:off x="343080" y="274680"/>
            <a:ext cx="8442000" cy="595080"/>
          </a:xfrm>
          <a:prstGeom prst="rect">
            <a:avLst/>
          </a:prstGeom>
        </p:spPr>
        <p:txBody>
          <a:bodyPr anchor="ctr"/>
          <a:lstStyle/>
          <a:p>
            <a:pPr>
              <a:lnSpc>
                <a:spcPct val="100000"/>
              </a:lnSpc>
            </a:pPr>
            <a:r>
              <a:rPr lang="en-US" sz="3200" b="1">
                <a:solidFill>
                  <a:srgbClr val="4E84C4"/>
                </a:solidFill>
                <a:latin typeface="Gill Sans"/>
                <a:ea typeface="ＭＳ Ｐゴシック"/>
              </a:rPr>
              <a:t>Fases del Proyecto (Componentes)</a:t>
            </a:r>
            <a:endParaRPr/>
          </a:p>
        </p:txBody>
      </p:sp>
      <p:sp>
        <p:nvSpPr>
          <p:cNvPr id="222" name="TextShape 12"/>
          <p:cNvSpPr txBox="1"/>
          <p:nvPr/>
        </p:nvSpPr>
        <p:spPr>
          <a:xfrm>
            <a:off x="8477280" y="6461280"/>
            <a:ext cx="380520" cy="264600"/>
          </a:xfrm>
          <a:prstGeom prst="rect">
            <a:avLst/>
          </a:prstGeom>
        </p:spPr>
        <p:txBody>
          <a:bodyPr/>
          <a:lstStyle/>
          <a:p>
            <a:pPr>
              <a:lnSpc>
                <a:spcPct val="100000"/>
              </a:lnSpc>
            </a:pPr>
            <a:fld id="{B05F12B4-75C8-47F3-84E1-5D97F4D9BC86}" type="slidenum">
              <a:rPr lang="es-EC" sz="900" b="1">
                <a:solidFill>
                  <a:srgbClr val="4E84C4"/>
                </a:solidFill>
                <a:latin typeface="Myriad Pro"/>
                <a:ea typeface="ＭＳ Ｐゴシック"/>
              </a:rPr>
              <a:t>6</a:t>
            </a:fld>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TextShape 1"/>
          <p:cNvSpPr txBox="1"/>
          <p:nvPr/>
        </p:nvSpPr>
        <p:spPr>
          <a:xfrm>
            <a:off x="722160" y="4406760"/>
            <a:ext cx="7772040" cy="1361880"/>
          </a:xfrm>
          <a:prstGeom prst="rect">
            <a:avLst/>
          </a:prstGeom>
        </p:spPr>
        <p:txBody>
          <a:bodyPr/>
          <a:lstStyle/>
          <a:p>
            <a:pPr>
              <a:lnSpc>
                <a:spcPct val="100000"/>
              </a:lnSpc>
            </a:pPr>
            <a:r>
              <a:rPr lang="en-US" sz="4000" b="1">
                <a:solidFill>
                  <a:srgbClr val="4E84C4"/>
                </a:solidFill>
                <a:latin typeface="Gill Sans"/>
                <a:ea typeface="ＭＳ Ｐゴシック"/>
              </a:rPr>
              <a:t>Estado del Proyecto</a:t>
            </a:r>
            <a:endParaRPr/>
          </a:p>
        </p:txBody>
      </p:sp>
      <p:sp>
        <p:nvSpPr>
          <p:cNvPr id="224" name="TextShape 2"/>
          <p:cNvSpPr txBox="1"/>
          <p:nvPr/>
        </p:nvSpPr>
        <p:spPr>
          <a:xfrm>
            <a:off x="349920" y="321840"/>
            <a:ext cx="7772040" cy="528840"/>
          </a:xfrm>
          <a:prstGeom prst="rect">
            <a:avLst/>
          </a:prstGeom>
        </p:spPr>
        <p:txBody>
          <a:bodyPr anchor="b"/>
          <a:lstStyle/>
          <a:p>
            <a:pPr>
              <a:lnSpc>
                <a:spcPct val="100000"/>
              </a:lnSpc>
            </a:pPr>
            <a:r>
              <a:rPr lang="en-US" sz="2800">
                <a:solidFill>
                  <a:srgbClr val="000000"/>
                </a:solidFill>
                <a:latin typeface="Gill Sans"/>
                <a:ea typeface="ＭＳ Ｐゴシック"/>
              </a:rPr>
              <a:t>Parte II</a:t>
            </a:r>
            <a:endParaRPr/>
          </a:p>
        </p:txBody>
      </p:sp>
      <p:sp>
        <p:nvSpPr>
          <p:cNvPr id="225" name="TextShape 3"/>
          <p:cNvSpPr txBox="1"/>
          <p:nvPr/>
        </p:nvSpPr>
        <p:spPr>
          <a:xfrm>
            <a:off x="8477280" y="6461280"/>
            <a:ext cx="380520" cy="264600"/>
          </a:xfrm>
          <a:prstGeom prst="rect">
            <a:avLst/>
          </a:prstGeom>
        </p:spPr>
        <p:txBody>
          <a:bodyPr/>
          <a:lstStyle/>
          <a:p>
            <a:pPr>
              <a:lnSpc>
                <a:spcPct val="100000"/>
              </a:lnSpc>
            </a:pPr>
            <a:fld id="{3532B816-7E90-46CE-8E12-C75B8C115806}" type="slidenum">
              <a:rPr lang="es-EC" sz="900" b="1">
                <a:solidFill>
                  <a:srgbClr val="4E84C4"/>
                </a:solidFill>
                <a:latin typeface="Myriad Pro"/>
                <a:ea typeface="ＭＳ Ｐゴシック"/>
              </a:rPr>
              <a:t>7</a:t>
            </a:fld>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CustomShape 1"/>
          <p:cNvSpPr/>
          <p:nvPr/>
        </p:nvSpPr>
        <p:spPr>
          <a:xfrm>
            <a:off x="343080" y="1341000"/>
            <a:ext cx="8442000" cy="488520"/>
          </a:xfrm>
          <a:prstGeom prst="roundRect">
            <a:avLst>
              <a:gd name="adj" fmla="val 16667"/>
            </a:avLst>
          </a:prstGeom>
          <a:gradFill>
            <a:gsLst>
              <a:gs pos="0">
                <a:srgbClr val="377ED2"/>
              </a:gs>
              <a:gs pos="50000">
                <a:srgbClr val="2D619F"/>
              </a:gs>
              <a:gs pos="100000">
                <a:srgbClr val="377ED2"/>
              </a:gs>
            </a:gsLst>
            <a:lin ang="16200000"/>
          </a:gradFill>
        </p:spPr>
        <p:txBody>
          <a:bodyPr lIns="115200" tIns="115200" bIns="91440" anchor="ctr"/>
          <a:lstStyle/>
          <a:p>
            <a:pPr>
              <a:lnSpc>
                <a:spcPct val="90000"/>
              </a:lnSpc>
            </a:pPr>
            <a:r>
              <a:rPr lang="es-EC" sz="2400">
                <a:solidFill>
                  <a:srgbClr val="FFFFFF"/>
                </a:solidFill>
                <a:latin typeface="Arial"/>
                <a:ea typeface="ＭＳ Ｐゴシック"/>
              </a:rPr>
              <a:t>Implementación de la solución</a:t>
            </a:r>
            <a:endParaRPr/>
          </a:p>
        </p:txBody>
      </p:sp>
      <p:sp>
        <p:nvSpPr>
          <p:cNvPr id="227" name="CustomShape 2"/>
          <p:cNvSpPr/>
          <p:nvPr/>
        </p:nvSpPr>
        <p:spPr>
          <a:xfrm>
            <a:off x="343080" y="1829880"/>
            <a:ext cx="8442000" cy="3314160"/>
          </a:xfrm>
          <a:prstGeom prst="rect">
            <a:avLst/>
          </a:prstGeom>
        </p:spPr>
        <p:txBody>
          <a:bodyPr lIns="268200" tIns="30600" rIns="170640" bIns="30600"/>
          <a:lstStyle/>
          <a:p>
            <a:pPr lvl="1">
              <a:lnSpc>
                <a:spcPct val="90000"/>
              </a:lnSpc>
              <a:buSzPct val="25000"/>
              <a:buFont typeface="StarSymbol"/>
              <a:buChar char=""/>
            </a:pPr>
            <a:r>
              <a:rPr lang="es-EC" sz="2400">
                <a:solidFill>
                  <a:srgbClr val="000000"/>
                </a:solidFill>
                <a:latin typeface="Arial"/>
                <a:ea typeface="ＭＳ Ｐゴシック"/>
              </a:rPr>
              <a:t>Construcción del los módulos y servicios necesarios para que el sistema cumpla con su objetivo</a:t>
            </a:r>
            <a:endParaRPr/>
          </a:p>
          <a:p>
            <a:pPr lvl="1">
              <a:lnSpc>
                <a:spcPct val="90000"/>
              </a:lnSpc>
              <a:buSzPct val="25000"/>
              <a:buFont typeface="StarSymbol"/>
              <a:buChar char=""/>
            </a:pPr>
            <a:r>
              <a:rPr lang="es-EC" sz="2400" b="1">
                <a:solidFill>
                  <a:srgbClr val="000000"/>
                </a:solidFill>
                <a:latin typeface="Arial"/>
                <a:ea typeface="ＭＳ Ｐゴシック"/>
              </a:rPr>
              <a:t>Entregables propuestos</a:t>
            </a:r>
            <a:r>
              <a:rPr lang="es-EC" sz="2400">
                <a:solidFill>
                  <a:srgbClr val="000000"/>
                </a:solidFill>
                <a:latin typeface="Arial"/>
                <a:ea typeface="ＭＳ Ｐゴシック"/>
              </a:rPr>
              <a:t>	</a:t>
            </a:r>
            <a:endParaRPr/>
          </a:p>
          <a:p>
            <a:pPr lvl="2">
              <a:lnSpc>
                <a:spcPct val="90000"/>
              </a:lnSpc>
              <a:buSzPct val="25000"/>
              <a:buFont typeface="StarSymbol"/>
              <a:buChar char=""/>
            </a:pPr>
            <a:r>
              <a:rPr lang="es-EC" sz="2400">
                <a:solidFill>
                  <a:srgbClr val="000000"/>
                </a:solidFill>
                <a:latin typeface="Arial"/>
                <a:ea typeface="ＭＳ Ｐゴシック"/>
              </a:rPr>
              <a:t>Modulo de etiquetado</a:t>
            </a:r>
            <a:endParaRPr/>
          </a:p>
          <a:p>
            <a:pPr lvl="2">
              <a:lnSpc>
                <a:spcPct val="90000"/>
              </a:lnSpc>
              <a:buSzPct val="25000"/>
              <a:buFont typeface="StarSymbol"/>
              <a:buChar char=""/>
            </a:pPr>
            <a:r>
              <a:rPr lang="es-EC" sz="2400">
                <a:solidFill>
                  <a:srgbClr val="000000"/>
                </a:solidFill>
                <a:latin typeface="Arial"/>
                <a:ea typeface="ＭＳ Ｐゴシック"/>
              </a:rPr>
              <a:t>Module Extracción Entidades y Keywords</a:t>
            </a:r>
            <a:endParaRPr/>
          </a:p>
          <a:p>
            <a:pPr lvl="2">
              <a:lnSpc>
                <a:spcPct val="90000"/>
              </a:lnSpc>
              <a:buSzPct val="25000"/>
              <a:buFont typeface="StarSymbol"/>
              <a:buChar char=""/>
            </a:pPr>
            <a:r>
              <a:rPr lang="es-EC" sz="2400">
                <a:solidFill>
                  <a:srgbClr val="000000"/>
                </a:solidFill>
                <a:latin typeface="Arial"/>
                <a:ea typeface="ＭＳ Ｐゴシック"/>
              </a:rPr>
              <a:t>Modulo de Desambiguación</a:t>
            </a:r>
            <a:endParaRPr/>
          </a:p>
          <a:p>
            <a:pPr lvl="2">
              <a:lnSpc>
                <a:spcPct val="90000"/>
              </a:lnSpc>
              <a:buSzPct val="25000"/>
              <a:buFont typeface="StarSymbol"/>
              <a:buChar char=""/>
            </a:pPr>
            <a:r>
              <a:rPr lang="es-EC" sz="2400">
                <a:solidFill>
                  <a:srgbClr val="000000"/>
                </a:solidFill>
                <a:latin typeface="Arial"/>
                <a:ea typeface="ＭＳ Ｐゴシック"/>
              </a:rPr>
              <a:t>Servicio Web - Rest</a:t>
            </a:r>
            <a:endParaRPr/>
          </a:p>
          <a:p>
            <a:pPr lvl="1">
              <a:lnSpc>
                <a:spcPct val="90000"/>
              </a:lnSpc>
              <a:buSzPct val="25000"/>
              <a:buFont typeface="StarSymbol"/>
              <a:buChar char=""/>
            </a:pPr>
            <a:r>
              <a:rPr lang="es-EC" sz="2400" b="1">
                <a:solidFill>
                  <a:srgbClr val="000000"/>
                </a:solidFill>
                <a:latin typeface="Arial"/>
                <a:ea typeface="ＭＳ Ｐゴシック"/>
              </a:rPr>
              <a:t>Actividades realizadas</a:t>
            </a:r>
            <a:endParaRPr/>
          </a:p>
          <a:p>
            <a:pPr lvl="1">
              <a:lnSpc>
                <a:spcPct val="90000"/>
              </a:lnSpc>
              <a:buSzPct val="25000"/>
              <a:buFont typeface="StarSymbol"/>
              <a:buChar char=""/>
            </a:pPr>
            <a:r>
              <a:rPr lang="es-EC" sz="2400" b="1">
                <a:solidFill>
                  <a:srgbClr val="000000"/>
                </a:solidFill>
                <a:latin typeface="Arial"/>
                <a:ea typeface="ＭＳ Ｐゴシック"/>
              </a:rPr>
              <a:t>Actividades pendientes</a:t>
            </a:r>
            <a:endParaRPr/>
          </a:p>
          <a:p>
            <a:pPr lvl="2">
              <a:lnSpc>
                <a:spcPct val="90000"/>
              </a:lnSpc>
              <a:buSzPct val="25000"/>
              <a:buFont typeface="StarSymbol"/>
              <a:buChar char=""/>
            </a:pPr>
            <a:r>
              <a:rPr lang="es-EC" sz="2400">
                <a:solidFill>
                  <a:srgbClr val="000000"/>
                </a:solidFill>
                <a:latin typeface="Arial"/>
                <a:ea typeface="ＭＳ Ｐゴシック"/>
              </a:rPr>
              <a:t>Corregir errores en resultados de servicio web</a:t>
            </a:r>
            <a:endParaRPr/>
          </a:p>
        </p:txBody>
      </p:sp>
      <p:sp>
        <p:nvSpPr>
          <p:cNvPr id="228" name="TextShape 3"/>
          <p:cNvSpPr txBox="1"/>
          <p:nvPr/>
        </p:nvSpPr>
        <p:spPr>
          <a:xfrm>
            <a:off x="343080" y="274680"/>
            <a:ext cx="8442000" cy="595080"/>
          </a:xfrm>
          <a:prstGeom prst="rect">
            <a:avLst/>
          </a:prstGeom>
        </p:spPr>
        <p:txBody>
          <a:bodyPr anchor="ctr"/>
          <a:lstStyle/>
          <a:p>
            <a:pPr>
              <a:lnSpc>
                <a:spcPct val="100000"/>
              </a:lnSpc>
            </a:pPr>
            <a:r>
              <a:rPr lang="en-US" sz="3200" b="1">
                <a:solidFill>
                  <a:srgbClr val="4E84C4"/>
                </a:solidFill>
                <a:latin typeface="Gill Sans"/>
                <a:ea typeface="ＭＳ Ｐゴシック"/>
              </a:rPr>
              <a:t>Detalle de componentes</a:t>
            </a:r>
            <a:endParaRPr/>
          </a:p>
        </p:txBody>
      </p:sp>
      <p:sp>
        <p:nvSpPr>
          <p:cNvPr id="229" name="TextShape 4"/>
          <p:cNvSpPr txBox="1"/>
          <p:nvPr/>
        </p:nvSpPr>
        <p:spPr>
          <a:xfrm>
            <a:off x="8477280" y="6461280"/>
            <a:ext cx="380520" cy="264600"/>
          </a:xfrm>
          <a:prstGeom prst="rect">
            <a:avLst/>
          </a:prstGeom>
        </p:spPr>
        <p:txBody>
          <a:bodyPr/>
          <a:lstStyle/>
          <a:p>
            <a:pPr>
              <a:lnSpc>
                <a:spcPct val="100000"/>
              </a:lnSpc>
            </a:pPr>
            <a:fld id="{AB695DC0-38A1-4127-B111-52BB05E908BB}" type="slidenum">
              <a:rPr lang="es-EC" sz="900" b="1">
                <a:solidFill>
                  <a:srgbClr val="4E84C4"/>
                </a:solidFill>
                <a:latin typeface="Myriad Pro"/>
                <a:ea typeface="ＭＳ Ｐゴシック"/>
              </a:rPr>
              <a:t>8</a:t>
            </a:fld>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TextShape 1"/>
          <p:cNvSpPr txBox="1"/>
          <p:nvPr/>
        </p:nvSpPr>
        <p:spPr>
          <a:xfrm>
            <a:off x="343080" y="274680"/>
            <a:ext cx="8442000" cy="595080"/>
          </a:xfrm>
          <a:prstGeom prst="rect">
            <a:avLst/>
          </a:prstGeom>
        </p:spPr>
        <p:txBody>
          <a:bodyPr anchor="ctr"/>
          <a:lstStyle/>
          <a:p>
            <a:pPr>
              <a:lnSpc>
                <a:spcPct val="100000"/>
              </a:lnSpc>
            </a:pPr>
            <a:r>
              <a:rPr lang="en-US" sz="3200" b="1">
                <a:solidFill>
                  <a:srgbClr val="4E84C4"/>
                </a:solidFill>
                <a:latin typeface="Gill Sans"/>
                <a:ea typeface="ＭＳ Ｐゴシック"/>
              </a:rPr>
              <a:t>Avances del proyecto</a:t>
            </a:r>
            <a:endParaRPr/>
          </a:p>
        </p:txBody>
      </p:sp>
      <p:sp>
        <p:nvSpPr>
          <p:cNvPr id="231" name="TextShape 2"/>
          <p:cNvSpPr txBox="1"/>
          <p:nvPr/>
        </p:nvSpPr>
        <p:spPr>
          <a:xfrm>
            <a:off x="8477280" y="6394320"/>
            <a:ext cx="380520" cy="264600"/>
          </a:xfrm>
          <a:prstGeom prst="rect">
            <a:avLst/>
          </a:prstGeom>
        </p:spPr>
        <p:txBody>
          <a:bodyPr/>
          <a:lstStyle/>
          <a:p>
            <a:pPr>
              <a:lnSpc>
                <a:spcPct val="100000"/>
              </a:lnSpc>
            </a:pPr>
            <a:fld id="{CF9764A0-DCF1-4CA0-B4F8-FCA28B30B647}" type="slidenum">
              <a:rPr lang="es-EC" sz="900" b="1">
                <a:solidFill>
                  <a:srgbClr val="4E84C4"/>
                </a:solidFill>
                <a:latin typeface="Myriad Pro"/>
                <a:ea typeface="ＭＳ Ｐゴシック"/>
              </a:rPr>
              <a:t>9</a:t>
            </a:fld>
            <a:endParaRPr/>
          </a:p>
        </p:txBody>
      </p:sp>
      <p:sp>
        <p:nvSpPr>
          <p:cNvPr id="232" name="CustomShape 3"/>
          <p:cNvSpPr/>
          <p:nvPr/>
        </p:nvSpPr>
        <p:spPr>
          <a:xfrm>
            <a:off x="262080" y="1039680"/>
            <a:ext cx="8499240" cy="1317240"/>
          </a:xfrm>
          <a:prstGeom prst="roundRect">
            <a:avLst>
              <a:gd name="adj" fmla="val 9921"/>
            </a:avLst>
          </a:prstGeom>
          <a:gradFill>
            <a:gsLst>
              <a:gs pos="0">
                <a:srgbClr val="F6F4F3"/>
              </a:gs>
              <a:gs pos="100000">
                <a:srgbClr val="E3DFDB"/>
              </a:gs>
            </a:gsLst>
            <a:lin ang="5400000"/>
          </a:gradFill>
          <a:ln w="9360">
            <a:solidFill>
              <a:srgbClr val="000000"/>
            </a:solidFill>
            <a:round/>
          </a:ln>
        </p:spPr>
      </p:sp>
      <p:sp>
        <p:nvSpPr>
          <p:cNvPr id="233" name="CustomShape 4"/>
          <p:cNvSpPr/>
          <p:nvPr/>
        </p:nvSpPr>
        <p:spPr>
          <a:xfrm>
            <a:off x="404640" y="1143000"/>
            <a:ext cx="1787400" cy="364680"/>
          </a:xfrm>
          <a:prstGeom prst="rect">
            <a:avLst/>
          </a:prstGeom>
        </p:spPr>
        <p:txBody>
          <a:bodyPr wrap="none" lIns="90000" tIns="45000" rIns="90000" bIns="45000"/>
          <a:lstStyle/>
          <a:p>
            <a:pPr>
              <a:lnSpc>
                <a:spcPct val="100000"/>
              </a:lnSpc>
            </a:pPr>
            <a:r>
              <a:rPr lang="es-EC">
                <a:solidFill>
                  <a:srgbClr val="000000"/>
                </a:solidFill>
                <a:latin typeface="Arial"/>
                <a:ea typeface="ＭＳ Ｐゴシック"/>
              </a:rPr>
              <a:t>% Avance Real:</a:t>
            </a:r>
            <a:endParaRPr/>
          </a:p>
        </p:txBody>
      </p:sp>
      <p:sp>
        <p:nvSpPr>
          <p:cNvPr id="234" name="CustomShape 5"/>
          <p:cNvSpPr/>
          <p:nvPr/>
        </p:nvSpPr>
        <p:spPr>
          <a:xfrm>
            <a:off x="407160" y="1486080"/>
            <a:ext cx="2295000" cy="364680"/>
          </a:xfrm>
          <a:prstGeom prst="rect">
            <a:avLst/>
          </a:prstGeom>
        </p:spPr>
        <p:txBody>
          <a:bodyPr wrap="none" lIns="90000" tIns="45000" rIns="90000" bIns="45000"/>
          <a:lstStyle/>
          <a:p>
            <a:pPr>
              <a:lnSpc>
                <a:spcPct val="100000"/>
              </a:lnSpc>
            </a:pPr>
            <a:r>
              <a:rPr lang="es-EC">
                <a:solidFill>
                  <a:srgbClr val="000000"/>
                </a:solidFill>
                <a:latin typeface="Arial"/>
                <a:ea typeface="ＭＳ Ｐゴシック"/>
              </a:rPr>
              <a:t>% Avance Esperado:</a:t>
            </a:r>
            <a:endParaRPr/>
          </a:p>
        </p:txBody>
      </p:sp>
      <p:sp>
        <p:nvSpPr>
          <p:cNvPr id="235" name="CustomShape 6"/>
          <p:cNvSpPr/>
          <p:nvPr/>
        </p:nvSpPr>
        <p:spPr>
          <a:xfrm>
            <a:off x="398520" y="1828800"/>
            <a:ext cx="2029680" cy="364680"/>
          </a:xfrm>
          <a:prstGeom prst="rect">
            <a:avLst/>
          </a:prstGeom>
        </p:spPr>
        <p:txBody>
          <a:bodyPr wrap="none" lIns="90000" tIns="45000" rIns="90000" bIns="45000"/>
          <a:lstStyle/>
          <a:p>
            <a:pPr>
              <a:lnSpc>
                <a:spcPct val="100000"/>
              </a:lnSpc>
            </a:pPr>
            <a:r>
              <a:rPr lang="es-EC">
                <a:solidFill>
                  <a:srgbClr val="000000"/>
                </a:solidFill>
                <a:latin typeface="Arial"/>
                <a:ea typeface="ＭＳ Ｐゴシック"/>
              </a:rPr>
              <a:t>% Avance Desvío:</a:t>
            </a:r>
            <a:endParaRPr/>
          </a:p>
        </p:txBody>
      </p:sp>
      <p:sp>
        <p:nvSpPr>
          <p:cNvPr id="236" name="CustomShape 7"/>
          <p:cNvSpPr/>
          <p:nvPr/>
        </p:nvSpPr>
        <p:spPr>
          <a:xfrm>
            <a:off x="2692440" y="1151640"/>
            <a:ext cx="676800" cy="364680"/>
          </a:xfrm>
          <a:prstGeom prst="rect">
            <a:avLst/>
          </a:prstGeom>
        </p:spPr>
        <p:txBody>
          <a:bodyPr lIns="90000" tIns="45000" rIns="90000" bIns="45000"/>
          <a:lstStyle/>
          <a:p>
            <a:pPr>
              <a:lnSpc>
                <a:spcPct val="100000"/>
              </a:lnSpc>
            </a:pPr>
            <a:r>
              <a:rPr lang="es-EC">
                <a:solidFill>
                  <a:srgbClr val="000000"/>
                </a:solidFill>
                <a:latin typeface="Arial"/>
                <a:ea typeface="ＭＳ Ｐゴシック"/>
              </a:rPr>
              <a:t>%68</a:t>
            </a:r>
            <a:endParaRPr/>
          </a:p>
        </p:txBody>
      </p:sp>
      <p:sp>
        <p:nvSpPr>
          <p:cNvPr id="237" name="CustomShape 8"/>
          <p:cNvSpPr/>
          <p:nvPr/>
        </p:nvSpPr>
        <p:spPr>
          <a:xfrm>
            <a:off x="2679840" y="1473120"/>
            <a:ext cx="740520" cy="364680"/>
          </a:xfrm>
          <a:prstGeom prst="rect">
            <a:avLst/>
          </a:prstGeom>
        </p:spPr>
        <p:txBody>
          <a:bodyPr lIns="90000" tIns="45000" rIns="90000" bIns="45000"/>
          <a:lstStyle/>
          <a:p>
            <a:pPr>
              <a:lnSpc>
                <a:spcPct val="100000"/>
              </a:lnSpc>
            </a:pPr>
            <a:r>
              <a:rPr lang="es-EC">
                <a:solidFill>
                  <a:srgbClr val="000000"/>
                </a:solidFill>
                <a:latin typeface="Arial"/>
                <a:ea typeface="ＭＳ Ｐゴシック"/>
              </a:rPr>
              <a:t>%80</a:t>
            </a:r>
            <a:endParaRPr/>
          </a:p>
        </p:txBody>
      </p:sp>
      <p:sp>
        <p:nvSpPr>
          <p:cNvPr id="238" name="CustomShape 9"/>
          <p:cNvSpPr/>
          <p:nvPr/>
        </p:nvSpPr>
        <p:spPr>
          <a:xfrm>
            <a:off x="2709360" y="1828800"/>
            <a:ext cx="694080" cy="364680"/>
          </a:xfrm>
          <a:prstGeom prst="rect">
            <a:avLst/>
          </a:prstGeom>
        </p:spPr>
        <p:txBody>
          <a:bodyPr lIns="90000" tIns="45000" rIns="90000" bIns="45000"/>
          <a:lstStyle/>
          <a:p>
            <a:pPr>
              <a:lnSpc>
                <a:spcPct val="100000"/>
              </a:lnSpc>
            </a:pPr>
            <a:r>
              <a:rPr lang="es-EC" b="1" dirty="0">
                <a:solidFill>
                  <a:srgbClr val="00B050"/>
                </a:solidFill>
                <a:latin typeface="Arial"/>
                <a:ea typeface="ＭＳ Ｐゴシック"/>
              </a:rPr>
              <a:t>%</a:t>
            </a:r>
            <a:r>
              <a:rPr lang="es-EC" b="1" dirty="0" smtClean="0">
                <a:solidFill>
                  <a:srgbClr val="00B050"/>
                </a:solidFill>
                <a:latin typeface="Arial"/>
                <a:ea typeface="ＭＳ Ｐゴシック"/>
              </a:rPr>
              <a:t>10</a:t>
            </a:r>
            <a:endParaRPr dirty="0"/>
          </a:p>
        </p:txBody>
      </p:sp>
      <p:sp>
        <p:nvSpPr>
          <p:cNvPr id="239" name="Line 10"/>
          <p:cNvSpPr/>
          <p:nvPr/>
        </p:nvSpPr>
        <p:spPr>
          <a:xfrm flipH="1">
            <a:off x="3465360" y="1182600"/>
            <a:ext cx="3240" cy="1054080"/>
          </a:xfrm>
          <a:prstGeom prst="line">
            <a:avLst/>
          </a:prstGeom>
          <a:ln w="12600">
            <a:solidFill>
              <a:srgbClr val="000000"/>
            </a:solidFill>
            <a:custDash>
              <a:ds d="140000" sp="105000"/>
            </a:custDash>
            <a:round/>
          </a:ln>
        </p:spPr>
      </p:sp>
      <p:sp>
        <p:nvSpPr>
          <p:cNvPr id="240" name="CustomShape 11"/>
          <p:cNvSpPr/>
          <p:nvPr/>
        </p:nvSpPr>
        <p:spPr>
          <a:xfrm>
            <a:off x="3563640" y="1143000"/>
            <a:ext cx="4581000" cy="364680"/>
          </a:xfrm>
          <a:prstGeom prst="rect">
            <a:avLst/>
          </a:prstGeom>
        </p:spPr>
        <p:txBody>
          <a:bodyPr wrap="none" lIns="90000" tIns="45000" rIns="90000" bIns="45000"/>
          <a:lstStyle/>
          <a:p>
            <a:pPr>
              <a:lnSpc>
                <a:spcPct val="100000"/>
              </a:lnSpc>
            </a:pPr>
            <a:r>
              <a:rPr lang="es-EC">
                <a:solidFill>
                  <a:srgbClr val="000000"/>
                </a:solidFill>
                <a:latin typeface="Arial"/>
                <a:ea typeface="ＭＳ Ｐゴシック"/>
              </a:rPr>
              <a:t>Observaciones: retrasos en documentación</a:t>
            </a:r>
            <a:endParaRPr/>
          </a:p>
        </p:txBody>
      </p:sp>
      <p:graphicFrame>
        <p:nvGraphicFramePr>
          <p:cNvPr id="241" name="Table 12"/>
          <p:cNvGraphicFramePr/>
          <p:nvPr/>
        </p:nvGraphicFramePr>
        <p:xfrm>
          <a:off x="355680" y="2557080"/>
          <a:ext cx="8364600" cy="3901320"/>
        </p:xfrm>
        <a:graphic>
          <a:graphicData uri="http://schemas.openxmlformats.org/drawingml/2006/table">
            <a:tbl>
              <a:tblPr/>
              <a:tblGrid>
                <a:gridCol w="2301480"/>
                <a:gridCol w="1841040"/>
                <a:gridCol w="1630800"/>
                <a:gridCol w="908280"/>
                <a:gridCol w="1683000"/>
              </a:tblGrid>
              <a:tr h="1123560">
                <a:tc>
                  <a:txBody>
                    <a:bodyPr/>
                    <a:lstStyle/>
                    <a:p>
                      <a:pPr>
                        <a:lnSpc>
                          <a:spcPct val="100000"/>
                        </a:lnSpc>
                      </a:pPr>
                      <a:r>
                        <a:rPr lang="es-EC" sz="2000" b="1">
                          <a:solidFill>
                            <a:srgbClr val="000000"/>
                          </a:solidFill>
                          <a:latin typeface="Calibri"/>
                        </a:rPr>
                        <a:t>Nombre Fase</a:t>
                      </a:r>
                      <a:endParaRPr/>
                    </a:p>
                  </a:txBody>
                  <a:tcPr/>
                </a:tc>
                <a:tc>
                  <a:txBody>
                    <a:bodyPr/>
                    <a:lstStyle/>
                    <a:p>
                      <a:pPr>
                        <a:lnSpc>
                          <a:spcPct val="100000"/>
                        </a:lnSpc>
                      </a:pPr>
                      <a:r>
                        <a:rPr lang="es-EC" sz="2000" b="1">
                          <a:solidFill>
                            <a:srgbClr val="000000"/>
                          </a:solidFill>
                          <a:latin typeface="Calibri"/>
                        </a:rPr>
                        <a:t>Fecha fin real</a:t>
                      </a:r>
                      <a:endParaRPr/>
                    </a:p>
                  </a:txBody>
                  <a:tcPr/>
                </a:tc>
                <a:tc>
                  <a:txBody>
                    <a:bodyPr/>
                    <a:lstStyle/>
                    <a:p>
                      <a:pPr algn="ctr">
                        <a:lnSpc>
                          <a:spcPct val="100000"/>
                        </a:lnSpc>
                      </a:pPr>
                      <a:r>
                        <a:rPr lang="es-EC" sz="2000" b="1">
                          <a:solidFill>
                            <a:srgbClr val="000000"/>
                          </a:solidFill>
                          <a:latin typeface="Calibri"/>
                        </a:rPr>
                        <a:t>% Avance Estimado</a:t>
                      </a:r>
                      <a:endParaRPr/>
                    </a:p>
                  </a:txBody>
                  <a:tcPr/>
                </a:tc>
                <a:tc>
                  <a:txBody>
                    <a:bodyPr/>
                    <a:lstStyle/>
                    <a:p>
                      <a:pPr algn="ctr">
                        <a:lnSpc>
                          <a:spcPct val="100000"/>
                        </a:lnSpc>
                      </a:pPr>
                      <a:r>
                        <a:rPr lang="es-EC" sz="2000" b="1">
                          <a:solidFill>
                            <a:srgbClr val="000000"/>
                          </a:solidFill>
                          <a:latin typeface="Calibri"/>
                        </a:rPr>
                        <a:t>% Avance Real</a:t>
                      </a:r>
                      <a:endParaRPr/>
                    </a:p>
                  </a:txBody>
                  <a:tcPr/>
                </a:tc>
                <a:tc>
                  <a:txBody>
                    <a:bodyPr/>
                    <a:lstStyle/>
                    <a:p>
                      <a:pPr algn="ctr">
                        <a:lnSpc>
                          <a:spcPct val="100000"/>
                        </a:lnSpc>
                      </a:pPr>
                      <a:r>
                        <a:rPr lang="es-EC" sz="2000" b="1">
                          <a:solidFill>
                            <a:srgbClr val="000000"/>
                          </a:solidFill>
                          <a:latin typeface="Calibri"/>
                        </a:rPr>
                        <a:t>% Retraso</a:t>
                      </a:r>
                      <a:endParaRPr/>
                    </a:p>
                  </a:txBody>
                  <a:tcPr/>
                </a:tc>
              </a:tr>
              <a:tr h="637560">
                <a:tc>
                  <a:txBody>
                    <a:bodyPr/>
                    <a:lstStyle/>
                    <a:p>
                      <a:pPr>
                        <a:lnSpc>
                          <a:spcPct val="100000"/>
                        </a:lnSpc>
                      </a:pPr>
                      <a:r>
                        <a:rPr lang="es-EC" sz="1600">
                          <a:solidFill>
                            <a:srgbClr val="000000"/>
                          </a:solidFill>
                          <a:latin typeface="Arial"/>
                        </a:rPr>
                        <a:t>Desarrollo de la propuesta  formal </a:t>
                      </a:r>
                      <a:endParaRPr/>
                    </a:p>
                  </a:txBody>
                  <a:tcPr/>
                </a:tc>
                <a:tc>
                  <a:txBody>
                    <a:bodyPr/>
                    <a:lstStyle/>
                    <a:p>
                      <a:pPr>
                        <a:lnSpc>
                          <a:spcPct val="100000"/>
                        </a:lnSpc>
                      </a:pPr>
                      <a:r>
                        <a:rPr lang="es-EC">
                          <a:solidFill>
                            <a:srgbClr val="000000"/>
                          </a:solidFill>
                          <a:latin typeface="Calibri"/>
                        </a:rPr>
                        <a:t> 12/12/2013</a:t>
                      </a:r>
                      <a:endParaRPr/>
                    </a:p>
                  </a:txBody>
                  <a:tcPr/>
                </a:tc>
                <a:tc>
                  <a:txBody>
                    <a:bodyPr/>
                    <a:lstStyle/>
                    <a:p>
                      <a:pPr>
                        <a:lnSpc>
                          <a:spcPct val="100000"/>
                        </a:lnSpc>
                      </a:pPr>
                      <a:r>
                        <a:rPr lang="es-EC">
                          <a:solidFill>
                            <a:srgbClr val="000000"/>
                          </a:solidFill>
                          <a:latin typeface="Calibri"/>
                        </a:rPr>
                        <a:t> 100%</a:t>
                      </a:r>
                      <a:endParaRPr/>
                    </a:p>
                  </a:txBody>
                  <a:tcPr/>
                </a:tc>
                <a:tc>
                  <a:txBody>
                    <a:bodyPr/>
                    <a:lstStyle/>
                    <a:p>
                      <a:pPr>
                        <a:lnSpc>
                          <a:spcPct val="100000"/>
                        </a:lnSpc>
                      </a:pPr>
                      <a:r>
                        <a:rPr lang="es-EC">
                          <a:solidFill>
                            <a:srgbClr val="000000"/>
                          </a:solidFill>
                          <a:latin typeface="Calibri"/>
                        </a:rPr>
                        <a:t> 100%</a:t>
                      </a:r>
                      <a:endParaRPr/>
                    </a:p>
                  </a:txBody>
                  <a:tcPr/>
                </a:tc>
                <a:tc>
                  <a:txBody>
                    <a:bodyPr/>
                    <a:lstStyle/>
                    <a:p>
                      <a:pPr algn="r">
                        <a:lnSpc>
                          <a:spcPct val="100000"/>
                        </a:lnSpc>
                      </a:pPr>
                      <a:r>
                        <a:rPr lang="es-EC">
                          <a:solidFill>
                            <a:srgbClr val="000000"/>
                          </a:solidFill>
                          <a:latin typeface="Calibri"/>
                        </a:rPr>
                        <a:t>0,0%</a:t>
                      </a:r>
                      <a:endParaRPr/>
                    </a:p>
                  </a:txBody>
                  <a:tcPr/>
                </a:tc>
              </a:tr>
              <a:tr h="637560">
                <a:tc>
                  <a:txBody>
                    <a:bodyPr/>
                    <a:lstStyle/>
                    <a:p>
                      <a:pPr>
                        <a:lnSpc>
                          <a:spcPct val="100000"/>
                        </a:lnSpc>
                      </a:pPr>
                      <a:r>
                        <a:rPr lang="es-EC" sz="1600">
                          <a:solidFill>
                            <a:srgbClr val="000000"/>
                          </a:solidFill>
                          <a:latin typeface="Arial"/>
                        </a:rPr>
                        <a:t>Investigación Preliminar</a:t>
                      </a:r>
                      <a:endParaRPr/>
                    </a:p>
                  </a:txBody>
                  <a:tcPr/>
                </a:tc>
                <a:tc>
                  <a:txBody>
                    <a:bodyPr/>
                    <a:lstStyle/>
                    <a:p>
                      <a:pPr>
                        <a:lnSpc>
                          <a:spcPct val="100000"/>
                        </a:lnSpc>
                      </a:pPr>
                      <a:r>
                        <a:rPr lang="es-EC">
                          <a:solidFill>
                            <a:srgbClr val="000000"/>
                          </a:solidFill>
                          <a:latin typeface="Calibri"/>
                        </a:rPr>
                        <a:t> 30/01/2014</a:t>
                      </a:r>
                      <a:endParaRPr/>
                    </a:p>
                  </a:txBody>
                  <a:tcPr/>
                </a:tc>
                <a:tc>
                  <a:txBody>
                    <a:bodyPr/>
                    <a:lstStyle/>
                    <a:p>
                      <a:pPr>
                        <a:lnSpc>
                          <a:spcPct val="100000"/>
                        </a:lnSpc>
                      </a:pPr>
                      <a:r>
                        <a:rPr lang="es-EC">
                          <a:solidFill>
                            <a:srgbClr val="000000"/>
                          </a:solidFill>
                          <a:latin typeface="Calibri"/>
                        </a:rPr>
                        <a:t> 90%</a:t>
                      </a:r>
                      <a:endParaRPr/>
                    </a:p>
                  </a:txBody>
                  <a:tcPr/>
                </a:tc>
                <a:tc>
                  <a:txBody>
                    <a:bodyPr/>
                    <a:lstStyle/>
                    <a:p>
                      <a:pPr>
                        <a:lnSpc>
                          <a:spcPct val="100000"/>
                        </a:lnSpc>
                      </a:pPr>
                      <a:r>
                        <a:rPr lang="es-EC">
                          <a:solidFill>
                            <a:srgbClr val="000000"/>
                          </a:solidFill>
                          <a:latin typeface="Calibri"/>
                        </a:rPr>
                        <a:t> 90%</a:t>
                      </a:r>
                      <a:endParaRPr/>
                    </a:p>
                  </a:txBody>
                  <a:tcPr/>
                </a:tc>
                <a:tc>
                  <a:txBody>
                    <a:bodyPr/>
                    <a:lstStyle/>
                    <a:p>
                      <a:pPr algn="r">
                        <a:lnSpc>
                          <a:spcPct val="100000"/>
                        </a:lnSpc>
                      </a:pPr>
                      <a:r>
                        <a:rPr lang="es-EC">
                          <a:solidFill>
                            <a:srgbClr val="000000"/>
                          </a:solidFill>
                          <a:latin typeface="Calibri"/>
                        </a:rPr>
                        <a:t>10%</a:t>
                      </a:r>
                      <a:endParaRPr/>
                    </a:p>
                  </a:txBody>
                  <a:tcPr/>
                </a:tc>
              </a:tr>
              <a:tr h="637560">
                <a:tc>
                  <a:txBody>
                    <a:bodyPr/>
                    <a:lstStyle/>
                    <a:p>
                      <a:pPr>
                        <a:lnSpc>
                          <a:spcPct val="100000"/>
                        </a:lnSpc>
                      </a:pPr>
                      <a:r>
                        <a:rPr lang="es-EC" sz="1600">
                          <a:solidFill>
                            <a:srgbClr val="000000"/>
                          </a:solidFill>
                          <a:latin typeface="Arial"/>
                        </a:rPr>
                        <a:t>Implementación de la solución</a:t>
                      </a:r>
                      <a:endParaRPr/>
                    </a:p>
                  </a:txBody>
                  <a:tcPr/>
                </a:tc>
                <a:tc>
                  <a:txBody>
                    <a:bodyPr/>
                    <a:lstStyle/>
                    <a:p>
                      <a:pPr>
                        <a:lnSpc>
                          <a:spcPct val="100000"/>
                        </a:lnSpc>
                      </a:pPr>
                      <a:r>
                        <a:rPr lang="es-EC">
                          <a:solidFill>
                            <a:srgbClr val="000000"/>
                          </a:solidFill>
                          <a:latin typeface="Calibri"/>
                        </a:rPr>
                        <a:t> ---</a:t>
                      </a:r>
                      <a:endParaRPr/>
                    </a:p>
                  </a:txBody>
                  <a:tcPr/>
                </a:tc>
                <a:tc>
                  <a:txBody>
                    <a:bodyPr/>
                    <a:lstStyle/>
                    <a:p>
                      <a:pPr>
                        <a:lnSpc>
                          <a:spcPct val="100000"/>
                        </a:lnSpc>
                      </a:pPr>
                      <a:r>
                        <a:rPr lang="es-EC">
                          <a:solidFill>
                            <a:srgbClr val="000000"/>
                          </a:solidFill>
                          <a:latin typeface="Calibri"/>
                        </a:rPr>
                        <a:t> 95%</a:t>
                      </a:r>
                      <a:endParaRPr/>
                    </a:p>
                  </a:txBody>
                  <a:tcPr/>
                </a:tc>
                <a:tc>
                  <a:txBody>
                    <a:bodyPr/>
                    <a:lstStyle/>
                    <a:p>
                      <a:pPr>
                        <a:lnSpc>
                          <a:spcPct val="100000"/>
                        </a:lnSpc>
                      </a:pPr>
                      <a:r>
                        <a:rPr lang="es-EC">
                          <a:solidFill>
                            <a:srgbClr val="000000"/>
                          </a:solidFill>
                          <a:latin typeface="Calibri"/>
                        </a:rPr>
                        <a:t> 85%</a:t>
                      </a:r>
                      <a:endParaRPr/>
                    </a:p>
                  </a:txBody>
                  <a:tcPr/>
                </a:tc>
                <a:tc>
                  <a:txBody>
                    <a:bodyPr/>
                    <a:lstStyle/>
                    <a:p>
                      <a:pPr algn="r">
                        <a:lnSpc>
                          <a:spcPct val="100000"/>
                        </a:lnSpc>
                      </a:pPr>
                      <a:r>
                        <a:rPr lang="es-EC">
                          <a:solidFill>
                            <a:srgbClr val="000000"/>
                          </a:solidFill>
                          <a:latin typeface="Calibri"/>
                        </a:rPr>
                        <a:t>10%</a:t>
                      </a:r>
                      <a:endParaRPr/>
                    </a:p>
                  </a:txBody>
                  <a:tcPr/>
                </a:tc>
              </a:tr>
              <a:tr h="865080">
                <a:tc>
                  <a:txBody>
                    <a:bodyPr/>
                    <a:lstStyle/>
                    <a:p>
                      <a:pPr algn="just">
                        <a:lnSpc>
                          <a:spcPct val="100000"/>
                        </a:lnSpc>
                      </a:pPr>
                      <a:r>
                        <a:rPr lang="es-EC" sz="1600">
                          <a:solidFill>
                            <a:srgbClr val="000000"/>
                          </a:solidFill>
                          <a:latin typeface="Arial"/>
                        </a:rPr>
                        <a:t>Análisis de Resultados, Conclusiones y Recomendaciones</a:t>
                      </a:r>
                      <a:endParaRPr/>
                    </a:p>
                  </a:txBody>
                  <a:tcPr/>
                </a:tc>
                <a:tc>
                  <a:txBody>
                    <a:bodyPr/>
                    <a:lstStyle/>
                    <a:p>
                      <a:pPr>
                        <a:lnSpc>
                          <a:spcPct val="100000"/>
                        </a:lnSpc>
                      </a:pPr>
                      <a:r>
                        <a:rPr lang="es-EC">
                          <a:solidFill>
                            <a:srgbClr val="000000"/>
                          </a:solidFill>
                          <a:latin typeface="Calibri"/>
                        </a:rPr>
                        <a:t> ---</a:t>
                      </a:r>
                      <a:endParaRPr/>
                    </a:p>
                  </a:txBody>
                  <a:tcPr/>
                </a:tc>
                <a:tc>
                  <a:txBody>
                    <a:bodyPr/>
                    <a:lstStyle/>
                    <a:p>
                      <a:pPr>
                        <a:lnSpc>
                          <a:spcPct val="100000"/>
                        </a:lnSpc>
                      </a:pPr>
                      <a:r>
                        <a:rPr lang="es-EC">
                          <a:solidFill>
                            <a:srgbClr val="000000"/>
                          </a:solidFill>
                          <a:latin typeface="Calibri"/>
                        </a:rPr>
                        <a:t> 40%</a:t>
                      </a:r>
                      <a:endParaRPr/>
                    </a:p>
                  </a:txBody>
                  <a:tcPr/>
                </a:tc>
                <a:tc>
                  <a:txBody>
                    <a:bodyPr/>
                    <a:lstStyle/>
                    <a:p>
                      <a:pPr>
                        <a:lnSpc>
                          <a:spcPct val="100000"/>
                        </a:lnSpc>
                      </a:pPr>
                      <a:r>
                        <a:rPr lang="es-EC">
                          <a:solidFill>
                            <a:srgbClr val="000000"/>
                          </a:solidFill>
                          <a:latin typeface="Calibri"/>
                        </a:rPr>
                        <a:t>40%</a:t>
                      </a:r>
                      <a:endParaRPr/>
                    </a:p>
                  </a:txBody>
                  <a:tcPr/>
                </a:tc>
                <a:tc>
                  <a:txBody>
                    <a:bodyPr/>
                    <a:lstStyle/>
                    <a:p>
                      <a:pPr algn="r">
                        <a:lnSpc>
                          <a:spcPct val="100000"/>
                        </a:lnSpc>
                      </a:pPr>
                      <a:r>
                        <a:rPr lang="es-EC">
                          <a:solidFill>
                            <a:srgbClr val="000000"/>
                          </a:solidFill>
                          <a:latin typeface="Calibri"/>
                        </a:rPr>
                        <a:t>10%</a:t>
                      </a:r>
                      <a:endParaRPr/>
                    </a:p>
                  </a:txBody>
                  <a:tcPr/>
                </a:tc>
              </a:tr>
            </a:tbl>
          </a:graphicData>
        </a:graphic>
      </p:graphicFrame>
    </p:spTree>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TotalTime>
  <Words>713</Words>
  <Application>Microsoft Office PowerPoint</Application>
  <PresentationFormat>Presentación en pantalla (4:3)</PresentationFormat>
  <Paragraphs>215</Paragraphs>
  <Slides>30</Slides>
  <Notes>2</Notes>
  <HiddenSlides>0</HiddenSlides>
  <MMClips>0</MMClips>
  <ScaleCrop>false</ScaleCrop>
  <HeadingPairs>
    <vt:vector size="4" baseType="variant">
      <vt:variant>
        <vt:lpstr>Tema</vt:lpstr>
      </vt:variant>
      <vt:variant>
        <vt:i4>5</vt:i4>
      </vt:variant>
      <vt:variant>
        <vt:lpstr>Títulos de diapositiva</vt:lpstr>
      </vt:variant>
      <vt:variant>
        <vt:i4>30</vt:i4>
      </vt:variant>
    </vt:vector>
  </HeadingPairs>
  <TitlesOfParts>
    <vt:vector size="35" baseType="lpstr">
      <vt:lpstr>Office Theme</vt:lpstr>
      <vt:lpstr>Office Theme</vt:lpstr>
      <vt:lpstr>Office Theme</vt: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Arquitectura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fabricio</dc:creator>
  <cp:lastModifiedBy>fabricio</cp:lastModifiedBy>
  <cp:revision>10</cp:revision>
  <dcterms:modified xsi:type="dcterms:W3CDTF">2014-07-09T09:17:58Z</dcterms:modified>
</cp:coreProperties>
</file>