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1.jpeg" ContentType="image/jpeg"/>
  <Override PartName="/ppt/media/image8.png" ContentType="image/png"/>
  <Override PartName="/ppt/media/image7.png" ContentType="image/png"/>
  <Override PartName="/ppt/media/image5.jpeg" ContentType="image/jpeg"/>
  <Override PartName="/ppt/media/image4.png" ContentType="image/png"/>
  <Override PartName="/ppt/media/image11.png" ContentType="image/png"/>
  <Override PartName="/ppt/media/image3.jpeg" ContentType="image/jpeg"/>
  <Override PartName="/ppt/media/image2.jpeg" ContentType="image/jpeg"/>
  <Override PartName="/ppt/media/image6.png" ContentType="image/png"/>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56000" y="5078520"/>
            <a:ext cx="6047640" cy="4811040"/>
          </a:xfrm>
          <a:prstGeom prst="rect">
            <a:avLst/>
          </a:prstGeom>
        </p:spPr>
        <p:txBody>
          <a:bodyPr bIns="0" lIns="0" rIns="0" tIns="0" wrap="none"/>
          <a:p>
            <a:r>
              <a:rPr lang="es-EC"/>
              <a:t>Pulse para editar el formato de las notas</a:t>
            </a:r>
            <a:endParaRPr/>
          </a:p>
        </p:txBody>
      </p:sp>
      <p:sp>
        <p:nvSpPr>
          <p:cNvPr id="190" name="PlaceHolder 2"/>
          <p:cNvSpPr>
            <a:spLocks noGrp="1"/>
          </p:cNvSpPr>
          <p:nvPr>
            <p:ph type="hdr"/>
          </p:nvPr>
        </p:nvSpPr>
        <p:spPr>
          <a:xfrm>
            <a:off x="0" y="0"/>
            <a:ext cx="3280680" cy="534240"/>
          </a:xfrm>
          <a:prstGeom prst="rect">
            <a:avLst/>
          </a:prstGeom>
        </p:spPr>
        <p:txBody>
          <a:bodyPr bIns="0" lIns="0" rIns="0" tIns="0" wrap="none"/>
          <a:p>
            <a:r>
              <a:rPr lang="es-EC"/>
              <a:t>&lt;encabezado&gt;</a:t>
            </a:r>
            <a:endParaRPr/>
          </a:p>
        </p:txBody>
      </p:sp>
      <p:sp>
        <p:nvSpPr>
          <p:cNvPr id="191" name="PlaceHolder 3"/>
          <p:cNvSpPr>
            <a:spLocks noGrp="1"/>
          </p:cNvSpPr>
          <p:nvPr>
            <p:ph type="dt"/>
          </p:nvPr>
        </p:nvSpPr>
        <p:spPr>
          <a:xfrm>
            <a:off x="4278960" y="0"/>
            <a:ext cx="3280680" cy="534240"/>
          </a:xfrm>
          <a:prstGeom prst="rect">
            <a:avLst/>
          </a:prstGeom>
        </p:spPr>
        <p:txBody>
          <a:bodyPr bIns="0" lIns="0" rIns="0" tIns="0" wrap="none"/>
          <a:p>
            <a:pPr algn="r"/>
            <a:r>
              <a:rPr lang="es-EC"/>
              <a:t>&lt;fecha/hora&gt;</a:t>
            </a:r>
            <a:endParaRPr/>
          </a:p>
        </p:txBody>
      </p:sp>
      <p:sp>
        <p:nvSpPr>
          <p:cNvPr id="192" name="PlaceHolder 4"/>
          <p:cNvSpPr>
            <a:spLocks noGrp="1"/>
          </p:cNvSpPr>
          <p:nvPr>
            <p:ph type="ftr"/>
          </p:nvPr>
        </p:nvSpPr>
        <p:spPr>
          <a:xfrm>
            <a:off x="0" y="10157400"/>
            <a:ext cx="3280680" cy="534240"/>
          </a:xfrm>
          <a:prstGeom prst="rect">
            <a:avLst/>
          </a:prstGeom>
        </p:spPr>
        <p:txBody>
          <a:bodyPr anchor="b" bIns="0" lIns="0" rIns="0" tIns="0" wrap="none"/>
          <a:p>
            <a:r>
              <a:rPr lang="es-EC"/>
              <a:t>&lt;pie de página&gt;</a:t>
            </a:r>
            <a:endParaRPr/>
          </a:p>
        </p:txBody>
      </p:sp>
      <p:sp>
        <p:nvSpPr>
          <p:cNvPr id="193" name="PlaceHolder 5"/>
          <p:cNvSpPr>
            <a:spLocks noGrp="1"/>
          </p:cNvSpPr>
          <p:nvPr>
            <p:ph type="sldNum"/>
          </p:nvPr>
        </p:nvSpPr>
        <p:spPr>
          <a:xfrm>
            <a:off x="4278960" y="10157400"/>
            <a:ext cx="3280680" cy="534240"/>
          </a:xfrm>
          <a:prstGeom prst="rect">
            <a:avLst/>
          </a:prstGeom>
        </p:spPr>
        <p:txBody>
          <a:bodyPr anchor="b" bIns="0" lIns="0" rIns="0" tIns="0" wrap="none"/>
          <a:p>
            <a:pPr algn="r"/>
            <a:fld id="{6D51EECA-DE58-47CC-9357-AB74A8B9A319}" type="slidenum">
              <a:rPr lang="es-EC"/>
              <a:t>&lt;número&gt;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3849840" y="9428040"/>
            <a:ext cx="2945880" cy="496440"/>
          </a:xfrm>
          <a:prstGeom prst="rect">
            <a:avLst/>
          </a:prstGeom>
        </p:spPr>
        <p:txBody>
          <a:bodyPr anchor="b"/>
          <a:p>
            <a:pPr algn="r">
              <a:lnSpc>
                <a:spcPct val="100000"/>
              </a:lnSpc>
            </a:pPr>
            <a:fld id="{67DBC7ED-2648-46ED-8632-823271131C6C}" type="slidenum">
              <a:rPr lang="es-EC" sz="1200"/>
              <a:t>&lt;número&gt;</a:t>
            </a:fld>
            <a:endParaRPr/>
          </a:p>
        </p:txBody>
      </p:sp>
      <p:sp>
        <p:nvSpPr>
          <p:cNvPr id="303" name="PlaceHolder 2"/>
          <p:cNvSpPr>
            <a:spLocks noGrp="1"/>
          </p:cNvSpPr>
          <p:nvPr>
            <p:ph type="body"/>
          </p:nvPr>
        </p:nvSpPr>
        <p:spPr>
          <a:xfrm>
            <a:off x="679320" y="4714920"/>
            <a:ext cx="5438520" cy="4466880"/>
          </a:xfrm>
          <a:prstGeom prst="rect">
            <a:avLst/>
          </a:prstGeom>
        </p:spPr>
        <p:txBody>
          <a:bodyP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TextShape 1"/>
          <p:cNvSpPr txBox="1"/>
          <p:nvPr/>
        </p:nvSpPr>
        <p:spPr>
          <a:xfrm>
            <a:off x="3849840" y="9428040"/>
            <a:ext cx="2945880" cy="496440"/>
          </a:xfrm>
          <a:prstGeom prst="rect">
            <a:avLst/>
          </a:prstGeom>
        </p:spPr>
        <p:txBody>
          <a:bodyPr anchor="b"/>
          <a:p>
            <a:pPr algn="r">
              <a:lnSpc>
                <a:spcPct val="100000"/>
              </a:lnSpc>
            </a:pPr>
            <a:fld id="{21D1BB4D-AF67-4DB3-837F-9528A78987B8}" type="slidenum">
              <a:rPr lang="es-EC" sz="1200">
                <a:latin typeface="Arial"/>
              </a:rPr>
              <a:t>&lt;número&gt;</a:t>
            </a:fld>
            <a:endParaRPr/>
          </a:p>
        </p:txBody>
      </p:sp>
      <p:sp>
        <p:nvSpPr>
          <p:cNvPr id="305" name="PlaceHolder 2"/>
          <p:cNvSpPr>
            <a:spLocks noGrp="1"/>
          </p:cNvSpPr>
          <p:nvPr>
            <p:ph type="body"/>
          </p:nvPr>
        </p:nvSpPr>
        <p:spPr>
          <a:xfrm>
            <a:off x="679320" y="4714920"/>
            <a:ext cx="5438520" cy="446688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27" name="PlaceHolder 2"/>
          <p:cNvSpPr>
            <a:spLocks noGrp="1"/>
          </p:cNvSpPr>
          <p:nvPr>
            <p:ph type="body"/>
          </p:nvPr>
        </p:nvSpPr>
        <p:spPr>
          <a:xfrm>
            <a:off x="343080" y="1175760"/>
            <a:ext cx="8442000" cy="2158200"/>
          </a:xfrm>
          <a:prstGeom prst="rect">
            <a:avLst/>
          </a:prstGeom>
        </p:spPr>
        <p:txBody>
          <a:bodyPr bIns="0" lIns="0" rIns="0" tIns="0" wrap="none"/>
          <a:p>
            <a:endParaRPr/>
          </a:p>
        </p:txBody>
      </p:sp>
      <p:sp>
        <p:nvSpPr>
          <p:cNvPr id="28" name="PlaceHolder 3"/>
          <p:cNvSpPr>
            <a:spLocks noGrp="1"/>
          </p:cNvSpPr>
          <p:nvPr>
            <p:ph type="body"/>
          </p:nvPr>
        </p:nvSpPr>
        <p:spPr>
          <a:xfrm>
            <a:off x="343080" y="3539160"/>
            <a:ext cx="844200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30"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31"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32" name="PlaceHolder 4"/>
          <p:cNvSpPr>
            <a:spLocks noGrp="1"/>
          </p:cNvSpPr>
          <p:nvPr>
            <p:ph type="body"/>
          </p:nvPr>
        </p:nvSpPr>
        <p:spPr>
          <a:xfrm>
            <a:off x="4668840" y="3539160"/>
            <a:ext cx="4119480" cy="2158200"/>
          </a:xfrm>
          <a:prstGeom prst="rect">
            <a:avLst/>
          </a:prstGeom>
        </p:spPr>
        <p:txBody>
          <a:bodyPr bIns="0" lIns="0" rIns="0" tIns="0" wrap="none"/>
          <a:p>
            <a:endParaRPr/>
          </a:p>
        </p:txBody>
      </p:sp>
      <p:sp>
        <p:nvSpPr>
          <p:cNvPr id="33" name="PlaceHolder 5"/>
          <p:cNvSpPr>
            <a:spLocks noGrp="1"/>
          </p:cNvSpPr>
          <p:nvPr>
            <p:ph type="body"/>
          </p:nvPr>
        </p:nvSpPr>
        <p:spPr>
          <a:xfrm>
            <a:off x="343080" y="3539160"/>
            <a:ext cx="411948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35"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36" name="PlaceHolder 3"/>
          <p:cNvSpPr>
            <a:spLocks noGrp="1"/>
          </p:cNvSpPr>
          <p:nvPr>
            <p:ph type="body"/>
          </p:nvPr>
        </p:nvSpPr>
        <p:spPr>
          <a:xfrm>
            <a:off x="4668840" y="1175760"/>
            <a:ext cx="411948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43" name="PlaceHolder 2"/>
          <p:cNvSpPr>
            <a:spLocks noGrp="1"/>
          </p:cNvSpPr>
          <p:nvPr>
            <p:ph type="subTitle"/>
          </p:nvPr>
        </p:nvSpPr>
        <p:spPr>
          <a:xfrm>
            <a:off x="343080" y="1175760"/>
            <a:ext cx="844200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45" name="PlaceHolder 2"/>
          <p:cNvSpPr>
            <a:spLocks noGrp="1"/>
          </p:cNvSpPr>
          <p:nvPr>
            <p:ph type="body"/>
          </p:nvPr>
        </p:nvSpPr>
        <p:spPr>
          <a:xfrm>
            <a:off x="343080" y="1175760"/>
            <a:ext cx="844200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47"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48" name="PlaceHolder 3"/>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3080" y="274680"/>
            <a:ext cx="8442000" cy="54266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52"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53" name="PlaceHolder 3"/>
          <p:cNvSpPr>
            <a:spLocks noGrp="1"/>
          </p:cNvSpPr>
          <p:nvPr>
            <p:ph type="body"/>
          </p:nvPr>
        </p:nvSpPr>
        <p:spPr>
          <a:xfrm>
            <a:off x="343080" y="3539160"/>
            <a:ext cx="4119480" cy="2158200"/>
          </a:xfrm>
          <a:prstGeom prst="rect">
            <a:avLst/>
          </a:prstGeom>
        </p:spPr>
        <p:txBody>
          <a:bodyPr bIns="0" lIns="0" rIns="0" tIns="0" wrap="none"/>
          <a:p>
            <a:endParaRPr/>
          </a:p>
        </p:txBody>
      </p:sp>
      <p:sp>
        <p:nvSpPr>
          <p:cNvPr id="54" name="PlaceHolder 4"/>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6" name="PlaceHolder 2"/>
          <p:cNvSpPr>
            <a:spLocks noGrp="1"/>
          </p:cNvSpPr>
          <p:nvPr>
            <p:ph type="subTitle"/>
          </p:nvPr>
        </p:nvSpPr>
        <p:spPr>
          <a:xfrm>
            <a:off x="343080" y="1175760"/>
            <a:ext cx="844200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56"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57"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58" name="PlaceHolder 4"/>
          <p:cNvSpPr>
            <a:spLocks noGrp="1"/>
          </p:cNvSpPr>
          <p:nvPr>
            <p:ph type="body"/>
          </p:nvPr>
        </p:nvSpPr>
        <p:spPr>
          <a:xfrm>
            <a:off x="4668840" y="3539160"/>
            <a:ext cx="411948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60"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61"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62" name="PlaceHolder 4"/>
          <p:cNvSpPr>
            <a:spLocks noGrp="1"/>
          </p:cNvSpPr>
          <p:nvPr>
            <p:ph type="body"/>
          </p:nvPr>
        </p:nvSpPr>
        <p:spPr>
          <a:xfrm>
            <a:off x="343080" y="3539160"/>
            <a:ext cx="844164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64" name="PlaceHolder 2"/>
          <p:cNvSpPr>
            <a:spLocks noGrp="1"/>
          </p:cNvSpPr>
          <p:nvPr>
            <p:ph type="body"/>
          </p:nvPr>
        </p:nvSpPr>
        <p:spPr>
          <a:xfrm>
            <a:off x="343080" y="1175760"/>
            <a:ext cx="8442000" cy="2158200"/>
          </a:xfrm>
          <a:prstGeom prst="rect">
            <a:avLst/>
          </a:prstGeom>
        </p:spPr>
        <p:txBody>
          <a:bodyPr bIns="0" lIns="0" rIns="0" tIns="0" wrap="none"/>
          <a:p>
            <a:endParaRPr/>
          </a:p>
        </p:txBody>
      </p:sp>
      <p:sp>
        <p:nvSpPr>
          <p:cNvPr id="65" name="PlaceHolder 3"/>
          <p:cNvSpPr>
            <a:spLocks noGrp="1"/>
          </p:cNvSpPr>
          <p:nvPr>
            <p:ph type="body"/>
          </p:nvPr>
        </p:nvSpPr>
        <p:spPr>
          <a:xfrm>
            <a:off x="343080" y="3539160"/>
            <a:ext cx="844200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67"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68"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69" name="PlaceHolder 4"/>
          <p:cNvSpPr>
            <a:spLocks noGrp="1"/>
          </p:cNvSpPr>
          <p:nvPr>
            <p:ph type="body"/>
          </p:nvPr>
        </p:nvSpPr>
        <p:spPr>
          <a:xfrm>
            <a:off x="4668840" y="3539160"/>
            <a:ext cx="4119480" cy="2158200"/>
          </a:xfrm>
          <a:prstGeom prst="rect">
            <a:avLst/>
          </a:prstGeom>
        </p:spPr>
        <p:txBody>
          <a:bodyPr bIns="0" lIns="0" rIns="0" tIns="0" wrap="none"/>
          <a:p>
            <a:endParaRPr/>
          </a:p>
        </p:txBody>
      </p:sp>
      <p:sp>
        <p:nvSpPr>
          <p:cNvPr id="70" name="PlaceHolder 5"/>
          <p:cNvSpPr>
            <a:spLocks noGrp="1"/>
          </p:cNvSpPr>
          <p:nvPr>
            <p:ph type="body"/>
          </p:nvPr>
        </p:nvSpPr>
        <p:spPr>
          <a:xfrm>
            <a:off x="343080" y="3539160"/>
            <a:ext cx="411948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72"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73" name="PlaceHolder 3"/>
          <p:cNvSpPr>
            <a:spLocks noGrp="1"/>
          </p:cNvSpPr>
          <p:nvPr>
            <p:ph type="body"/>
          </p:nvPr>
        </p:nvSpPr>
        <p:spPr>
          <a:xfrm>
            <a:off x="4668840" y="1175760"/>
            <a:ext cx="4119480" cy="215820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80" name="PlaceHolder 2"/>
          <p:cNvSpPr>
            <a:spLocks noGrp="1"/>
          </p:cNvSpPr>
          <p:nvPr>
            <p:ph type="subTitle"/>
          </p:nvPr>
        </p:nvSpPr>
        <p:spPr>
          <a:xfrm>
            <a:off x="343080" y="1175760"/>
            <a:ext cx="8442000" cy="45259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82" name="PlaceHolder 2"/>
          <p:cNvSpPr>
            <a:spLocks noGrp="1"/>
          </p:cNvSpPr>
          <p:nvPr>
            <p:ph type="body"/>
          </p:nvPr>
        </p:nvSpPr>
        <p:spPr>
          <a:xfrm>
            <a:off x="343080" y="1175760"/>
            <a:ext cx="8442000" cy="45255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84"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85" name="PlaceHolder 3"/>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8" name="PlaceHolder 2"/>
          <p:cNvSpPr>
            <a:spLocks noGrp="1"/>
          </p:cNvSpPr>
          <p:nvPr>
            <p:ph type="body"/>
          </p:nvPr>
        </p:nvSpPr>
        <p:spPr>
          <a:xfrm>
            <a:off x="343080" y="1175760"/>
            <a:ext cx="8442000" cy="45255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343080" y="274680"/>
            <a:ext cx="8442000" cy="54266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89"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90" name="PlaceHolder 3"/>
          <p:cNvSpPr>
            <a:spLocks noGrp="1"/>
          </p:cNvSpPr>
          <p:nvPr>
            <p:ph type="body"/>
          </p:nvPr>
        </p:nvSpPr>
        <p:spPr>
          <a:xfrm>
            <a:off x="343080" y="3539160"/>
            <a:ext cx="4119480" cy="2158200"/>
          </a:xfrm>
          <a:prstGeom prst="rect">
            <a:avLst/>
          </a:prstGeom>
        </p:spPr>
        <p:txBody>
          <a:bodyPr bIns="0" lIns="0" rIns="0" tIns="0" wrap="none"/>
          <a:p>
            <a:endParaRPr/>
          </a:p>
        </p:txBody>
      </p:sp>
      <p:sp>
        <p:nvSpPr>
          <p:cNvPr id="91" name="PlaceHolder 4"/>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93"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94"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95" name="PlaceHolder 4"/>
          <p:cNvSpPr>
            <a:spLocks noGrp="1"/>
          </p:cNvSpPr>
          <p:nvPr>
            <p:ph type="body"/>
          </p:nvPr>
        </p:nvSpPr>
        <p:spPr>
          <a:xfrm>
            <a:off x="4668840" y="3539160"/>
            <a:ext cx="4119480" cy="215820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97"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98"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99" name="PlaceHolder 4"/>
          <p:cNvSpPr>
            <a:spLocks noGrp="1"/>
          </p:cNvSpPr>
          <p:nvPr>
            <p:ph type="body"/>
          </p:nvPr>
        </p:nvSpPr>
        <p:spPr>
          <a:xfrm>
            <a:off x="343080" y="3539160"/>
            <a:ext cx="8441640" cy="215820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01" name="PlaceHolder 2"/>
          <p:cNvSpPr>
            <a:spLocks noGrp="1"/>
          </p:cNvSpPr>
          <p:nvPr>
            <p:ph type="body"/>
          </p:nvPr>
        </p:nvSpPr>
        <p:spPr>
          <a:xfrm>
            <a:off x="343080" y="1175760"/>
            <a:ext cx="8442000" cy="2158200"/>
          </a:xfrm>
          <a:prstGeom prst="rect">
            <a:avLst/>
          </a:prstGeom>
        </p:spPr>
        <p:txBody>
          <a:bodyPr bIns="0" lIns="0" rIns="0" tIns="0" wrap="none"/>
          <a:p>
            <a:endParaRPr/>
          </a:p>
        </p:txBody>
      </p:sp>
      <p:sp>
        <p:nvSpPr>
          <p:cNvPr id="102" name="PlaceHolder 3"/>
          <p:cNvSpPr>
            <a:spLocks noGrp="1"/>
          </p:cNvSpPr>
          <p:nvPr>
            <p:ph type="body"/>
          </p:nvPr>
        </p:nvSpPr>
        <p:spPr>
          <a:xfrm>
            <a:off x="343080" y="3539160"/>
            <a:ext cx="8442000" cy="215820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04"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05"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06" name="PlaceHolder 4"/>
          <p:cNvSpPr>
            <a:spLocks noGrp="1"/>
          </p:cNvSpPr>
          <p:nvPr>
            <p:ph type="body"/>
          </p:nvPr>
        </p:nvSpPr>
        <p:spPr>
          <a:xfrm>
            <a:off x="4668840" y="3539160"/>
            <a:ext cx="4119480" cy="2158200"/>
          </a:xfrm>
          <a:prstGeom prst="rect">
            <a:avLst/>
          </a:prstGeom>
        </p:spPr>
        <p:txBody>
          <a:bodyPr bIns="0" lIns="0" rIns="0" tIns="0" wrap="none"/>
          <a:p>
            <a:endParaRPr/>
          </a:p>
        </p:txBody>
      </p:sp>
      <p:sp>
        <p:nvSpPr>
          <p:cNvPr id="107" name="PlaceHolder 5"/>
          <p:cNvSpPr>
            <a:spLocks noGrp="1"/>
          </p:cNvSpPr>
          <p:nvPr>
            <p:ph type="body"/>
          </p:nvPr>
        </p:nvSpPr>
        <p:spPr>
          <a:xfrm>
            <a:off x="343080" y="3539160"/>
            <a:ext cx="4119480" cy="215820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09"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10" name="PlaceHolder 3"/>
          <p:cNvSpPr>
            <a:spLocks noGrp="1"/>
          </p:cNvSpPr>
          <p:nvPr>
            <p:ph type="body"/>
          </p:nvPr>
        </p:nvSpPr>
        <p:spPr>
          <a:xfrm>
            <a:off x="4668840" y="1175760"/>
            <a:ext cx="4119480" cy="215820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21" name="PlaceHolder 2"/>
          <p:cNvSpPr>
            <a:spLocks noGrp="1"/>
          </p:cNvSpPr>
          <p:nvPr>
            <p:ph type="subTitle"/>
          </p:nvPr>
        </p:nvSpPr>
        <p:spPr>
          <a:xfrm>
            <a:off x="343080" y="1175760"/>
            <a:ext cx="8442000" cy="45259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23" name="PlaceHolder 2"/>
          <p:cNvSpPr>
            <a:spLocks noGrp="1"/>
          </p:cNvSpPr>
          <p:nvPr>
            <p:ph type="body"/>
          </p:nvPr>
        </p:nvSpPr>
        <p:spPr>
          <a:xfrm>
            <a:off x="343080" y="1175760"/>
            <a:ext cx="844200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0"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11" name="PlaceHolder 3"/>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25"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126" name="PlaceHolder 3"/>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43080" y="274680"/>
            <a:ext cx="8442000" cy="542664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30"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31" name="PlaceHolder 3"/>
          <p:cNvSpPr>
            <a:spLocks noGrp="1"/>
          </p:cNvSpPr>
          <p:nvPr>
            <p:ph type="body"/>
          </p:nvPr>
        </p:nvSpPr>
        <p:spPr>
          <a:xfrm>
            <a:off x="343080" y="3539160"/>
            <a:ext cx="4119480" cy="2158200"/>
          </a:xfrm>
          <a:prstGeom prst="rect">
            <a:avLst/>
          </a:prstGeom>
        </p:spPr>
        <p:txBody>
          <a:bodyPr bIns="0" lIns="0" rIns="0" tIns="0" wrap="none"/>
          <a:p>
            <a:endParaRPr/>
          </a:p>
        </p:txBody>
      </p:sp>
      <p:sp>
        <p:nvSpPr>
          <p:cNvPr id="132" name="PlaceHolder 4"/>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34"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135"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36" name="PlaceHolder 4"/>
          <p:cNvSpPr>
            <a:spLocks noGrp="1"/>
          </p:cNvSpPr>
          <p:nvPr>
            <p:ph type="body"/>
          </p:nvPr>
        </p:nvSpPr>
        <p:spPr>
          <a:xfrm>
            <a:off x="4668840" y="3539160"/>
            <a:ext cx="4119480" cy="215820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38"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39"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40" name="PlaceHolder 4"/>
          <p:cNvSpPr>
            <a:spLocks noGrp="1"/>
          </p:cNvSpPr>
          <p:nvPr>
            <p:ph type="body"/>
          </p:nvPr>
        </p:nvSpPr>
        <p:spPr>
          <a:xfrm>
            <a:off x="343080" y="3539160"/>
            <a:ext cx="8441640" cy="215820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42" name="PlaceHolder 2"/>
          <p:cNvSpPr>
            <a:spLocks noGrp="1"/>
          </p:cNvSpPr>
          <p:nvPr>
            <p:ph type="body"/>
          </p:nvPr>
        </p:nvSpPr>
        <p:spPr>
          <a:xfrm>
            <a:off x="343080" y="1175760"/>
            <a:ext cx="8442000" cy="2158200"/>
          </a:xfrm>
          <a:prstGeom prst="rect">
            <a:avLst/>
          </a:prstGeom>
        </p:spPr>
        <p:txBody>
          <a:bodyPr bIns="0" lIns="0" rIns="0" tIns="0" wrap="none"/>
          <a:p>
            <a:endParaRPr/>
          </a:p>
        </p:txBody>
      </p:sp>
      <p:sp>
        <p:nvSpPr>
          <p:cNvPr id="143" name="PlaceHolder 3"/>
          <p:cNvSpPr>
            <a:spLocks noGrp="1"/>
          </p:cNvSpPr>
          <p:nvPr>
            <p:ph type="body"/>
          </p:nvPr>
        </p:nvSpPr>
        <p:spPr>
          <a:xfrm>
            <a:off x="343080" y="3539160"/>
            <a:ext cx="8442000" cy="215820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45"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46"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47" name="PlaceHolder 4"/>
          <p:cNvSpPr>
            <a:spLocks noGrp="1"/>
          </p:cNvSpPr>
          <p:nvPr>
            <p:ph type="body"/>
          </p:nvPr>
        </p:nvSpPr>
        <p:spPr>
          <a:xfrm>
            <a:off x="4668840" y="3539160"/>
            <a:ext cx="4119480" cy="2158200"/>
          </a:xfrm>
          <a:prstGeom prst="rect">
            <a:avLst/>
          </a:prstGeom>
        </p:spPr>
        <p:txBody>
          <a:bodyPr bIns="0" lIns="0" rIns="0" tIns="0" wrap="none"/>
          <a:p>
            <a:endParaRPr/>
          </a:p>
        </p:txBody>
      </p:sp>
      <p:sp>
        <p:nvSpPr>
          <p:cNvPr id="148" name="PlaceHolder 5"/>
          <p:cNvSpPr>
            <a:spLocks noGrp="1"/>
          </p:cNvSpPr>
          <p:nvPr>
            <p:ph type="body"/>
          </p:nvPr>
        </p:nvSpPr>
        <p:spPr>
          <a:xfrm>
            <a:off x="343080" y="3539160"/>
            <a:ext cx="4119480" cy="215820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50"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51" name="PlaceHolder 3"/>
          <p:cNvSpPr>
            <a:spLocks noGrp="1"/>
          </p:cNvSpPr>
          <p:nvPr>
            <p:ph type="body"/>
          </p:nvPr>
        </p:nvSpPr>
        <p:spPr>
          <a:xfrm>
            <a:off x="4668840" y="1175760"/>
            <a:ext cx="4119480" cy="215820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58" name="PlaceHolder 2"/>
          <p:cNvSpPr>
            <a:spLocks noGrp="1"/>
          </p:cNvSpPr>
          <p:nvPr>
            <p:ph type="subTitle"/>
          </p:nvPr>
        </p:nvSpPr>
        <p:spPr>
          <a:xfrm>
            <a:off x="343080" y="1175760"/>
            <a:ext cx="8442000" cy="452592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60" name="PlaceHolder 2"/>
          <p:cNvSpPr>
            <a:spLocks noGrp="1"/>
          </p:cNvSpPr>
          <p:nvPr>
            <p:ph type="body"/>
          </p:nvPr>
        </p:nvSpPr>
        <p:spPr>
          <a:xfrm>
            <a:off x="343080" y="1175760"/>
            <a:ext cx="8442000" cy="452556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62"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163" name="PlaceHolder 3"/>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343080" y="274680"/>
            <a:ext cx="8442000" cy="542664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67"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68" name="PlaceHolder 3"/>
          <p:cNvSpPr>
            <a:spLocks noGrp="1"/>
          </p:cNvSpPr>
          <p:nvPr>
            <p:ph type="body"/>
          </p:nvPr>
        </p:nvSpPr>
        <p:spPr>
          <a:xfrm>
            <a:off x="343080" y="3539160"/>
            <a:ext cx="4119480" cy="2158200"/>
          </a:xfrm>
          <a:prstGeom prst="rect">
            <a:avLst/>
          </a:prstGeom>
        </p:spPr>
        <p:txBody>
          <a:bodyPr bIns="0" lIns="0" rIns="0" tIns="0" wrap="none"/>
          <a:p>
            <a:endParaRPr/>
          </a:p>
        </p:txBody>
      </p:sp>
      <p:sp>
        <p:nvSpPr>
          <p:cNvPr id="169" name="PlaceHolder 4"/>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71"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172"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73" name="PlaceHolder 4"/>
          <p:cNvSpPr>
            <a:spLocks noGrp="1"/>
          </p:cNvSpPr>
          <p:nvPr>
            <p:ph type="body"/>
          </p:nvPr>
        </p:nvSpPr>
        <p:spPr>
          <a:xfrm>
            <a:off x="4668840" y="3539160"/>
            <a:ext cx="4119480" cy="215820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75"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76"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77" name="PlaceHolder 4"/>
          <p:cNvSpPr>
            <a:spLocks noGrp="1"/>
          </p:cNvSpPr>
          <p:nvPr>
            <p:ph type="body"/>
          </p:nvPr>
        </p:nvSpPr>
        <p:spPr>
          <a:xfrm>
            <a:off x="343080" y="3539160"/>
            <a:ext cx="8441640" cy="215820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79" name="PlaceHolder 2"/>
          <p:cNvSpPr>
            <a:spLocks noGrp="1"/>
          </p:cNvSpPr>
          <p:nvPr>
            <p:ph type="body"/>
          </p:nvPr>
        </p:nvSpPr>
        <p:spPr>
          <a:xfrm>
            <a:off x="343080" y="1175760"/>
            <a:ext cx="8442000" cy="2158200"/>
          </a:xfrm>
          <a:prstGeom prst="rect">
            <a:avLst/>
          </a:prstGeom>
        </p:spPr>
        <p:txBody>
          <a:bodyPr bIns="0" lIns="0" rIns="0" tIns="0" wrap="none"/>
          <a:p>
            <a:endParaRPr/>
          </a:p>
        </p:txBody>
      </p:sp>
      <p:sp>
        <p:nvSpPr>
          <p:cNvPr id="180" name="PlaceHolder 3"/>
          <p:cNvSpPr>
            <a:spLocks noGrp="1"/>
          </p:cNvSpPr>
          <p:nvPr>
            <p:ph type="body"/>
          </p:nvPr>
        </p:nvSpPr>
        <p:spPr>
          <a:xfrm>
            <a:off x="343080" y="3539160"/>
            <a:ext cx="8442000" cy="215820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82"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83"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184" name="PlaceHolder 4"/>
          <p:cNvSpPr>
            <a:spLocks noGrp="1"/>
          </p:cNvSpPr>
          <p:nvPr>
            <p:ph type="body"/>
          </p:nvPr>
        </p:nvSpPr>
        <p:spPr>
          <a:xfrm>
            <a:off x="4668840" y="3539160"/>
            <a:ext cx="4119480" cy="2158200"/>
          </a:xfrm>
          <a:prstGeom prst="rect">
            <a:avLst/>
          </a:prstGeom>
        </p:spPr>
        <p:txBody>
          <a:bodyPr bIns="0" lIns="0" rIns="0" tIns="0" wrap="none"/>
          <a:p>
            <a:endParaRPr/>
          </a:p>
        </p:txBody>
      </p:sp>
      <p:sp>
        <p:nvSpPr>
          <p:cNvPr id="185" name="PlaceHolder 5"/>
          <p:cNvSpPr>
            <a:spLocks noGrp="1"/>
          </p:cNvSpPr>
          <p:nvPr>
            <p:ph type="body"/>
          </p:nvPr>
        </p:nvSpPr>
        <p:spPr>
          <a:xfrm>
            <a:off x="343080" y="3539160"/>
            <a:ext cx="4119480" cy="215820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3080" y="274680"/>
            <a:ext cx="8442000" cy="542664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87"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88" name="PlaceHolder 3"/>
          <p:cNvSpPr>
            <a:spLocks noGrp="1"/>
          </p:cNvSpPr>
          <p:nvPr>
            <p:ph type="body"/>
          </p:nvPr>
        </p:nvSpPr>
        <p:spPr>
          <a:xfrm>
            <a:off x="4668840" y="1175760"/>
            <a:ext cx="4119480" cy="215820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5"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16" name="PlaceHolder 3"/>
          <p:cNvSpPr>
            <a:spLocks noGrp="1"/>
          </p:cNvSpPr>
          <p:nvPr>
            <p:ph type="body"/>
          </p:nvPr>
        </p:nvSpPr>
        <p:spPr>
          <a:xfrm>
            <a:off x="343080" y="3539160"/>
            <a:ext cx="4119480" cy="2158200"/>
          </a:xfrm>
          <a:prstGeom prst="rect">
            <a:avLst/>
          </a:prstGeom>
        </p:spPr>
        <p:txBody>
          <a:bodyPr bIns="0" lIns="0" rIns="0" tIns="0" wrap="none"/>
          <a:p>
            <a:endParaRPr/>
          </a:p>
        </p:txBody>
      </p:sp>
      <p:sp>
        <p:nvSpPr>
          <p:cNvPr id="17" name="PlaceHolder 4"/>
          <p:cNvSpPr>
            <a:spLocks noGrp="1"/>
          </p:cNvSpPr>
          <p:nvPr>
            <p:ph type="body"/>
          </p:nvPr>
        </p:nvSpPr>
        <p:spPr>
          <a:xfrm>
            <a:off x="4668840" y="1175760"/>
            <a:ext cx="411948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19" name="PlaceHolder 2"/>
          <p:cNvSpPr>
            <a:spLocks noGrp="1"/>
          </p:cNvSpPr>
          <p:nvPr>
            <p:ph type="body"/>
          </p:nvPr>
        </p:nvSpPr>
        <p:spPr>
          <a:xfrm>
            <a:off x="343080" y="1175760"/>
            <a:ext cx="4119480" cy="4525560"/>
          </a:xfrm>
          <a:prstGeom prst="rect">
            <a:avLst/>
          </a:prstGeom>
        </p:spPr>
        <p:txBody>
          <a:bodyPr bIns="0" lIns="0" rIns="0" tIns="0" wrap="none"/>
          <a:p>
            <a:endParaRPr/>
          </a:p>
        </p:txBody>
      </p:sp>
      <p:sp>
        <p:nvSpPr>
          <p:cNvPr id="20"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21" name="PlaceHolder 4"/>
          <p:cNvSpPr>
            <a:spLocks noGrp="1"/>
          </p:cNvSpPr>
          <p:nvPr>
            <p:ph type="body"/>
          </p:nvPr>
        </p:nvSpPr>
        <p:spPr>
          <a:xfrm>
            <a:off x="4668840" y="3539160"/>
            <a:ext cx="411948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3080" y="274680"/>
            <a:ext cx="8442000" cy="595440"/>
          </a:xfrm>
          <a:prstGeom prst="rect">
            <a:avLst/>
          </a:prstGeom>
        </p:spPr>
        <p:txBody>
          <a:bodyPr anchor="ctr" bIns="0" lIns="0" rIns="0" tIns="0" wrap="none"/>
          <a:p>
            <a:endParaRPr/>
          </a:p>
        </p:txBody>
      </p:sp>
      <p:sp>
        <p:nvSpPr>
          <p:cNvPr id="23" name="PlaceHolder 2"/>
          <p:cNvSpPr>
            <a:spLocks noGrp="1"/>
          </p:cNvSpPr>
          <p:nvPr>
            <p:ph type="body"/>
          </p:nvPr>
        </p:nvSpPr>
        <p:spPr>
          <a:xfrm>
            <a:off x="343080" y="1175760"/>
            <a:ext cx="4119480" cy="2158200"/>
          </a:xfrm>
          <a:prstGeom prst="rect">
            <a:avLst/>
          </a:prstGeom>
        </p:spPr>
        <p:txBody>
          <a:bodyPr bIns="0" lIns="0" rIns="0" tIns="0" wrap="none"/>
          <a:p>
            <a:endParaRPr/>
          </a:p>
        </p:txBody>
      </p:sp>
      <p:sp>
        <p:nvSpPr>
          <p:cNvPr id="24" name="PlaceHolder 3"/>
          <p:cNvSpPr>
            <a:spLocks noGrp="1"/>
          </p:cNvSpPr>
          <p:nvPr>
            <p:ph type="body"/>
          </p:nvPr>
        </p:nvSpPr>
        <p:spPr>
          <a:xfrm>
            <a:off x="4668840" y="1175760"/>
            <a:ext cx="4119480" cy="2158200"/>
          </a:xfrm>
          <a:prstGeom prst="rect">
            <a:avLst/>
          </a:prstGeom>
        </p:spPr>
        <p:txBody>
          <a:bodyPr bIns="0" lIns="0" rIns="0" tIns="0" wrap="none"/>
          <a:p>
            <a:endParaRPr/>
          </a:p>
        </p:txBody>
      </p:sp>
      <p:sp>
        <p:nvSpPr>
          <p:cNvPr id="25" name="PlaceHolder 4"/>
          <p:cNvSpPr>
            <a:spLocks noGrp="1"/>
          </p:cNvSpPr>
          <p:nvPr>
            <p:ph type="body"/>
          </p:nvPr>
        </p:nvSpPr>
        <p:spPr>
          <a:xfrm>
            <a:off x="343080" y="3539160"/>
            <a:ext cx="844164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721560" y="6459480"/>
            <a:ext cx="1412640" cy="315720"/>
          </a:xfrm>
          <a:prstGeom prst="rect">
            <a:avLst/>
          </a:prstGeom>
        </p:spPr>
        <p:txBody>
          <a:bodyPr bIns="45000" lIns="90000" rIns="90000" tIns="45000"/>
          <a:p>
            <a:pPr algn="r">
              <a:lnSpc>
                <a:spcPct val="100000"/>
              </a:lnSpc>
            </a:pPr>
            <a:r>
              <a:rPr lang="es-EC" sz="900">
                <a:solidFill>
                  <a:srgbClr val="4e84c4"/>
                </a:solidFill>
                <a:latin typeface="Myriad Pro"/>
                <a:ea typeface="ＭＳ Ｐゴシック"/>
              </a:rPr>
              <a:t>5/06/14</a:t>
            </a:r>
            <a:endParaRPr/>
          </a:p>
        </p:txBody>
      </p:sp>
      <p:sp>
        <p:nvSpPr>
          <p:cNvPr id="1" name="Line 2"/>
          <p:cNvSpPr/>
          <p:nvPr/>
        </p:nvSpPr>
        <p:spPr>
          <a:xfrm flipV="1">
            <a:off x="338400" y="1134360"/>
            <a:ext cx="8466840" cy="50760"/>
          </a:xfrm>
          <a:prstGeom prst="line">
            <a:avLst/>
          </a:prstGeom>
          <a:ln w="25560">
            <a:solidFill>
              <a:srgbClr val="4e84c4"/>
            </a:solidFill>
            <a:round/>
          </a:ln>
        </p:spPr>
      </p:sp>
      <p:sp>
        <p:nvSpPr>
          <p:cNvPr id="2" name="PlaceHolder 3"/>
          <p:cNvSpPr>
            <a:spLocks noGrp="1"/>
          </p:cNvSpPr>
          <p:nvPr>
            <p:ph type="sldNum"/>
          </p:nvPr>
        </p:nvSpPr>
        <p:spPr>
          <a:xfrm>
            <a:off x="8477280" y="6461280"/>
            <a:ext cx="380520" cy="264600"/>
          </a:xfrm>
          <a:prstGeom prst="rect">
            <a:avLst/>
          </a:prstGeom>
        </p:spPr>
        <p:txBody>
          <a:bodyPr/>
          <a:p>
            <a:pPr>
              <a:lnSpc>
                <a:spcPct val="100000"/>
              </a:lnSpc>
            </a:pPr>
            <a:fld id="{C6F1AE3D-217C-42DD-9C43-FBA61F25CA3F}" type="slidenum">
              <a:rPr b="1" lang="es-EC" sz="900">
                <a:solidFill>
                  <a:srgbClr val="4e84c4"/>
                </a:solidFill>
                <a:latin typeface="Myriad Pro"/>
                <a:ea typeface="ＭＳ Ｐゴシック"/>
              </a:rPr>
              <a:t>&lt;número&gt;</a:t>
            </a:fld>
            <a:endParaRPr/>
          </a:p>
        </p:txBody>
      </p:sp>
      <p:sp>
        <p:nvSpPr>
          <p:cNvPr id="3" name="PlaceHolder 4"/>
          <p:cNvSpPr>
            <a:spLocks noGrp="1"/>
          </p:cNvSpPr>
          <p:nvPr>
            <p:ph type="title"/>
          </p:nvPr>
        </p:nvSpPr>
        <p:spPr>
          <a:xfrm>
            <a:off x="457200" y="273600"/>
            <a:ext cx="8229240" cy="1144800"/>
          </a:xfrm>
          <a:prstGeom prst="rect">
            <a:avLst/>
          </a:prstGeom>
        </p:spPr>
        <p:txBody>
          <a:bodyPr anchor="ctr" bIns="0" lIns="0" rIns="0" tIns="0" wrap="none"/>
          <a:p>
            <a:r>
              <a:rPr lang="en-US"/>
              <a:t>Pulse para editar el formato del texto de título</a:t>
            </a:r>
            <a:endParaRPr/>
          </a:p>
        </p:txBody>
      </p:sp>
      <p:sp>
        <p:nvSpPr>
          <p:cNvPr id="4"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6721560" y="6459480"/>
            <a:ext cx="1412640" cy="315720"/>
          </a:xfrm>
          <a:prstGeom prst="rect">
            <a:avLst/>
          </a:prstGeom>
        </p:spPr>
        <p:txBody>
          <a:bodyPr bIns="45000" lIns="90000" rIns="90000" tIns="45000"/>
          <a:p>
            <a:pPr algn="r">
              <a:lnSpc>
                <a:spcPct val="100000"/>
              </a:lnSpc>
            </a:pPr>
            <a:r>
              <a:rPr lang="es-EC" sz="900">
                <a:solidFill>
                  <a:srgbClr val="4e84c4"/>
                </a:solidFill>
                <a:latin typeface="Myriad Pro"/>
                <a:ea typeface="ＭＳ Ｐゴシック"/>
              </a:rPr>
              <a:t>5/06/14</a:t>
            </a:r>
            <a:endParaRPr/>
          </a:p>
        </p:txBody>
      </p:sp>
      <p:sp>
        <p:nvSpPr>
          <p:cNvPr id="38" name="Line 2"/>
          <p:cNvSpPr/>
          <p:nvPr/>
        </p:nvSpPr>
        <p:spPr>
          <a:xfrm flipV="1">
            <a:off x="338400" y="1134360"/>
            <a:ext cx="8466840" cy="50760"/>
          </a:xfrm>
          <a:prstGeom prst="line">
            <a:avLst/>
          </a:prstGeom>
          <a:ln w="25560">
            <a:solidFill>
              <a:srgbClr val="4e84c4"/>
            </a:solidFill>
            <a:round/>
          </a:ln>
        </p:spPr>
      </p:sp>
      <p:sp>
        <p:nvSpPr>
          <p:cNvPr id="39" name="PlaceHolder 3"/>
          <p:cNvSpPr>
            <a:spLocks noGrp="1"/>
          </p:cNvSpPr>
          <p:nvPr>
            <p:ph type="title"/>
          </p:nvPr>
        </p:nvSpPr>
        <p:spPr>
          <a:xfrm>
            <a:off x="722160" y="4406760"/>
            <a:ext cx="7772040" cy="1361880"/>
          </a:xfrm>
          <a:prstGeom prst="rect">
            <a:avLst/>
          </a:prstGeom>
        </p:spPr>
        <p:txBody>
          <a:bodyPr/>
          <a:p>
            <a:pPr>
              <a:lnSpc>
                <a:spcPct val="100000"/>
              </a:lnSpc>
            </a:pPr>
            <a:r>
              <a:rPr b="1" lang="en-US" sz="4000">
                <a:solidFill>
                  <a:srgbClr val="4e84c4"/>
                </a:solidFill>
                <a:latin typeface="Gill Sans"/>
                <a:ea typeface="ＭＳ Ｐゴシック"/>
              </a:rPr>
              <a:t>Pulse para editar el formato del texto de títuloHaga clic para modificar el estilo de título del patrón</a:t>
            </a:r>
            <a:endParaRPr/>
          </a:p>
        </p:txBody>
      </p:sp>
      <p:sp>
        <p:nvSpPr>
          <p:cNvPr id="40" name="PlaceHolder 4"/>
          <p:cNvSpPr>
            <a:spLocks noGrp="1"/>
          </p:cNvSpPr>
          <p:nvPr>
            <p:ph type="body"/>
          </p:nvPr>
        </p:nvSpPr>
        <p:spPr>
          <a:xfrm>
            <a:off x="722160" y="2906640"/>
            <a:ext cx="7772040" cy="1499760"/>
          </a:xfrm>
          <a:prstGeom prst="rect">
            <a:avLst/>
          </a:prstGeom>
        </p:spPr>
        <p:txBody>
          <a:bodyPr anchor="b"/>
          <a:p>
            <a:pPr>
              <a:buSzPct val="25000"/>
              <a:buFont typeface="StarSymbol"/>
              <a:buChar char=""/>
            </a:pPr>
            <a:r>
              <a:rPr lang="en-US" sz="2000">
                <a:solidFill>
                  <a:srgbClr val="000000"/>
                </a:solidFill>
                <a:latin typeface="Gill Sans"/>
                <a:ea typeface="ＭＳ Ｐゴシック"/>
              </a:rPr>
              <a:t>Pulse para editar el formato de esquema del texto</a:t>
            </a:r>
            <a:endParaRPr/>
          </a:p>
          <a:p>
            <a:pPr lvl="1">
              <a:buSzPct val="25000"/>
              <a:buFont typeface="StarSymbol"/>
              <a:buChar char=""/>
            </a:pPr>
            <a:r>
              <a:rPr lang="en-US" sz="2000">
                <a:solidFill>
                  <a:srgbClr val="000000"/>
                </a:solidFill>
                <a:latin typeface="Gill Sans"/>
                <a:ea typeface="ＭＳ Ｐゴシック"/>
              </a:rPr>
              <a:t>Segundo nivel del esquema</a:t>
            </a:r>
            <a:endParaRPr/>
          </a:p>
          <a:p>
            <a:pPr lvl="2">
              <a:buSzPct val="25000"/>
              <a:buFont typeface="StarSymbol"/>
              <a:buChar char=""/>
            </a:pPr>
            <a:r>
              <a:rPr lang="en-US" sz="2000">
                <a:solidFill>
                  <a:srgbClr val="000000"/>
                </a:solidFill>
                <a:latin typeface="Gill Sans"/>
                <a:ea typeface="ＭＳ Ｐゴシック"/>
              </a:rPr>
              <a:t>Tercer nivel del esquema</a:t>
            </a:r>
            <a:endParaRPr/>
          </a:p>
          <a:p>
            <a:pPr lvl="3">
              <a:buSzPct val="25000"/>
              <a:buFont typeface="StarSymbol"/>
              <a:buChar char=""/>
            </a:pPr>
            <a:r>
              <a:rPr lang="en-US" sz="2000">
                <a:solidFill>
                  <a:srgbClr val="000000"/>
                </a:solidFill>
                <a:latin typeface="Gill Sans"/>
                <a:ea typeface="ＭＳ Ｐゴシック"/>
              </a:rPr>
              <a:t>Cuarto nivel del esquema</a:t>
            </a:r>
            <a:endParaRPr/>
          </a:p>
          <a:p>
            <a:pPr lvl="4">
              <a:buSzPct val="25000"/>
              <a:buFont typeface="StarSymbol"/>
              <a:buChar char=""/>
            </a:pPr>
            <a:r>
              <a:rPr lang="en-US" sz="2000">
                <a:solidFill>
                  <a:srgbClr val="000000"/>
                </a:solidFill>
                <a:latin typeface="Gill Sans"/>
                <a:ea typeface="ＭＳ Ｐゴシック"/>
              </a:rPr>
              <a:t>Quinto nivel del esquema</a:t>
            </a:r>
            <a:endParaRPr/>
          </a:p>
          <a:p>
            <a:pPr lvl="5">
              <a:buSzPct val="25000"/>
              <a:buFont typeface="StarSymbol"/>
              <a:buChar char=""/>
            </a:pPr>
            <a:r>
              <a:rPr lang="en-US" sz="2000">
                <a:solidFill>
                  <a:srgbClr val="000000"/>
                </a:solidFill>
                <a:latin typeface="Gill Sans"/>
                <a:ea typeface="ＭＳ Ｐゴシック"/>
              </a:rPr>
              <a:t>Sexto nivel del esquema</a:t>
            </a:r>
            <a:endParaRPr/>
          </a:p>
          <a:p>
            <a:pPr>
              <a:lnSpc>
                <a:spcPct val="100000"/>
              </a:lnSpc>
            </a:pPr>
            <a:r>
              <a:rPr lang="en-US" sz="2000">
                <a:solidFill>
                  <a:srgbClr val="000000"/>
                </a:solidFill>
                <a:latin typeface="Gill Sans"/>
                <a:ea typeface="ＭＳ Ｐゴシック"/>
              </a:rPr>
              <a:t>Séptimo nivel del esquemaHaga clic para modificar el estilo de texto del patrón</a:t>
            </a:r>
            <a:endParaRPr/>
          </a:p>
        </p:txBody>
      </p:sp>
      <p:sp>
        <p:nvSpPr>
          <p:cNvPr id="41" name="PlaceHolder 5"/>
          <p:cNvSpPr>
            <a:spLocks noGrp="1"/>
          </p:cNvSpPr>
          <p:nvPr>
            <p:ph type="sldNum"/>
          </p:nvPr>
        </p:nvSpPr>
        <p:spPr>
          <a:xfrm>
            <a:off x="8477280" y="6461280"/>
            <a:ext cx="380520" cy="264600"/>
          </a:xfrm>
          <a:prstGeom prst="rect">
            <a:avLst/>
          </a:prstGeom>
        </p:spPr>
        <p:txBody>
          <a:bodyPr/>
          <a:p>
            <a:pPr>
              <a:lnSpc>
                <a:spcPct val="100000"/>
              </a:lnSpc>
            </a:pPr>
            <a:fld id="{E520B627-DA1F-419A-8D13-7203A3C3320F}" type="slidenum">
              <a:rPr b="1" lang="es-EC" sz="900">
                <a:solidFill>
                  <a:srgbClr val="4e84c4"/>
                </a:solidFill>
                <a:latin typeface="Myriad Pro"/>
                <a:ea typeface="ＭＳ Ｐゴシック"/>
              </a:rPr>
              <a:t>&lt;número&gt;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CustomShape 1"/>
          <p:cNvSpPr/>
          <p:nvPr/>
        </p:nvSpPr>
        <p:spPr>
          <a:xfrm>
            <a:off x="6721560" y="6459480"/>
            <a:ext cx="1412640" cy="315720"/>
          </a:xfrm>
          <a:prstGeom prst="rect">
            <a:avLst/>
          </a:prstGeom>
        </p:spPr>
        <p:txBody>
          <a:bodyPr bIns="45000" lIns="90000" rIns="90000" tIns="45000"/>
          <a:p>
            <a:pPr algn="r">
              <a:lnSpc>
                <a:spcPct val="100000"/>
              </a:lnSpc>
            </a:pPr>
            <a:r>
              <a:rPr lang="es-EC" sz="900">
                <a:solidFill>
                  <a:srgbClr val="4e84c4"/>
                </a:solidFill>
                <a:latin typeface="Myriad Pro"/>
                <a:ea typeface="ＭＳ Ｐゴシック"/>
              </a:rPr>
              <a:t>5/06/14</a:t>
            </a:r>
            <a:endParaRPr/>
          </a:p>
        </p:txBody>
      </p:sp>
      <p:sp>
        <p:nvSpPr>
          <p:cNvPr id="75" name="Line 2"/>
          <p:cNvSpPr/>
          <p:nvPr/>
        </p:nvSpPr>
        <p:spPr>
          <a:xfrm flipV="1">
            <a:off x="338400" y="1134360"/>
            <a:ext cx="8466840" cy="50760"/>
          </a:xfrm>
          <a:prstGeom prst="line">
            <a:avLst/>
          </a:prstGeom>
          <a:ln w="25560">
            <a:solidFill>
              <a:srgbClr val="4e84c4"/>
            </a:solidFill>
            <a:round/>
          </a:ln>
        </p:spPr>
      </p:sp>
      <p:sp>
        <p:nvSpPr>
          <p:cNvPr id="76" name="PlaceHolder 3"/>
          <p:cNvSpPr>
            <a:spLocks noGrp="1"/>
          </p:cNvSpPr>
          <p:nvPr>
            <p:ph type="title"/>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Pulse para editar el formato del texto de títuloHaga clic para modificar el estilo de título del patrón</a:t>
            </a:r>
            <a:endParaRPr/>
          </a:p>
        </p:txBody>
      </p:sp>
      <p:sp>
        <p:nvSpPr>
          <p:cNvPr id="77" name="PlaceHolder 4"/>
          <p:cNvSpPr>
            <a:spLocks noGrp="1"/>
          </p:cNvSpPr>
          <p:nvPr>
            <p:ph type="body"/>
          </p:nvPr>
        </p:nvSpPr>
        <p:spPr>
          <a:xfrm>
            <a:off x="343080" y="1175760"/>
            <a:ext cx="8442000" cy="4525560"/>
          </a:xfrm>
          <a:prstGeom prst="rect">
            <a:avLst/>
          </a:prstGeom>
        </p:spPr>
        <p:txBody>
          <a:bodyPr/>
          <a:p>
            <a:pPr>
              <a:buSzPct val="25000"/>
              <a:buFont typeface="StarSymbol"/>
              <a:buChar char=""/>
            </a:pPr>
            <a:r>
              <a:rPr lang="en-US" sz="2800">
                <a:solidFill>
                  <a:srgbClr val="000000"/>
                </a:solidFill>
                <a:latin typeface="Gill Sans"/>
                <a:ea typeface="ＭＳ Ｐゴシック"/>
              </a:rPr>
              <a:t>Pulse para editar el formato de esquema del texto</a:t>
            </a:r>
            <a:endParaRPr/>
          </a:p>
          <a:p>
            <a:pPr lvl="1">
              <a:buSzPct val="25000"/>
              <a:buFont typeface="StarSymbol"/>
              <a:buChar char=""/>
            </a:pPr>
            <a:r>
              <a:rPr lang="en-US" sz="2800">
                <a:solidFill>
                  <a:srgbClr val="000000"/>
                </a:solidFill>
                <a:latin typeface="Gill Sans"/>
                <a:ea typeface="ＭＳ Ｐゴシック"/>
              </a:rPr>
              <a:t>Segundo nivel del esquema</a:t>
            </a:r>
            <a:endParaRPr/>
          </a:p>
          <a:p>
            <a:pPr lvl="2">
              <a:buSzPct val="25000"/>
              <a:buFont typeface="StarSymbol"/>
              <a:buChar char=""/>
            </a:pPr>
            <a:r>
              <a:rPr lang="en-US" sz="2800">
                <a:solidFill>
                  <a:srgbClr val="000000"/>
                </a:solidFill>
                <a:latin typeface="Gill Sans"/>
                <a:ea typeface="ＭＳ Ｐゴシック"/>
              </a:rPr>
              <a:t>Tercer nivel del esquema</a:t>
            </a:r>
            <a:endParaRPr/>
          </a:p>
          <a:p>
            <a:pPr lvl="3">
              <a:buSzPct val="25000"/>
              <a:buFont typeface="StarSymbol"/>
              <a:buChar char=""/>
            </a:pPr>
            <a:r>
              <a:rPr lang="en-US" sz="2800">
                <a:solidFill>
                  <a:srgbClr val="000000"/>
                </a:solidFill>
                <a:latin typeface="Gill Sans"/>
                <a:ea typeface="ＭＳ Ｐゴシック"/>
              </a:rPr>
              <a:t>Cuarto nivel del esquema</a:t>
            </a:r>
            <a:endParaRPr/>
          </a:p>
          <a:p>
            <a:pPr lvl="4">
              <a:buSzPct val="25000"/>
              <a:buFont typeface="StarSymbol"/>
              <a:buChar char=""/>
            </a:pPr>
            <a:r>
              <a:rPr lang="en-US" sz="2800">
                <a:solidFill>
                  <a:srgbClr val="000000"/>
                </a:solidFill>
                <a:latin typeface="Gill Sans"/>
                <a:ea typeface="ＭＳ Ｐゴシック"/>
              </a:rPr>
              <a:t>Quinto nivel del esquema</a:t>
            </a:r>
            <a:endParaRPr/>
          </a:p>
          <a:p>
            <a:pPr lvl="5">
              <a:buSzPct val="25000"/>
              <a:buFont typeface="StarSymbol"/>
              <a:buChar char=""/>
            </a:pPr>
            <a:r>
              <a:rPr lang="en-US" sz="2800">
                <a:solidFill>
                  <a:srgbClr val="000000"/>
                </a:solidFill>
                <a:latin typeface="Gill Sans"/>
                <a:ea typeface="ＭＳ Ｐゴシック"/>
              </a:rPr>
              <a:t>Sexto nivel del esquema</a:t>
            </a:r>
            <a:endParaRPr/>
          </a:p>
          <a:p>
            <a:pPr>
              <a:lnSpc>
                <a:spcPct val="100000"/>
              </a:lnSpc>
              <a:buFont charset="2" typeface="Wingdings"/>
              <a:buChar char=""/>
            </a:pPr>
            <a:r>
              <a:rPr lang="en-US" sz="2800">
                <a:solidFill>
                  <a:srgbClr val="000000"/>
                </a:solidFill>
                <a:latin typeface="Gill Sans"/>
                <a:ea typeface="ＭＳ Ｐゴシック"/>
              </a:rPr>
              <a:t>Séptimo nivel del esquemaHaga clic para modificar el estilo de texto del patrón</a:t>
            </a:r>
            <a:endParaRPr/>
          </a:p>
          <a:p>
            <a:pPr lvl="1">
              <a:lnSpc>
                <a:spcPct val="100000"/>
              </a:lnSpc>
              <a:buSzPct val="25000"/>
              <a:buFont typeface="StarSymbol"/>
              <a:buChar char=""/>
            </a:pPr>
            <a:r>
              <a:rPr lang="en-US" sz="2400">
                <a:solidFill>
                  <a:srgbClr val="000000"/>
                </a:solidFill>
                <a:latin typeface="Gill Sans"/>
                <a:ea typeface="ＭＳ Ｐゴシック"/>
              </a:rPr>
              <a:t>Segundo nivel</a:t>
            </a:r>
            <a:endParaRPr/>
          </a:p>
          <a:p>
            <a:pPr lvl="2">
              <a:lnSpc>
                <a:spcPct val="100000"/>
              </a:lnSpc>
              <a:buSzPct val="25000"/>
              <a:buFont typeface="StarSymbol"/>
              <a:buChar char=""/>
            </a:pPr>
            <a:r>
              <a:rPr lang="en-US" sz="2400">
                <a:solidFill>
                  <a:srgbClr val="000000"/>
                </a:solidFill>
                <a:latin typeface="Gill Sans"/>
                <a:ea typeface="ＭＳ Ｐゴシック"/>
              </a:rPr>
              <a:t>Tercer nivel</a:t>
            </a:r>
            <a:endParaRPr/>
          </a:p>
          <a:p>
            <a:pPr lvl="3">
              <a:lnSpc>
                <a:spcPct val="100000"/>
              </a:lnSpc>
              <a:buSzPct val="25000"/>
              <a:buFont typeface="StarSymbol"/>
              <a:buChar char=""/>
            </a:pPr>
            <a:r>
              <a:rPr lang="en-US">
                <a:solidFill>
                  <a:srgbClr val="000000"/>
                </a:solidFill>
                <a:latin typeface="Gill Sans"/>
                <a:ea typeface="ＭＳ Ｐゴシック"/>
              </a:rPr>
              <a:t>Cuarto nivel</a:t>
            </a:r>
            <a:endParaRPr/>
          </a:p>
          <a:p>
            <a:pPr lvl="4">
              <a:lnSpc>
                <a:spcPct val="100000"/>
              </a:lnSpc>
              <a:buSzPct val="25000"/>
              <a:buFont typeface="StarSymbol"/>
              <a:buChar char=""/>
            </a:pPr>
            <a:r>
              <a:rPr lang="en-US" sz="1600">
                <a:solidFill>
                  <a:srgbClr val="000000"/>
                </a:solidFill>
                <a:latin typeface="Gill Sans"/>
                <a:ea typeface="ＭＳ Ｐゴシック"/>
              </a:rPr>
              <a:t>Quinto nivel</a:t>
            </a:r>
            <a:endParaRPr/>
          </a:p>
        </p:txBody>
      </p:sp>
      <p:sp>
        <p:nvSpPr>
          <p:cNvPr id="78" name="PlaceHolder 5"/>
          <p:cNvSpPr>
            <a:spLocks noGrp="1"/>
          </p:cNvSpPr>
          <p:nvPr>
            <p:ph type="sldNum"/>
          </p:nvPr>
        </p:nvSpPr>
        <p:spPr>
          <a:xfrm>
            <a:off x="8477280" y="6461280"/>
            <a:ext cx="380520" cy="264600"/>
          </a:xfrm>
          <a:prstGeom prst="rect">
            <a:avLst/>
          </a:prstGeom>
        </p:spPr>
        <p:txBody>
          <a:bodyPr/>
          <a:p>
            <a:pPr>
              <a:lnSpc>
                <a:spcPct val="100000"/>
              </a:lnSpc>
            </a:pPr>
            <a:fld id="{69F165CE-0FA9-4E9A-BE30-986601043CFF}" type="slidenum">
              <a:rPr b="1" lang="es-EC" sz="900">
                <a:solidFill>
                  <a:srgbClr val="4e84c4"/>
                </a:solidFill>
                <a:latin typeface="Myriad Pro"/>
                <a:ea typeface="ＭＳ Ｐゴシック"/>
              </a:rPr>
              <a:t>&lt;número&gt;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6721560" y="6459480"/>
            <a:ext cx="1412640" cy="315720"/>
          </a:xfrm>
          <a:prstGeom prst="rect">
            <a:avLst/>
          </a:prstGeom>
        </p:spPr>
        <p:txBody>
          <a:bodyPr bIns="45000" lIns="90000" rIns="90000" tIns="45000"/>
          <a:p>
            <a:pPr algn="r">
              <a:lnSpc>
                <a:spcPct val="100000"/>
              </a:lnSpc>
            </a:pPr>
            <a:r>
              <a:rPr lang="es-EC" sz="900">
                <a:solidFill>
                  <a:srgbClr val="4e84c4"/>
                </a:solidFill>
                <a:latin typeface="Myriad Pro"/>
                <a:ea typeface="ＭＳ Ｐゴシック"/>
              </a:rPr>
              <a:t>5/06/14</a:t>
            </a:r>
            <a:endParaRPr/>
          </a:p>
        </p:txBody>
      </p:sp>
      <p:sp>
        <p:nvSpPr>
          <p:cNvPr id="112" name="Line 2"/>
          <p:cNvSpPr/>
          <p:nvPr/>
        </p:nvSpPr>
        <p:spPr>
          <a:xfrm flipV="1">
            <a:off x="338400" y="1134360"/>
            <a:ext cx="8466840" cy="50760"/>
          </a:xfrm>
          <a:prstGeom prst="line">
            <a:avLst/>
          </a:prstGeom>
          <a:ln w="25560">
            <a:solidFill>
              <a:srgbClr val="4e84c4"/>
            </a:solidFill>
            <a:round/>
          </a:ln>
        </p:spPr>
      </p:sp>
      <p:pic>
        <p:nvPicPr>
          <p:cNvPr descr="" id="113" name="Picture 22"/>
          <p:cNvPicPr/>
          <p:nvPr/>
        </p:nvPicPr>
        <p:blipFill>
          <a:blip r:embed="rId2"/>
          <a:stretch>
            <a:fillRect/>
          </a:stretch>
        </p:blipFill>
        <p:spPr>
          <a:xfrm>
            <a:off x="0" y="1682640"/>
            <a:ext cx="9143640" cy="2274480"/>
          </a:xfrm>
          <a:prstGeom prst="rect">
            <a:avLst/>
          </a:prstGeom>
        </p:spPr>
      </p:pic>
      <p:pic>
        <p:nvPicPr>
          <p:cNvPr descr="" id="114" name="Picture 10"/>
          <p:cNvPicPr/>
          <p:nvPr/>
        </p:nvPicPr>
        <p:blipFill>
          <a:blip r:embed="rId3"/>
          <a:stretch>
            <a:fillRect/>
          </a:stretch>
        </p:blipFill>
        <p:spPr>
          <a:xfrm>
            <a:off x="87480" y="330120"/>
            <a:ext cx="8981640" cy="699840"/>
          </a:xfrm>
          <a:prstGeom prst="rect">
            <a:avLst/>
          </a:prstGeom>
        </p:spPr>
      </p:pic>
      <p:pic>
        <p:nvPicPr>
          <p:cNvPr descr="" id="115" name="Picture 24"/>
          <p:cNvPicPr/>
          <p:nvPr/>
        </p:nvPicPr>
        <p:blipFill>
          <a:blip r:embed="rId4"/>
          <a:stretch>
            <a:fillRect/>
          </a:stretch>
        </p:blipFill>
        <p:spPr>
          <a:xfrm>
            <a:off x="6759720" y="6091200"/>
            <a:ext cx="2045880" cy="460080"/>
          </a:xfrm>
          <a:prstGeom prst="rect">
            <a:avLst/>
          </a:prstGeom>
        </p:spPr>
      </p:pic>
      <p:sp>
        <p:nvSpPr>
          <p:cNvPr id="116" name="PlaceHolder 3"/>
          <p:cNvSpPr>
            <a:spLocks noGrp="1"/>
          </p:cNvSpPr>
          <p:nvPr>
            <p:ph type="title"/>
          </p:nvPr>
        </p:nvSpPr>
        <p:spPr>
          <a:xfrm>
            <a:off x="279360" y="3914640"/>
            <a:ext cx="7772040" cy="541080"/>
          </a:xfrm>
          <a:prstGeom prst="rect">
            <a:avLst/>
          </a:prstGeom>
        </p:spPr>
        <p:txBody>
          <a:bodyPr anchor="ctr"/>
          <a:p>
            <a:pPr>
              <a:lnSpc>
                <a:spcPct val="100000"/>
              </a:lnSpc>
            </a:pPr>
            <a:r>
              <a:rPr b="1" lang="en-US" sz="3800">
                <a:solidFill>
                  <a:srgbClr val="ffffff"/>
                </a:solidFill>
                <a:latin typeface="Gill Sans"/>
                <a:ea typeface="ＭＳ Ｐゴシック"/>
              </a:rPr>
              <a:t>Pulse para editar el formato del texto de títuloPresentation Title</a:t>
            </a:r>
            <a:endParaRPr/>
          </a:p>
        </p:txBody>
      </p:sp>
      <p:sp>
        <p:nvSpPr>
          <p:cNvPr id="117" name="PlaceHolder 4"/>
          <p:cNvSpPr>
            <a:spLocks noGrp="1"/>
          </p:cNvSpPr>
          <p:nvPr>
            <p:ph type="sldNum"/>
          </p:nvPr>
        </p:nvSpPr>
        <p:spPr>
          <a:xfrm>
            <a:off x="279360" y="6342120"/>
            <a:ext cx="2133360" cy="264600"/>
          </a:xfrm>
          <a:prstGeom prst="rect">
            <a:avLst/>
          </a:prstGeom>
        </p:spPr>
        <p:txBody>
          <a:bodyPr/>
          <a:p>
            <a:pPr>
              <a:lnSpc>
                <a:spcPct val="100000"/>
              </a:lnSpc>
            </a:pPr>
            <a:r>
              <a:rPr lang="es-EC" sz="900">
                <a:solidFill>
                  <a:srgbClr val="ffffff"/>
                </a:solidFill>
                <a:latin typeface="Myriad Pro"/>
                <a:ea typeface="ＭＳ Ｐゴシック"/>
              </a:rPr>
              <a:t>5/06/14</a:t>
            </a:r>
            <a:endParaRPr/>
          </a:p>
        </p:txBody>
      </p:sp>
      <p:sp>
        <p:nvSpPr>
          <p:cNvPr id="118" name="PlaceHolder 5"/>
          <p:cNvSpPr>
            <a:spLocks noGrp="1"/>
          </p:cNvSpPr>
          <p:nvPr>
            <p:ph type="ftr"/>
          </p:nvPr>
        </p:nvSpPr>
        <p:spPr>
          <a:xfrm>
            <a:off x="1379520" y="6342120"/>
            <a:ext cx="2285640" cy="264600"/>
          </a:xfrm>
          <a:prstGeom prst="rect">
            <a:avLst/>
          </a:prstGeom>
        </p:spPr>
        <p:txBody>
          <a:bodyPr/>
          <a:p>
            <a:endParaRPr/>
          </a:p>
        </p:txBody>
      </p:sp>
      <p:sp>
        <p:nvSpPr>
          <p:cNvPr id="119" name="PlaceHolder 6"/>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accent1="accent1" accent2="accent2" accent3="accent3" accent4="accent4" accent5="accent5" accent6="accent6" bg1="lt1" bg2="lt2" folHlink="folHlink" hlink="hlink" tx1="dk1" tx2="dk2"/>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6721560" y="6459480"/>
            <a:ext cx="1412640" cy="315720"/>
          </a:xfrm>
          <a:prstGeom prst="rect">
            <a:avLst/>
          </a:prstGeom>
        </p:spPr>
        <p:txBody>
          <a:bodyPr bIns="45000" lIns="90000" rIns="90000" tIns="45000"/>
          <a:p>
            <a:pPr algn="r">
              <a:lnSpc>
                <a:spcPct val="100000"/>
              </a:lnSpc>
            </a:pPr>
            <a:r>
              <a:rPr lang="es-EC" sz="900">
                <a:solidFill>
                  <a:srgbClr val="4e84c4"/>
                </a:solidFill>
                <a:latin typeface="Myriad Pro"/>
                <a:ea typeface="ＭＳ Ｐゴシック"/>
              </a:rPr>
              <a:t>5/06/14</a:t>
            </a:r>
            <a:endParaRPr/>
          </a:p>
        </p:txBody>
      </p:sp>
      <p:sp>
        <p:nvSpPr>
          <p:cNvPr id="153" name="Line 2"/>
          <p:cNvSpPr/>
          <p:nvPr/>
        </p:nvSpPr>
        <p:spPr>
          <a:xfrm flipV="1">
            <a:off x="338400" y="1134360"/>
            <a:ext cx="8466840" cy="50760"/>
          </a:xfrm>
          <a:prstGeom prst="line">
            <a:avLst/>
          </a:prstGeom>
          <a:ln w="25560">
            <a:solidFill>
              <a:srgbClr val="4e84c4"/>
            </a:solidFill>
            <a:round/>
          </a:ln>
        </p:spPr>
      </p:sp>
      <p:sp>
        <p:nvSpPr>
          <p:cNvPr id="154" name="PlaceHolder 3"/>
          <p:cNvSpPr>
            <a:spLocks noGrp="1"/>
          </p:cNvSpPr>
          <p:nvPr>
            <p:ph type="title"/>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Pulse para editar el formato del texto de títuloHaga clic para modificar el estilo de título del patrón</a:t>
            </a:r>
            <a:endParaRPr/>
          </a:p>
        </p:txBody>
      </p:sp>
      <p:sp>
        <p:nvSpPr>
          <p:cNvPr id="155" name="PlaceHolder 4"/>
          <p:cNvSpPr>
            <a:spLocks noGrp="1"/>
          </p:cNvSpPr>
          <p:nvPr>
            <p:ph type="sldNum"/>
          </p:nvPr>
        </p:nvSpPr>
        <p:spPr>
          <a:xfrm>
            <a:off x="8477280" y="6461280"/>
            <a:ext cx="380520" cy="264600"/>
          </a:xfrm>
          <a:prstGeom prst="rect">
            <a:avLst/>
          </a:prstGeom>
        </p:spPr>
        <p:txBody>
          <a:bodyPr/>
          <a:p>
            <a:pPr>
              <a:lnSpc>
                <a:spcPct val="100000"/>
              </a:lnSpc>
            </a:pPr>
            <a:fld id="{A60C3D65-06C4-43FE-A00D-3AE7C7DECC5C}" type="slidenum">
              <a:rPr b="1" lang="es-EC" sz="900">
                <a:solidFill>
                  <a:srgbClr val="4e84c4"/>
                </a:solidFill>
                <a:latin typeface="Myriad Pro"/>
                <a:ea typeface="ＭＳ Ｐゴシック"/>
              </a:rPr>
              <a:t>&lt;número&gt;</a:t>
            </a:fld>
            <a:endParaRPr/>
          </a:p>
        </p:txBody>
      </p:sp>
      <p:sp>
        <p:nvSpPr>
          <p:cNvPr id="156"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Pulse para editar el formato de esquema del texto</a:t>
            </a:r>
            <a:endParaRPr/>
          </a:p>
          <a:p>
            <a:pPr lvl="1">
              <a:buSzPct val="25000"/>
              <a:buFont typeface="StarSymbol"/>
              <a:buChar char=""/>
            </a:pPr>
            <a:r>
              <a:rPr lang="en-US"/>
              <a:t>Segundo nivel del esquema</a:t>
            </a:r>
            <a:endParaRPr/>
          </a:p>
          <a:p>
            <a:pPr lvl="2">
              <a:buSzPct val="25000"/>
              <a:buFont typeface="StarSymbol"/>
              <a:buChar char=""/>
            </a:pPr>
            <a:r>
              <a:rPr lang="en-US"/>
              <a:t>Tercer nivel del esquema</a:t>
            </a:r>
            <a:endParaRPr/>
          </a:p>
          <a:p>
            <a:pPr lvl="3">
              <a:buSzPct val="25000"/>
              <a:buFont typeface="StarSymbol"/>
              <a:buChar char=""/>
            </a:pPr>
            <a:r>
              <a:rPr lang="en-US"/>
              <a:t>Cuarto nivel del esquema</a:t>
            </a:r>
            <a:endParaRPr/>
          </a:p>
          <a:p>
            <a:pPr lvl="4">
              <a:buSzPct val="25000"/>
              <a:buFont typeface="StarSymbol"/>
              <a:buChar char=""/>
            </a:pPr>
            <a:r>
              <a:rPr lang="en-US"/>
              <a:t>Quinto nivel del esquema</a:t>
            </a:r>
            <a:endParaRPr/>
          </a:p>
          <a:p>
            <a:pPr lvl="5">
              <a:buSzPct val="25000"/>
              <a:buFont typeface="StarSymbol"/>
              <a:buChar char=""/>
            </a:pPr>
            <a:r>
              <a:rPr lang="en-US"/>
              <a:t>Sexto nivel del esquema</a:t>
            </a:r>
            <a:endParaRPr/>
          </a:p>
          <a:p>
            <a:pPr lvl="6">
              <a:buSzPct val="25000"/>
              <a:buFont typeface="StarSymbol"/>
              <a:buChar char=""/>
            </a:pPr>
            <a:r>
              <a:rPr lang="en-US"/>
              <a:t>Séptimo nivel del esquema</a:t>
            </a:r>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8477280" y="6461280"/>
            <a:ext cx="380520" cy="264600"/>
          </a:xfrm>
          <a:prstGeom prst="rect">
            <a:avLst/>
          </a:prstGeom>
        </p:spPr>
        <p:txBody>
          <a:bodyPr/>
          <a:p>
            <a:pPr>
              <a:lnSpc>
                <a:spcPct val="100000"/>
              </a:lnSpc>
            </a:pPr>
            <a:fld id="{BCC0756A-676C-45A8-A478-BC9F2E9409C6}" type="slidenum">
              <a:rPr b="1" lang="es-EC" sz="900">
                <a:solidFill>
                  <a:srgbClr val="4e84c4"/>
                </a:solidFill>
                <a:latin typeface="Myriad Pro"/>
                <a:ea typeface="ＭＳ Ｐゴシック"/>
              </a:rPr>
              <a:t>&lt;número&gt;</a:t>
            </a:fld>
            <a:endParaRPr/>
          </a:p>
        </p:txBody>
      </p:sp>
      <p:sp>
        <p:nvSpPr>
          <p:cNvPr id="195" name="TextShape 2"/>
          <p:cNvSpPr txBox="1"/>
          <p:nvPr/>
        </p:nvSpPr>
        <p:spPr>
          <a:xfrm>
            <a:off x="0" y="3753000"/>
            <a:ext cx="8148240" cy="2033280"/>
          </a:xfrm>
          <a:prstGeom prst="rect">
            <a:avLst/>
          </a:prstGeom>
        </p:spPr>
        <p:txBody>
          <a:bodyPr anchor="ctr"/>
          <a:p>
            <a:pPr algn="ctr">
              <a:lnSpc>
                <a:spcPct val="100000"/>
              </a:lnSpc>
            </a:pPr>
            <a:r>
              <a:rPr b="1" lang="en-US" sz="2300">
                <a:solidFill>
                  <a:srgbClr val="0a7ba7"/>
                </a:solidFill>
                <a:latin typeface="Gill Sans"/>
                <a:ea typeface="ＭＳ Ｐゴシック"/>
              </a:rPr>
              <a:t>Fabricio Montaño</a:t>
            </a:r>
            <a:r>
              <a:rPr b="1" lang="en-US" sz="2300">
                <a:solidFill>
                  <a:srgbClr val="0a7ba7"/>
                </a:solidFill>
                <a:latin typeface="Gill Sans"/>
                <a:ea typeface="ＭＳ Ｐゴシック"/>
              </a:rPr>
              <a:t>
</a:t>
            </a:r>
            <a:r>
              <a:rPr b="1" lang="en-US" sz="2300">
                <a:solidFill>
                  <a:srgbClr val="0a7ba7"/>
                </a:solidFill>
                <a:latin typeface="Gill Sans"/>
                <a:ea typeface="ＭＳ Ｐゴシック"/>
              </a:rPr>
              <a:t>
</a:t>
            </a:r>
            <a:r>
              <a:rPr b="1" lang="en-US" sz="2300">
                <a:solidFill>
                  <a:srgbClr val="808080"/>
                </a:solidFill>
                <a:latin typeface="Gill Sans"/>
                <a:ea typeface="ＭＳ Ｐゴシック"/>
              </a:rPr>
              <a:t>Ing. Nelson Piedra</a:t>
            </a:r>
            <a:r>
              <a:rPr b="1" lang="en-US" sz="2300">
                <a:solidFill>
                  <a:srgbClr val="808080"/>
                </a:solidFill>
                <a:latin typeface="Gill Sans"/>
                <a:ea typeface="ＭＳ Ｐゴシック"/>
              </a:rPr>
              <a:t>
</a:t>
            </a:r>
            <a:r>
              <a:rPr b="1" lang="en-US" sz="2300">
                <a:solidFill>
                  <a:srgbClr val="808080"/>
                </a:solidFill>
                <a:latin typeface="Gill Sans"/>
                <a:ea typeface="ＭＳ Ｐゴシック"/>
              </a:rPr>
              <a:t>
</a:t>
            </a:r>
            <a:r>
              <a:rPr lang="en-US" sz="2300">
                <a:solidFill>
                  <a:srgbClr val="808080"/>
                </a:solidFill>
                <a:latin typeface="Gill Sans"/>
                <a:ea typeface="ＭＳ Ｐゴシック"/>
              </a:rPr>
              <a:t>05/06/2014</a:t>
            </a:r>
            <a:endParaRPr/>
          </a:p>
        </p:txBody>
      </p:sp>
      <p:sp>
        <p:nvSpPr>
          <p:cNvPr id="196" name="CustomShape 3"/>
          <p:cNvSpPr/>
          <p:nvPr/>
        </p:nvSpPr>
        <p:spPr>
          <a:xfrm>
            <a:off x="2472120" y="455040"/>
            <a:ext cx="5570640" cy="645120"/>
          </a:xfrm>
          <a:prstGeom prst="rect">
            <a:avLst/>
          </a:prstGeom>
        </p:spPr>
        <p:txBody>
          <a:bodyPr anchor="ctr" bIns="45000" lIns="90000" rIns="90000" tIns="45000"/>
          <a:p>
            <a:pPr algn="r">
              <a:lnSpc>
                <a:spcPct val="100000"/>
              </a:lnSpc>
            </a:pPr>
            <a:r>
              <a:rPr lang="es-EC">
                <a:solidFill>
                  <a:srgbClr val="000000"/>
                </a:solidFill>
                <a:latin typeface="Arial"/>
                <a:ea typeface="ＭＳ Ｐゴシック"/>
              </a:rPr>
              <a:t>UNIVERSIDAD TÉCNICA PARTICULAR DE LOJA</a:t>
            </a:r>
            <a:endParaRPr/>
          </a:p>
          <a:p>
            <a:pPr algn="r">
              <a:lnSpc>
                <a:spcPct val="100000"/>
              </a:lnSpc>
            </a:pPr>
            <a:r>
              <a:rPr lang="es-EC">
                <a:solidFill>
                  <a:srgbClr val="000000"/>
                </a:solidFill>
                <a:latin typeface="Mistral"/>
                <a:ea typeface="ＭＳ Ｐゴシック"/>
              </a:rPr>
              <a:t>La Universidad Católica de Loja</a:t>
            </a:r>
            <a:endParaRPr/>
          </a:p>
        </p:txBody>
      </p:sp>
      <p:pic>
        <p:nvPicPr>
          <p:cNvPr descr="" id="197" name="Imagen 6"/>
          <p:cNvPicPr/>
          <p:nvPr/>
        </p:nvPicPr>
        <p:blipFill>
          <a:blip r:embed="rId1"/>
          <a:stretch>
            <a:fillRect/>
          </a:stretch>
        </p:blipFill>
        <p:spPr>
          <a:xfrm>
            <a:off x="8068680" y="169200"/>
            <a:ext cx="685440" cy="1041120"/>
          </a:xfrm>
          <a:prstGeom prst="rect">
            <a:avLst/>
          </a:prstGeom>
        </p:spPr>
      </p:pic>
      <p:sp>
        <p:nvSpPr>
          <p:cNvPr id="198" name="CustomShape 4"/>
          <p:cNvSpPr/>
          <p:nvPr/>
        </p:nvSpPr>
        <p:spPr>
          <a:xfrm>
            <a:off x="575640" y="1331280"/>
            <a:ext cx="7839720" cy="933120"/>
          </a:xfrm>
          <a:prstGeom prst="rect">
            <a:avLst/>
          </a:prstGeom>
        </p:spPr>
        <p:txBody>
          <a:bodyPr anchor="ctr" bIns="45000" lIns="90000" rIns="90000" tIns="45000"/>
          <a:p>
            <a:pPr algn="ctr">
              <a:lnSpc>
                <a:spcPct val="100000"/>
              </a:lnSpc>
            </a:pPr>
            <a:r>
              <a:rPr b="1" lang="es-EC" sz="2800">
                <a:solidFill>
                  <a:srgbClr val="000000"/>
                </a:solidFill>
                <a:latin typeface="Times CE"/>
                <a:ea typeface="ＭＳ Ｐゴシック"/>
              </a:rPr>
              <a:t>Titulación de Ingeniería en Sistemas Informáticos y Computación </a:t>
            </a:r>
            <a:endParaRPr/>
          </a:p>
        </p:txBody>
      </p:sp>
      <p:sp>
        <p:nvSpPr>
          <p:cNvPr id="199" name="CustomShape 5"/>
          <p:cNvSpPr/>
          <p:nvPr/>
        </p:nvSpPr>
        <p:spPr>
          <a:xfrm>
            <a:off x="626400" y="2643840"/>
            <a:ext cx="7839720" cy="645120"/>
          </a:xfrm>
          <a:prstGeom prst="rect">
            <a:avLst/>
          </a:prstGeom>
        </p:spPr>
        <p:txBody>
          <a:bodyPr anchor="ctr" bIns="45000" lIns="90000" rIns="90000" tIns="45000"/>
          <a:p>
            <a:pPr algn="ctr">
              <a:lnSpc>
                <a:spcPct val="100000"/>
              </a:lnSpc>
            </a:pPr>
            <a:r>
              <a:rPr b="1" lang="es-EC" sz="2400">
                <a:solidFill>
                  <a:srgbClr val="3c598c"/>
                </a:solidFill>
                <a:latin typeface="Calibri"/>
                <a:ea typeface="ＭＳ Ｐゴシック"/>
              </a:rPr>
              <a:t>Desarrollo de Servicios Web para el proceso de Enlace y Enriquecimiento de Datos Enlazados.</a:t>
            </a:r>
            <a:endParaRPr/>
          </a:p>
          <a:p>
            <a:pPr algn="ctr">
              <a:lnSpc>
                <a:spcPct val="100000"/>
              </a:lnSpc>
            </a:pPr>
            <a:r>
              <a:rPr b="1" lang="es-EC" sz="2400">
                <a:solidFill>
                  <a:srgbClr val="3c598c"/>
                </a:solidFill>
                <a:latin typeface="Calibri"/>
                <a:ea typeface="ＭＳ Ｐゴシック"/>
              </a:rPr>
              <a:t>(Prototipo en datos universitarios)</a:t>
            </a:r>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242" name="Table 1"/>
          <p:cNvGraphicFramePr/>
          <p:nvPr/>
        </p:nvGraphicFramePr>
        <p:xfrm>
          <a:off x="295200" y="1054080"/>
          <a:ext cx="8480160" cy="2782800"/>
        </p:xfrm>
        <a:graphic>
          <a:graphicData uri="http://schemas.openxmlformats.org/drawingml/2006/table">
            <a:tbl>
              <a:tblPr/>
              <a:tblGrid>
                <a:gridCol w="1122120"/>
                <a:gridCol w="2295360"/>
                <a:gridCol w="1074600"/>
                <a:gridCol w="790560"/>
                <a:gridCol w="2219040"/>
                <a:gridCol w="978480"/>
              </a:tblGrid>
              <a:tr h="718200">
                <a:tc>
                  <a:txBody>
                    <a:bodyPr wrap="none"/>
                    <a:p>
                      <a:pPr>
                        <a:lnSpc>
                          <a:spcPct val="100000"/>
                        </a:lnSpc>
                      </a:pPr>
                      <a:r>
                        <a:rPr b="1" lang="es-EC" sz="1400">
                          <a:solidFill>
                            <a:srgbClr val="ffffff"/>
                          </a:solidFill>
                          <a:latin typeface="Myriad Pro"/>
                        </a:rPr>
                        <a:t>Resp.</a:t>
                      </a:r>
                      <a:endParaRPr/>
                    </a:p>
                  </a:txBody>
                  <a:tcPr/>
                </a:tc>
                <a:tc>
                  <a:txBody>
                    <a:bodyPr wrap="none"/>
                    <a:p>
                      <a:pPr>
                        <a:lnSpc>
                          <a:spcPct val="100000"/>
                        </a:lnSpc>
                      </a:pPr>
                      <a:r>
                        <a:rPr b="1" lang="es-EC" sz="1400">
                          <a:solidFill>
                            <a:srgbClr val="ffffff"/>
                          </a:solidFill>
                          <a:latin typeface="Myriad Pro"/>
                        </a:rPr>
                        <a:t>Riesgo</a:t>
                      </a:r>
                      <a:endParaRPr/>
                    </a:p>
                  </a:txBody>
                  <a:tcPr/>
                </a:tc>
                <a:tc>
                  <a:txBody>
                    <a:bodyPr wrap="none"/>
                    <a:p>
                      <a:pPr>
                        <a:lnSpc>
                          <a:spcPct val="100000"/>
                        </a:lnSpc>
                      </a:pPr>
                      <a:r>
                        <a:rPr b="1" lang="es-EC" sz="1400">
                          <a:solidFill>
                            <a:srgbClr val="ffffff"/>
                          </a:solidFill>
                          <a:latin typeface="Myriad Pro"/>
                        </a:rPr>
                        <a:t>Fecha Creación</a:t>
                      </a:r>
                      <a:endParaRPr/>
                    </a:p>
                  </a:txBody>
                  <a:tcPr/>
                </a:tc>
                <a:tc>
                  <a:txBody>
                    <a:bodyPr wrap="none"/>
                    <a:p>
                      <a:pPr>
                        <a:lnSpc>
                          <a:spcPct val="100000"/>
                        </a:lnSpc>
                      </a:pPr>
                      <a:r>
                        <a:rPr b="1" lang="es-EC" sz="1400">
                          <a:solidFill>
                            <a:srgbClr val="ffffff"/>
                          </a:solidFill>
                          <a:latin typeface="Myriad Pro"/>
                        </a:rPr>
                        <a:t>Fecha Cierre</a:t>
                      </a:r>
                      <a:endParaRPr/>
                    </a:p>
                  </a:txBody>
                  <a:tcPr/>
                </a:tc>
                <a:tc>
                  <a:txBody>
                    <a:bodyPr wrap="none"/>
                    <a:p>
                      <a:pPr>
                        <a:lnSpc>
                          <a:spcPct val="100000"/>
                        </a:lnSpc>
                      </a:pPr>
                      <a:r>
                        <a:rPr b="1" lang="es-EC" sz="1400">
                          <a:solidFill>
                            <a:srgbClr val="ffffff"/>
                          </a:solidFill>
                          <a:latin typeface="Myriad Pro"/>
                        </a:rPr>
                        <a:t>Mitigación</a:t>
                      </a:r>
                      <a:endParaRPr/>
                    </a:p>
                  </a:txBody>
                  <a:tcPr/>
                </a:tc>
                <a:tc>
                  <a:txBody>
                    <a:bodyPr wrap="none"/>
                    <a:p>
                      <a:pPr>
                        <a:lnSpc>
                          <a:spcPct val="100000"/>
                        </a:lnSpc>
                      </a:pPr>
                      <a:r>
                        <a:rPr b="1" lang="es-EC" sz="1400">
                          <a:solidFill>
                            <a:srgbClr val="ffffff"/>
                          </a:solidFill>
                          <a:latin typeface="Myriad Pro"/>
                        </a:rPr>
                        <a:t>Estado/</a:t>
                      </a:r>
                      <a:endParaRPr/>
                    </a:p>
                    <a:p>
                      <a:pPr>
                        <a:lnSpc>
                          <a:spcPct val="100000"/>
                        </a:lnSpc>
                      </a:pPr>
                      <a:r>
                        <a:rPr b="1" lang="es-EC" sz="1400">
                          <a:solidFill>
                            <a:srgbClr val="ffffff"/>
                          </a:solidFill>
                          <a:latin typeface="Myriad Pro"/>
                        </a:rPr>
                        <a:t>Impac.</a:t>
                      </a:r>
                      <a:endParaRPr/>
                    </a:p>
                  </a:txBody>
                  <a:tcPr/>
                </a:tc>
              </a:tr>
              <a:tr h="927000">
                <a:tc>
                  <a:txBody>
                    <a:bodyPr wrap="none"/>
                    <a:p>
                      <a:pPr>
                        <a:lnSpc>
                          <a:spcPct val="100000"/>
                        </a:lnSpc>
                      </a:pPr>
                      <a:r>
                        <a:rPr lang="es-EC" sz="1400">
                          <a:solidFill>
                            <a:srgbClr val="000000"/>
                          </a:solidFill>
                          <a:latin typeface="Myriad Pro"/>
                          <a:ea typeface="Arial"/>
                        </a:rPr>
                        <a:t>Tesista</a:t>
                      </a:r>
                      <a:endParaRPr/>
                    </a:p>
                  </a:txBody>
                  <a:tcPr/>
                </a:tc>
                <a:tc>
                  <a:txBody>
                    <a:bodyPr wrap="none"/>
                    <a:p>
                      <a:pPr>
                        <a:lnSpc>
                          <a:spcPct val="100000"/>
                        </a:lnSpc>
                      </a:pPr>
                      <a:r>
                        <a:rPr lang="es-EC" sz="1400">
                          <a:solidFill>
                            <a:srgbClr val="000000"/>
                          </a:solidFill>
                          <a:latin typeface="Myriad Pro"/>
                          <a:ea typeface="Arial"/>
                        </a:rPr>
                        <a:t>Falta de conociendo den conceptos, herramientas y tecnologias</a:t>
                      </a:r>
                      <a:endParaRPr/>
                    </a:p>
                  </a:txBody>
                  <a:tcPr/>
                </a:tc>
                <a:tc>
                  <a:txBody>
                    <a:bodyPr wrap="none"/>
                    <a:p>
                      <a:pPr>
                        <a:lnSpc>
                          <a:spcPct val="100000"/>
                        </a:lnSpc>
                      </a:pPr>
                      <a:r>
                        <a:rPr lang="es-EC" sz="1400">
                          <a:solidFill>
                            <a:srgbClr val="000000"/>
                          </a:solidFill>
                          <a:latin typeface="Myriad Pro"/>
                          <a:ea typeface="Arial"/>
                        </a:rPr>
                        <a:t>03/12/2013</a:t>
                      </a:r>
                      <a:endParaRPr/>
                    </a:p>
                  </a:txBody>
                  <a:tcPr/>
                </a:tc>
                <a:tc>
                  <a:txBody>
                    <a:bodyPr wrap="none"/>
                    <a:p>
                      <a:pPr>
                        <a:lnSpc>
                          <a:spcPct val="100000"/>
                        </a:lnSpc>
                      </a:pPr>
                      <a:r>
                        <a:rPr lang="es-EC" sz="1400">
                          <a:solidFill>
                            <a:srgbClr val="000000"/>
                          </a:solidFill>
                          <a:latin typeface="Myriad Pro"/>
                          <a:ea typeface="Arial"/>
                        </a:rPr>
                        <a:t>---</a:t>
                      </a:r>
                      <a:endParaRPr/>
                    </a:p>
                  </a:txBody>
                  <a:tcPr/>
                </a:tc>
                <a:tc>
                  <a:txBody>
                    <a:bodyPr wrap="none"/>
                    <a:p>
                      <a:pPr algn="just">
                        <a:lnSpc>
                          <a:spcPct val="100000"/>
                        </a:lnSpc>
                        <a:buFont typeface="StarSymbol"/>
                        <a:buChar char="-"/>
                      </a:pPr>
                      <a:r>
                        <a:rPr lang="es-EC" sz="1400">
                          <a:solidFill>
                            <a:srgbClr val="000000"/>
                          </a:solidFill>
                          <a:latin typeface="Myriad Pro"/>
                          <a:ea typeface="Arial"/>
                        </a:rPr>
                        <a:t>Dedicación tiempo extra investigación</a:t>
                      </a:r>
                      <a:endParaRPr/>
                    </a:p>
                  </a:txBody>
                  <a:tcPr/>
                </a:tc>
                <a:tc>
                  <a:txBody>
                    <a:bodyPr wrap="none"/>
                    <a:p>
                      <a:pPr algn="ctr">
                        <a:lnSpc>
                          <a:spcPct val="100000"/>
                        </a:lnSpc>
                      </a:pPr>
                      <a:r>
                        <a:rPr lang="es-EC" sz="900">
                          <a:solidFill>
                            <a:srgbClr val="ff0000"/>
                          </a:solidFill>
                          <a:latin typeface="Arial"/>
                        </a:rPr>
                        <a:t>Abierto</a:t>
                      </a:r>
                      <a:endParaRPr/>
                    </a:p>
                    <a:p>
                      <a:pPr>
                        <a:lnSpc>
                          <a:spcPct val="100000"/>
                        </a:lnSpc>
                      </a:pPr>
                      <a:endParaRPr/>
                    </a:p>
                  </a:txBody>
                  <a:tcPr/>
                </a:tc>
              </a:tr>
              <a:tr h="428760">
                <a:tc>
                  <a:tcPr/>
                </a:tc>
                <a:tc>
                  <a:tcPr/>
                </a:tc>
                <a:tc>
                  <a:tcPr/>
                </a:tc>
                <a:tc>
                  <a:tcPr/>
                </a:tc>
                <a:tc>
                  <a:tcPr/>
                </a:tc>
                <a:tc>
                  <a:tcPr/>
                </a:tc>
              </a:tr>
              <a:tr h="428760">
                <a:tc>
                  <a:tcPr/>
                </a:tc>
                <a:tc>
                  <a:tcPr/>
                </a:tc>
                <a:tc>
                  <a:tcPr/>
                </a:tc>
                <a:tc>
                  <a:tcPr/>
                </a:tc>
                <a:tc>
                  <a:tcPr/>
                </a:tc>
                <a:tc>
                  <a:tcPr/>
                </a:tc>
              </a:tr>
              <a:tr h="428760">
                <a:tc>
                  <a:tcPr/>
                </a:tc>
                <a:tc>
                  <a:tcPr/>
                </a:tc>
                <a:tc>
                  <a:tcPr/>
                </a:tc>
                <a:tc>
                  <a:tcPr/>
                </a:tc>
                <a:tc>
                  <a:tcPr/>
                </a:tc>
                <a:tc>
                  <a:tcPr/>
                </a:tc>
              </a:tr>
            </a:tbl>
          </a:graphicData>
        </a:graphic>
      </p:graphicFrame>
      <p:sp>
        <p:nvSpPr>
          <p:cNvPr id="243" name="CustomShape 2"/>
          <p:cNvSpPr/>
          <p:nvPr/>
        </p:nvSpPr>
        <p:spPr>
          <a:xfrm>
            <a:off x="8302680" y="1727280"/>
            <a:ext cx="244080" cy="244080"/>
          </a:xfrm>
          <a:prstGeom prst="ellipse">
            <a:avLst/>
          </a:prstGeom>
          <a:solidFill>
            <a:srgbClr val="ff0000"/>
          </a:solidFill>
          <a:ln w="19080">
            <a:solidFill>
              <a:srgbClr val="000000"/>
            </a:solidFill>
            <a:round/>
          </a:ln>
        </p:spPr>
      </p:sp>
      <p:sp>
        <p:nvSpPr>
          <p:cNvPr id="244" name="CustomShape 3"/>
          <p:cNvSpPr/>
          <p:nvPr/>
        </p:nvSpPr>
        <p:spPr>
          <a:xfrm>
            <a:off x="343080" y="274680"/>
            <a:ext cx="8442000" cy="595080"/>
          </a:xfrm>
          <a:prstGeom prst="rect">
            <a:avLst/>
          </a:prstGeom>
        </p:spPr>
        <p:txBody>
          <a:bodyPr bIns="45000" lIns="90000" rIns="90000" tIns="45000"/>
          <a:p>
            <a:pPr>
              <a:lnSpc>
                <a:spcPct val="100000"/>
              </a:lnSpc>
            </a:pPr>
            <a:r>
              <a:rPr b="1" lang="es-EC" sz="2800">
                <a:solidFill>
                  <a:srgbClr val="4e84c4"/>
                </a:solidFill>
                <a:latin typeface="Gill Sans"/>
                <a:ea typeface="ＭＳ Ｐゴシック"/>
              </a:rPr>
              <a:t>Riesgos del Proyecto</a:t>
            </a:r>
            <a:endParaRPr/>
          </a:p>
        </p:txBody>
      </p:sp>
      <p:pic>
        <p:nvPicPr>
          <p:cNvPr descr="" id="245" name="Imagen 5"/>
          <p:cNvPicPr/>
          <p:nvPr/>
        </p:nvPicPr>
        <p:blipFill>
          <a:blip r:embed="rId1"/>
          <a:stretch>
            <a:fillRect/>
          </a:stretch>
        </p:blipFill>
        <p:spPr>
          <a:xfrm>
            <a:off x="6383160" y="141120"/>
            <a:ext cx="2336400" cy="667800"/>
          </a:xfrm>
          <a:prstGeom prst="rect">
            <a:avLst/>
          </a:prstGeom>
        </p:spPr>
      </p:pic>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343080" y="274680"/>
            <a:ext cx="8442000" cy="595080"/>
          </a:xfrm>
          <a:prstGeom prst="rect">
            <a:avLst/>
          </a:prstGeom>
        </p:spPr>
        <p:txBody>
          <a:bodyPr anchor="ctr"/>
          <a:p>
            <a:pPr>
              <a:lnSpc>
                <a:spcPct val="100000"/>
              </a:lnSpc>
            </a:pPr>
            <a:r>
              <a:rPr b="1" lang="en-US" sz="2800">
                <a:solidFill>
                  <a:srgbClr val="4e84c4"/>
                </a:solidFill>
                <a:latin typeface="Gill Sans"/>
                <a:ea typeface="ＭＳ Ｐゴシック"/>
              </a:rPr>
              <a:t>Marco Teórico</a:t>
            </a:r>
            <a:endParaRPr/>
          </a:p>
        </p:txBody>
      </p:sp>
      <p:sp>
        <p:nvSpPr>
          <p:cNvPr id="247" name="TextShape 2"/>
          <p:cNvSpPr txBox="1"/>
          <p:nvPr/>
        </p:nvSpPr>
        <p:spPr>
          <a:xfrm>
            <a:off x="343080" y="1112400"/>
            <a:ext cx="8442000" cy="55803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Datos enlazados</a:t>
            </a:r>
            <a:endParaRPr/>
          </a:p>
          <a:p>
            <a:pPr lvl="1">
              <a:lnSpc>
                <a:spcPct val="100000"/>
              </a:lnSpc>
              <a:buSzPct val="25000"/>
              <a:buFont typeface="StarSymbol"/>
              <a:buChar char=""/>
            </a:pPr>
            <a:r>
              <a:rPr lang="en-US" sz="2400">
                <a:solidFill>
                  <a:srgbClr val="000000"/>
                </a:solidFill>
                <a:latin typeface="Gill Sans"/>
                <a:ea typeface="ＭＳ Ｐゴシック"/>
              </a:rPr>
              <a:t>Principios de Datos Enlazados</a:t>
            </a:r>
            <a:endParaRPr/>
          </a:p>
          <a:p>
            <a:pPr lvl="1">
              <a:lnSpc>
                <a:spcPct val="100000"/>
              </a:lnSpc>
              <a:buSzPct val="25000"/>
              <a:buFont typeface="StarSymbol"/>
              <a:buChar char=""/>
            </a:pPr>
            <a:r>
              <a:rPr lang="en-US" sz="2400">
                <a:solidFill>
                  <a:srgbClr val="000000"/>
                </a:solidFill>
                <a:latin typeface="Gill Sans"/>
                <a:ea typeface="ＭＳ Ｐゴシック"/>
              </a:rPr>
              <a:t>Tecnologías</a:t>
            </a:r>
            <a:endParaRPr/>
          </a:p>
          <a:p>
            <a:pPr lvl="2">
              <a:lnSpc>
                <a:spcPct val="100000"/>
              </a:lnSpc>
              <a:buSzPct val="25000"/>
              <a:buFont typeface="StarSymbol"/>
              <a:buChar char=""/>
            </a:pPr>
            <a:r>
              <a:rPr lang="en-US" sz="2400">
                <a:solidFill>
                  <a:srgbClr val="000000"/>
                </a:solidFill>
                <a:latin typeface="Gill Sans"/>
                <a:ea typeface="ＭＳ Ｐゴシック"/>
              </a:rPr>
              <a:t>URI, HTTP, RDF &amp; SPARQL</a:t>
            </a:r>
            <a:endParaRPr/>
          </a:p>
          <a:p>
            <a:pPr>
              <a:lnSpc>
                <a:spcPct val="100000"/>
              </a:lnSpc>
              <a:buFont charset="2" typeface="Wingdings"/>
              <a:buChar char=""/>
            </a:pPr>
            <a:r>
              <a:rPr lang="en-US" sz="2800">
                <a:solidFill>
                  <a:srgbClr val="000000"/>
                </a:solidFill>
                <a:latin typeface="Gill Sans"/>
                <a:ea typeface="ＭＳ Ｐゴシック"/>
              </a:rPr>
              <a:t>Procesamiento de Lenguaje Natural (PLN)</a:t>
            </a:r>
            <a:endParaRPr/>
          </a:p>
          <a:p>
            <a:pPr lvl="1">
              <a:lnSpc>
                <a:spcPct val="100000"/>
              </a:lnSpc>
              <a:buSzPct val="25000"/>
              <a:buFont typeface="StarSymbol"/>
              <a:buChar char=""/>
            </a:pPr>
            <a:r>
              <a:rPr lang="en-US" sz="2400">
                <a:solidFill>
                  <a:srgbClr val="000000"/>
                </a:solidFill>
                <a:latin typeface="Gill Sans"/>
                <a:ea typeface="ＭＳ Ｐゴシック"/>
              </a:rPr>
              <a:t>Part of Speech Tagger</a:t>
            </a:r>
            <a:endParaRPr/>
          </a:p>
          <a:p>
            <a:pPr lvl="1">
              <a:lnSpc>
                <a:spcPct val="100000"/>
              </a:lnSpc>
              <a:buSzPct val="25000"/>
              <a:buFont typeface="StarSymbol"/>
              <a:buChar char=""/>
            </a:pPr>
            <a:r>
              <a:rPr lang="en-US" sz="2400">
                <a:solidFill>
                  <a:srgbClr val="000000"/>
                </a:solidFill>
                <a:latin typeface="Gill Sans"/>
                <a:ea typeface="ＭＳ Ｐゴシック"/>
              </a:rPr>
              <a:t>Chunking</a:t>
            </a:r>
            <a:endParaRPr/>
          </a:p>
          <a:p>
            <a:pPr lvl="1">
              <a:lnSpc>
                <a:spcPct val="100000"/>
              </a:lnSpc>
              <a:buSzPct val="25000"/>
              <a:buFont typeface="StarSymbol"/>
              <a:buChar char=""/>
            </a:pPr>
            <a:r>
              <a:rPr lang="en-US" sz="2400">
                <a:solidFill>
                  <a:srgbClr val="000000"/>
                </a:solidFill>
                <a:latin typeface="Gill Sans"/>
                <a:ea typeface="ＭＳ Ｐゴシック"/>
              </a:rPr>
              <a:t>Desambiguación (WSD)</a:t>
            </a:r>
            <a:endParaRPr/>
          </a:p>
          <a:p>
            <a:pPr>
              <a:lnSpc>
                <a:spcPct val="100000"/>
              </a:lnSpc>
              <a:buFont charset="2" typeface="Wingdings"/>
              <a:buChar char=""/>
            </a:pPr>
            <a:r>
              <a:rPr lang="en-US" sz="2800">
                <a:solidFill>
                  <a:srgbClr val="000000"/>
                </a:solidFill>
                <a:latin typeface="Gill Sans"/>
                <a:ea typeface="ＭＳ Ｐゴシック"/>
              </a:rPr>
              <a:t>RESTful Web Service</a:t>
            </a:r>
            <a:endParaRPr/>
          </a:p>
          <a:p>
            <a:pPr>
              <a:lnSpc>
                <a:spcPct val="100000"/>
              </a:lnSpc>
            </a:pPr>
            <a:endParaRPr/>
          </a:p>
          <a:p>
            <a:endParaRPr/>
          </a:p>
          <a:p>
            <a:pPr>
              <a:lnSpc>
                <a:spcPct val="100000"/>
              </a:lnSpc>
            </a:pPr>
            <a:endParaRPr/>
          </a:p>
        </p:txBody>
      </p:sp>
      <p:sp>
        <p:nvSpPr>
          <p:cNvPr id="248" name="TextShape 3"/>
          <p:cNvSpPr txBox="1"/>
          <p:nvPr/>
        </p:nvSpPr>
        <p:spPr>
          <a:xfrm>
            <a:off x="8477280" y="6461280"/>
            <a:ext cx="380520" cy="264600"/>
          </a:xfrm>
          <a:prstGeom prst="rect">
            <a:avLst/>
          </a:prstGeom>
        </p:spPr>
        <p:txBody>
          <a:bodyPr/>
          <a:p>
            <a:pPr>
              <a:lnSpc>
                <a:spcPct val="100000"/>
              </a:lnSpc>
            </a:pPr>
            <a:fld id="{F4DA93C5-E1DF-48E1-A71B-3FABBA61547D}" type="slidenum">
              <a:rPr b="1" lang="es-EC" sz="900">
                <a:solidFill>
                  <a:srgbClr val="4e84c4"/>
                </a:solidFill>
                <a:latin typeface="Myriad Pro"/>
                <a:ea typeface="ＭＳ Ｐゴシック"/>
              </a:rPr>
              <a:t>&lt;número&gt;</a:t>
            </a:fld>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343080" y="274680"/>
            <a:ext cx="8442000" cy="595080"/>
          </a:xfrm>
          <a:prstGeom prst="rect">
            <a:avLst/>
          </a:prstGeom>
        </p:spPr>
        <p:txBody>
          <a:bodyPr anchor="ctr"/>
          <a:p>
            <a:pPr>
              <a:lnSpc>
                <a:spcPct val="100000"/>
              </a:lnSpc>
            </a:pPr>
            <a:r>
              <a:rPr b="1" lang="en-US" sz="3600">
                <a:solidFill>
                  <a:srgbClr val="4e84c4"/>
                </a:solidFill>
                <a:latin typeface="Gill Sans"/>
                <a:ea typeface="ＭＳ Ｐゴシック"/>
              </a:rPr>
              <a:t>Marco Teórico </a:t>
            </a:r>
            <a:r>
              <a:rPr b="1" lang="en-US" sz="3200">
                <a:solidFill>
                  <a:srgbClr val="4e84c4"/>
                </a:solidFill>
                <a:latin typeface="Gill Sans"/>
                <a:ea typeface="ＭＳ Ｐゴシック"/>
              </a:rPr>
              <a:t>(Linkend Data)</a:t>
            </a:r>
            <a:endParaRPr/>
          </a:p>
        </p:txBody>
      </p:sp>
      <p:sp>
        <p:nvSpPr>
          <p:cNvPr id="250" name="TextShape 2"/>
          <p:cNvSpPr txBox="1"/>
          <p:nvPr/>
        </p:nvSpPr>
        <p:spPr>
          <a:xfrm>
            <a:off x="343080" y="1175760"/>
            <a:ext cx="8442000" cy="4525560"/>
          </a:xfrm>
          <a:prstGeom prst="rect">
            <a:avLst/>
          </a:prstGeom>
        </p:spPr>
        <p:txBody>
          <a:bodyPr/>
          <a:p>
            <a:pPr algn="just">
              <a:lnSpc>
                <a:spcPct val="100000"/>
              </a:lnSpc>
              <a:buFont charset="2" typeface="Wingdings"/>
              <a:buChar char=""/>
            </a:pPr>
            <a:r>
              <a:rPr lang="en-US" sz="2400">
                <a:solidFill>
                  <a:srgbClr val="000000"/>
                </a:solidFill>
                <a:latin typeface="Gill Sans"/>
                <a:ea typeface="ＭＳ Ｐゴシック"/>
              </a:rPr>
              <a:t>W3C: “Linked Data se refiere a la utilización delas mejores prácticas para publicación, estructuración de los datos en la web, de tal forma que puedan ser enlazados entre sí,  utilizando tecnología propias de web semántica como RDF, OCW, SPARQL, etc</a:t>
            </a:r>
            <a:endParaRPr/>
          </a:p>
          <a:p>
            <a:pPr algn="just">
              <a:lnSpc>
                <a:spcPct val="100000"/>
              </a:lnSpc>
              <a:buFont charset="2" typeface="Wingdings"/>
              <a:buChar char=""/>
            </a:pPr>
            <a:r>
              <a:rPr lang="en-US" sz="2400">
                <a:solidFill>
                  <a:srgbClr val="000000"/>
                </a:solidFill>
                <a:latin typeface="Gill Sans"/>
                <a:ea typeface="ＭＳ Ｐゴシック"/>
              </a:rPr>
              <a:t>Principios :</a:t>
            </a:r>
            <a:endParaRPr/>
          </a:p>
          <a:p>
            <a:pPr lvl="1">
              <a:lnSpc>
                <a:spcPct val="100000"/>
              </a:lnSpc>
              <a:buSzPct val="25000"/>
              <a:buFont typeface="StarSymbol"/>
              <a:buChar char=""/>
            </a:pPr>
            <a:r>
              <a:rPr lang="en-US" sz="2400">
                <a:solidFill>
                  <a:srgbClr val="000000"/>
                </a:solidFill>
                <a:latin typeface="Gill Sans"/>
                <a:ea typeface="ＭＳ Ｐゴシック"/>
              </a:rPr>
              <a:t>Usar URIs como nombre de las cosas</a:t>
            </a:r>
            <a:endParaRPr/>
          </a:p>
          <a:p>
            <a:pPr lvl="1">
              <a:lnSpc>
                <a:spcPct val="100000"/>
              </a:lnSpc>
              <a:buSzPct val="25000"/>
              <a:buFont typeface="StarSymbol"/>
              <a:buChar char=""/>
            </a:pPr>
            <a:r>
              <a:rPr lang="en-US" sz="2400">
                <a:solidFill>
                  <a:srgbClr val="000000"/>
                </a:solidFill>
                <a:latin typeface="Gill Sans"/>
                <a:ea typeface="ＭＳ Ｐゴシック"/>
              </a:rPr>
              <a:t>Usar URIs HTTP par que esas cosas puedan ser referenciadas</a:t>
            </a:r>
            <a:endParaRPr/>
          </a:p>
          <a:p>
            <a:pPr lvl="1">
              <a:lnSpc>
                <a:spcPct val="100000"/>
              </a:lnSpc>
              <a:buSzPct val="25000"/>
              <a:buFont typeface="StarSymbol"/>
              <a:buChar char=""/>
            </a:pPr>
            <a:r>
              <a:rPr lang="en-US" sz="2400">
                <a:solidFill>
                  <a:srgbClr val="000000"/>
                </a:solidFill>
                <a:latin typeface="Gill Sans"/>
                <a:ea typeface="ＭＳ Ｐゴシック"/>
              </a:rPr>
              <a:t>Representar los datos en RDF y SPARQL como lenguaje de consulta</a:t>
            </a:r>
            <a:endParaRPr/>
          </a:p>
          <a:p>
            <a:pPr lvl="1">
              <a:lnSpc>
                <a:spcPct val="100000"/>
              </a:lnSpc>
              <a:buSzPct val="25000"/>
              <a:buFont typeface="StarSymbol"/>
              <a:buChar char=""/>
            </a:pPr>
            <a:r>
              <a:rPr lang="en-US" sz="2400">
                <a:solidFill>
                  <a:srgbClr val="000000"/>
                </a:solidFill>
                <a:latin typeface="Gill Sans"/>
                <a:ea typeface="ＭＳ Ｐゴシック"/>
              </a:rPr>
              <a:t>Incluir enlaces hacia otra cosas, para descubrir más cosas</a:t>
            </a:r>
            <a:endParaRPr/>
          </a:p>
          <a:p>
            <a:pPr algn="just">
              <a:lnSpc>
                <a:spcPct val="100000"/>
              </a:lnSpc>
            </a:pPr>
            <a:endParaRPr/>
          </a:p>
          <a:p>
            <a:pPr>
              <a:lnSpc>
                <a:spcPct val="100000"/>
              </a:lnSpc>
            </a:pPr>
            <a:endParaRPr/>
          </a:p>
        </p:txBody>
      </p:sp>
      <p:sp>
        <p:nvSpPr>
          <p:cNvPr id="251" name="TextShape 3"/>
          <p:cNvSpPr txBox="1"/>
          <p:nvPr/>
        </p:nvSpPr>
        <p:spPr>
          <a:xfrm>
            <a:off x="8477280" y="6461280"/>
            <a:ext cx="380520" cy="264600"/>
          </a:xfrm>
          <a:prstGeom prst="rect">
            <a:avLst/>
          </a:prstGeom>
        </p:spPr>
        <p:txBody>
          <a:bodyPr/>
          <a:p>
            <a:pPr>
              <a:lnSpc>
                <a:spcPct val="100000"/>
              </a:lnSpc>
            </a:pPr>
            <a:fld id="{F8B75FCA-5CD2-4183-92BC-B02998952379}" type="slidenum">
              <a:rPr b="1" lang="es-EC" sz="900">
                <a:solidFill>
                  <a:srgbClr val="4e84c4"/>
                </a:solidFill>
                <a:latin typeface="Myriad Pro"/>
                <a:ea typeface="ＭＳ Ｐゴシック"/>
              </a:rPr>
              <a:t>&lt;número&gt;</a:t>
            </a:fld>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343080" y="274680"/>
            <a:ext cx="8442000" cy="595080"/>
          </a:xfrm>
          <a:prstGeom prst="rect">
            <a:avLst/>
          </a:prstGeom>
        </p:spPr>
        <p:txBody>
          <a:bodyPr anchor="ctr"/>
          <a:p>
            <a:pPr>
              <a:lnSpc>
                <a:spcPct val="100000"/>
              </a:lnSpc>
            </a:pPr>
            <a:r>
              <a:rPr b="1" lang="en-US" sz="2800">
                <a:solidFill>
                  <a:srgbClr val="4e84c4"/>
                </a:solidFill>
                <a:latin typeface="Gill Sans"/>
                <a:ea typeface="ＭＳ Ｐゴシック"/>
              </a:rPr>
              <a:t>Marco Teórico </a:t>
            </a:r>
            <a:r>
              <a:rPr b="1" lang="en-US" sz="3200">
                <a:solidFill>
                  <a:srgbClr val="4e84c4"/>
                </a:solidFill>
                <a:latin typeface="Gill Sans"/>
                <a:ea typeface="ＭＳ Ｐゴシック"/>
              </a:rPr>
              <a:t>(</a:t>
            </a:r>
            <a:r>
              <a:rPr b="1" lang="en-US" sz="2400">
                <a:solidFill>
                  <a:srgbClr val="4e84c4"/>
                </a:solidFill>
                <a:latin typeface="Gill Sans"/>
                <a:ea typeface="ＭＳ Ｐゴシック"/>
              </a:rPr>
              <a:t>Lingüística Computacional o PLN</a:t>
            </a:r>
            <a:r>
              <a:rPr b="1" lang="en-US" sz="3200">
                <a:solidFill>
                  <a:srgbClr val="4e84c4"/>
                </a:solidFill>
                <a:latin typeface="Gill Sans"/>
                <a:ea typeface="ＭＳ Ｐゴシック"/>
              </a:rPr>
              <a:t>)</a:t>
            </a:r>
            <a:endParaRPr/>
          </a:p>
        </p:txBody>
      </p:sp>
      <p:sp>
        <p:nvSpPr>
          <p:cNvPr id="253" name="TextShape 2"/>
          <p:cNvSpPr txBox="1"/>
          <p:nvPr/>
        </p:nvSpPr>
        <p:spPr>
          <a:xfrm>
            <a:off x="343080" y="1175760"/>
            <a:ext cx="8442000" cy="4525560"/>
          </a:xfrm>
          <a:prstGeom prst="rect">
            <a:avLst/>
          </a:prstGeom>
        </p:spPr>
        <p:txBody>
          <a:bodyPr/>
          <a:p>
            <a:pPr algn="just">
              <a:lnSpc>
                <a:spcPct val="100000"/>
              </a:lnSpc>
            </a:pPr>
            <a:endParaRPr/>
          </a:p>
          <a:p>
            <a:pPr algn="just">
              <a:lnSpc>
                <a:spcPct val="100000"/>
              </a:lnSpc>
            </a:pPr>
            <a:endParaRPr/>
          </a:p>
          <a:p>
            <a:pPr algn="just">
              <a:lnSpc>
                <a:spcPct val="100000"/>
              </a:lnSpc>
              <a:buFont charset="2" typeface="Wingdings"/>
              <a:buChar char=""/>
            </a:pPr>
            <a:r>
              <a:rPr lang="en-US" sz="2800">
                <a:solidFill>
                  <a:srgbClr val="000000"/>
                </a:solidFill>
                <a:latin typeface="Gill Sans"/>
                <a:ea typeface="ＭＳ Ｐゴシック"/>
              </a:rPr>
              <a:t>Entender el lenguaje humano, una tarea que para las personas e inclusive animales es tan natural y cotidiana se vuelve un reto al tratar de interpretarlo mediante procesos computacionales a fin de comprenderlo y poder replicarlo.</a:t>
            </a:r>
            <a:endParaRPr/>
          </a:p>
          <a:p>
            <a:pPr>
              <a:lnSpc>
                <a:spcPct val="100000"/>
              </a:lnSpc>
            </a:pPr>
            <a:endParaRPr/>
          </a:p>
        </p:txBody>
      </p:sp>
      <p:sp>
        <p:nvSpPr>
          <p:cNvPr id="254" name="TextShape 3"/>
          <p:cNvSpPr txBox="1"/>
          <p:nvPr/>
        </p:nvSpPr>
        <p:spPr>
          <a:xfrm>
            <a:off x="8477280" y="6461280"/>
            <a:ext cx="380520" cy="264600"/>
          </a:xfrm>
          <a:prstGeom prst="rect">
            <a:avLst/>
          </a:prstGeom>
        </p:spPr>
        <p:txBody>
          <a:bodyPr/>
          <a:p>
            <a:pPr>
              <a:lnSpc>
                <a:spcPct val="100000"/>
              </a:lnSpc>
            </a:pPr>
            <a:fld id="{B823B2B4-6DB8-424A-9C27-296EC7F1445F}" type="slidenum">
              <a:rPr b="1" lang="es-EC" sz="900">
                <a:solidFill>
                  <a:srgbClr val="4e84c4"/>
                </a:solidFill>
                <a:latin typeface="Myriad Pro"/>
                <a:ea typeface="ＭＳ Ｐゴシック"/>
              </a:rPr>
              <a:t>&lt;número&gt;</a:t>
            </a:fld>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343080" y="274680"/>
            <a:ext cx="8442000" cy="595080"/>
          </a:xfrm>
          <a:prstGeom prst="rect">
            <a:avLst/>
          </a:prstGeom>
        </p:spPr>
        <p:txBody>
          <a:bodyPr anchor="ctr"/>
          <a:p>
            <a:pPr>
              <a:lnSpc>
                <a:spcPct val="100000"/>
              </a:lnSpc>
            </a:pPr>
            <a:r>
              <a:rPr b="1" lang="en-US" sz="2800">
                <a:solidFill>
                  <a:srgbClr val="4e84c4"/>
                </a:solidFill>
                <a:latin typeface="Gill Sans"/>
                <a:ea typeface="ＭＳ Ｐゴシック"/>
              </a:rPr>
              <a:t>PLN – Part of Speech Tagging</a:t>
            </a:r>
            <a:endParaRPr/>
          </a:p>
        </p:txBody>
      </p:sp>
      <p:sp>
        <p:nvSpPr>
          <p:cNvPr id="256" name="TextShape 2"/>
          <p:cNvSpPr txBox="1"/>
          <p:nvPr/>
        </p:nvSpPr>
        <p:spPr>
          <a:xfrm>
            <a:off x="343080" y="1175760"/>
            <a:ext cx="8442000" cy="4525560"/>
          </a:xfrm>
          <a:prstGeom prst="rect">
            <a:avLst/>
          </a:prstGeom>
        </p:spPr>
        <p:txBody>
          <a:bodyPr/>
          <a:p>
            <a:pPr>
              <a:lnSpc>
                <a:spcPct val="100000"/>
              </a:lnSpc>
              <a:buFont charset="2" typeface="Wingdings"/>
              <a:buChar char=""/>
            </a:pPr>
            <a:r>
              <a:rPr b="1" lang="en-US" sz="2000">
                <a:solidFill>
                  <a:srgbClr val="000000"/>
                </a:solidFill>
                <a:latin typeface="Gill Sans"/>
                <a:ea typeface="ＭＳ Ｐゴシック"/>
              </a:rPr>
              <a:t>Penn Treebank (Penn Treebank - Universidad de Pennsilvania)</a:t>
            </a:r>
            <a:endParaRPr/>
          </a:p>
          <a:p>
            <a:pPr>
              <a:lnSpc>
                <a:spcPct val="100000"/>
              </a:lnSpc>
            </a:pPr>
            <a:endParaRPr/>
          </a:p>
        </p:txBody>
      </p:sp>
      <p:sp>
        <p:nvSpPr>
          <p:cNvPr id="257" name="TextShape 3"/>
          <p:cNvSpPr txBox="1"/>
          <p:nvPr/>
        </p:nvSpPr>
        <p:spPr>
          <a:xfrm>
            <a:off x="8477280" y="6461280"/>
            <a:ext cx="380520" cy="264600"/>
          </a:xfrm>
          <a:prstGeom prst="rect">
            <a:avLst/>
          </a:prstGeom>
        </p:spPr>
        <p:txBody>
          <a:bodyPr/>
          <a:p>
            <a:pPr>
              <a:lnSpc>
                <a:spcPct val="100000"/>
              </a:lnSpc>
            </a:pPr>
            <a:fld id="{33D6DDFC-A1C8-4984-84EE-A0DC8773D4FC}" type="slidenum">
              <a:rPr b="1" lang="es-EC" sz="900">
                <a:solidFill>
                  <a:srgbClr val="4e84c4"/>
                </a:solidFill>
                <a:latin typeface="Myriad Pro"/>
                <a:ea typeface="ＭＳ Ｐゴシック"/>
              </a:rPr>
              <a:t>&lt;número&gt;</a:t>
            </a:fld>
            <a:endParaRPr/>
          </a:p>
        </p:txBody>
      </p:sp>
      <p:pic>
        <p:nvPicPr>
          <p:cNvPr descr="" id="258" name="Picture 2"/>
          <p:cNvPicPr/>
          <p:nvPr/>
        </p:nvPicPr>
        <p:blipFill>
          <a:blip r:embed="rId1"/>
          <a:stretch>
            <a:fillRect/>
          </a:stretch>
        </p:blipFill>
        <p:spPr>
          <a:xfrm>
            <a:off x="2016000" y="1865520"/>
            <a:ext cx="4752720" cy="4182480"/>
          </a:xfrm>
          <a:prstGeom prst="rect">
            <a:avLst/>
          </a:prstGeom>
        </p:spPr>
      </p:pic>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PLN - Chunking</a:t>
            </a:r>
            <a:endParaRPr/>
          </a:p>
        </p:txBody>
      </p:sp>
      <p:sp>
        <p:nvSpPr>
          <p:cNvPr id="260" name="TextShape 2"/>
          <p:cNvSpPr txBox="1"/>
          <p:nvPr/>
        </p:nvSpPr>
        <p:spPr>
          <a:xfrm>
            <a:off x="8477280" y="6461280"/>
            <a:ext cx="380520" cy="264600"/>
          </a:xfrm>
          <a:prstGeom prst="rect">
            <a:avLst/>
          </a:prstGeom>
        </p:spPr>
        <p:txBody>
          <a:bodyPr/>
          <a:p>
            <a:pPr>
              <a:lnSpc>
                <a:spcPct val="100000"/>
              </a:lnSpc>
            </a:pPr>
            <a:fld id="{730C24E2-C72D-41DA-BF3C-4FBEF10B3F35}" type="slidenum">
              <a:rPr b="1" lang="es-EC" sz="900">
                <a:solidFill>
                  <a:srgbClr val="4e84c4"/>
                </a:solidFill>
                <a:latin typeface="Myriad Pro"/>
                <a:ea typeface="ＭＳ Ｐゴシック"/>
              </a:rPr>
              <a:t>&lt;número&gt;</a:t>
            </a:fld>
            <a:endParaRPr/>
          </a:p>
        </p:txBody>
      </p:sp>
      <p:pic>
        <p:nvPicPr>
          <p:cNvPr descr="" id="261" name="Picture 2"/>
          <p:cNvPicPr/>
          <p:nvPr/>
        </p:nvPicPr>
        <p:blipFill>
          <a:blip r:embed="rId1"/>
          <a:stretch>
            <a:fillRect/>
          </a:stretch>
        </p:blipFill>
        <p:spPr>
          <a:xfrm>
            <a:off x="2792160" y="1836720"/>
            <a:ext cx="5748480" cy="1178640"/>
          </a:xfrm>
          <a:prstGeom prst="rect">
            <a:avLst/>
          </a:prstGeom>
        </p:spPr>
      </p:pic>
      <p:sp>
        <p:nvSpPr>
          <p:cNvPr id="262" name="CustomShape 3"/>
          <p:cNvSpPr/>
          <p:nvPr/>
        </p:nvSpPr>
        <p:spPr>
          <a:xfrm rot="18879000">
            <a:off x="1966320" y="3229200"/>
            <a:ext cx="1434600" cy="639720"/>
          </a:xfrm>
          <a:prstGeom prst="rightArrow">
            <a:avLst>
              <a:gd fmla="val 50000" name="adj1"/>
              <a:gd fmla="val 50000" name="adj2"/>
            </a:avLst>
          </a:prstGeom>
          <a:solidFill>
            <a:srgbClr val="92d050"/>
          </a:solidFill>
          <a:ln w="25560">
            <a:solidFill>
              <a:srgbClr val="92d050"/>
            </a:solidFill>
            <a:round/>
          </a:ln>
        </p:spPr>
        <p:txBody>
          <a:bodyPr anchor="ctr" bIns="45000" lIns="90000" rIns="90000" tIns="45000"/>
          <a:p>
            <a:pPr algn="ctr">
              <a:lnSpc>
                <a:spcPct val="100000"/>
              </a:lnSpc>
            </a:pPr>
            <a:r>
              <a:rPr b="1" lang="es-EC" sz="1600">
                <a:solidFill>
                  <a:srgbClr val="ffffff"/>
                </a:solidFill>
                <a:latin typeface="Myriad Pro"/>
                <a:ea typeface="ＭＳ Ｐゴシック"/>
              </a:rPr>
              <a:t>CHUNK</a:t>
            </a:r>
            <a:endParaRPr/>
          </a:p>
        </p:txBody>
      </p:sp>
      <p:sp>
        <p:nvSpPr>
          <p:cNvPr id="263" name="CustomShape 4"/>
          <p:cNvSpPr/>
          <p:nvPr/>
        </p:nvSpPr>
        <p:spPr>
          <a:xfrm rot="18879000">
            <a:off x="5204880" y="3229200"/>
            <a:ext cx="1434600" cy="639720"/>
          </a:xfrm>
          <a:prstGeom prst="rightArrow">
            <a:avLst>
              <a:gd fmla="val 50000" name="adj1"/>
              <a:gd fmla="val 50000" name="adj2"/>
            </a:avLst>
          </a:prstGeom>
          <a:solidFill>
            <a:srgbClr val="92d050"/>
          </a:solidFill>
          <a:ln w="25560">
            <a:solidFill>
              <a:srgbClr val="92d050"/>
            </a:solidFill>
            <a:round/>
          </a:ln>
        </p:spPr>
        <p:txBody>
          <a:bodyPr anchor="ctr" bIns="45000" lIns="90000" rIns="90000" tIns="45000"/>
          <a:p>
            <a:pPr algn="ctr">
              <a:lnSpc>
                <a:spcPct val="100000"/>
              </a:lnSpc>
            </a:pPr>
            <a:r>
              <a:rPr b="1" lang="es-EC" sz="1600">
                <a:solidFill>
                  <a:srgbClr val="ffffff"/>
                </a:solidFill>
                <a:latin typeface="Myriad Pro"/>
                <a:ea typeface="ＭＳ Ｐゴシック"/>
              </a:rPr>
              <a:t>CHUNK</a:t>
            </a:r>
            <a:endParaRPr/>
          </a:p>
        </p:txBody>
      </p:sp>
      <p:sp>
        <p:nvSpPr>
          <p:cNvPr id="264" name="CustomShape 5"/>
          <p:cNvSpPr/>
          <p:nvPr/>
        </p:nvSpPr>
        <p:spPr>
          <a:xfrm>
            <a:off x="929160" y="2173320"/>
            <a:ext cx="1755000" cy="639720"/>
          </a:xfrm>
          <a:prstGeom prst="rightArrow">
            <a:avLst>
              <a:gd fmla="val 50000" name="adj1"/>
              <a:gd fmla="val 50000" name="adj2"/>
            </a:avLst>
          </a:prstGeom>
          <a:solidFill>
            <a:srgbClr val="4e84c4"/>
          </a:solidFill>
          <a:ln w="25560">
            <a:solidFill>
              <a:srgbClr val="396190"/>
            </a:solidFill>
            <a:round/>
          </a:ln>
        </p:spPr>
        <p:txBody>
          <a:bodyPr anchor="ctr" bIns="45000" lIns="90000" rIns="90000" tIns="45000"/>
          <a:p>
            <a:pPr algn="ctr">
              <a:lnSpc>
                <a:spcPct val="100000"/>
              </a:lnSpc>
            </a:pPr>
            <a:r>
              <a:rPr b="1" lang="es-EC" sz="1600">
                <a:solidFill>
                  <a:srgbClr val="ffffff"/>
                </a:solidFill>
                <a:latin typeface="Myriad Pro"/>
                <a:ea typeface="ＭＳ Ｐゴシック"/>
              </a:rPr>
              <a:t>Part-of-speech</a:t>
            </a:r>
            <a:endParaRPr/>
          </a:p>
        </p:txBody>
      </p:sp>
      <p:sp>
        <p:nvSpPr>
          <p:cNvPr id="265" name="CustomShape 6"/>
          <p:cNvSpPr/>
          <p:nvPr/>
        </p:nvSpPr>
        <p:spPr>
          <a:xfrm>
            <a:off x="2766600" y="2247840"/>
            <a:ext cx="5856120" cy="418680"/>
          </a:xfrm>
          <a:prstGeom prst="rect">
            <a:avLst/>
          </a:prstGeom>
          <a:ln w="31680">
            <a:solidFill>
              <a:srgbClr val="33629a"/>
            </a:solidFill>
            <a:round/>
          </a:ln>
        </p:spPr>
      </p:sp>
      <p:sp>
        <p:nvSpPr>
          <p:cNvPr id="266" name="CustomShape 7"/>
          <p:cNvSpPr/>
          <p:nvPr/>
        </p:nvSpPr>
        <p:spPr>
          <a:xfrm>
            <a:off x="1679760" y="4710960"/>
            <a:ext cx="3510360" cy="1004400"/>
          </a:xfrm>
          <a:prstGeom prst="rect">
            <a:avLst/>
          </a:prstGeom>
        </p:spPr>
        <p:txBody>
          <a:bodyPr bIns="45000" lIns="90000" rIns="90000" tIns="45000"/>
          <a:p>
            <a:pPr>
              <a:lnSpc>
                <a:spcPct val="100000"/>
              </a:lnSpc>
              <a:buFont charset="2" typeface="Wingdings"/>
              <a:buChar char=""/>
            </a:pPr>
            <a:r>
              <a:rPr b="1" lang="es-EC" sz="2000">
                <a:solidFill>
                  <a:srgbClr val="3c598c"/>
                </a:solidFill>
                <a:latin typeface="Adobe Fan Heiti Std B"/>
                <a:ea typeface="Adobe Fan Heiti Std B"/>
              </a:rPr>
              <a:t>Entidades</a:t>
            </a:r>
            <a:r>
              <a:rPr lang="es-EC" sz="2000">
                <a:solidFill>
                  <a:srgbClr val="3c598c"/>
                </a:solidFill>
                <a:latin typeface="Adobe Fan Heiti Std B"/>
                <a:ea typeface="Adobe Fan Heiti Std B"/>
              </a:rPr>
              <a:t>: </a:t>
            </a:r>
            <a:endParaRPr/>
          </a:p>
          <a:p>
            <a:pPr lvl="1">
              <a:lnSpc>
                <a:spcPct val="100000"/>
              </a:lnSpc>
              <a:buSzPct val="25000"/>
              <a:buFont typeface="StarSymbol"/>
              <a:buChar char=""/>
            </a:pPr>
            <a:r>
              <a:rPr lang="es-EC" sz="2000">
                <a:solidFill>
                  <a:srgbClr val="3c598c"/>
                </a:solidFill>
                <a:latin typeface="Adobe Fan Heiti Std B"/>
                <a:ea typeface="Adobe Fan Heiti Std B"/>
              </a:rPr>
              <a:t>We</a:t>
            </a:r>
            <a:endParaRPr/>
          </a:p>
          <a:p>
            <a:pPr lvl="1">
              <a:lnSpc>
                <a:spcPct val="100000"/>
              </a:lnSpc>
              <a:buSzPct val="25000"/>
              <a:buFont typeface="StarSymbol"/>
              <a:buChar char=""/>
            </a:pPr>
            <a:r>
              <a:rPr lang="es-EC" sz="2000">
                <a:solidFill>
                  <a:srgbClr val="3c598c"/>
                </a:solidFill>
                <a:latin typeface="Adobe Fan Heiti Std B"/>
                <a:ea typeface="Adobe Fan Heiti Std B"/>
              </a:rPr>
              <a:t>The yellow dog</a:t>
            </a:r>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PLN - Proceso de extracción de entidades</a:t>
            </a:r>
            <a:endParaRPr/>
          </a:p>
        </p:txBody>
      </p:sp>
      <p:sp>
        <p:nvSpPr>
          <p:cNvPr id="268" name="TextShape 2"/>
          <p:cNvSpPr txBox="1"/>
          <p:nvPr/>
        </p:nvSpPr>
        <p:spPr>
          <a:xfrm>
            <a:off x="8477280" y="6461280"/>
            <a:ext cx="380520" cy="264600"/>
          </a:xfrm>
          <a:prstGeom prst="rect">
            <a:avLst/>
          </a:prstGeom>
        </p:spPr>
        <p:txBody>
          <a:bodyPr/>
          <a:p>
            <a:pPr>
              <a:lnSpc>
                <a:spcPct val="100000"/>
              </a:lnSpc>
            </a:pPr>
            <a:fld id="{B1266103-5910-4C0E-9FEE-F54275C7336F}" type="slidenum">
              <a:rPr b="1" lang="es-EC" sz="900">
                <a:solidFill>
                  <a:srgbClr val="4e84c4"/>
                </a:solidFill>
                <a:latin typeface="Myriad Pro"/>
                <a:ea typeface="ＭＳ Ｐゴシック"/>
              </a:rPr>
              <a:t>&lt;número&gt;</a:t>
            </a:fld>
            <a:endParaRPr/>
          </a:p>
        </p:txBody>
      </p:sp>
      <p:pic>
        <p:nvPicPr>
          <p:cNvPr descr="" id="269" name="Picture 7"/>
          <p:cNvPicPr/>
          <p:nvPr/>
        </p:nvPicPr>
        <p:blipFill>
          <a:blip r:embed="rId1"/>
          <a:stretch>
            <a:fillRect/>
          </a:stretch>
        </p:blipFill>
        <p:spPr>
          <a:xfrm>
            <a:off x="3180960" y="1404720"/>
            <a:ext cx="2250360" cy="4575600"/>
          </a:xfrm>
          <a:prstGeom prst="rect">
            <a:avLst/>
          </a:prstGeom>
        </p:spPr>
      </p:pic>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343080" y="274680"/>
            <a:ext cx="8442000" cy="595080"/>
          </a:xfrm>
          <a:prstGeom prst="rect">
            <a:avLst/>
          </a:prstGeom>
        </p:spPr>
        <p:txBody>
          <a:bodyPr anchor="ctr"/>
          <a:p>
            <a:pPr>
              <a:lnSpc>
                <a:spcPct val="100000"/>
              </a:lnSpc>
            </a:pPr>
            <a:r>
              <a:rPr b="1" lang="en-US" sz="3600">
                <a:solidFill>
                  <a:srgbClr val="4e84c4"/>
                </a:solidFill>
                <a:latin typeface="Gill Sans"/>
                <a:ea typeface="ＭＳ Ｐゴシック"/>
              </a:rPr>
              <a:t>PLN – Desambiguación WSD</a:t>
            </a:r>
            <a:endParaRPr/>
          </a:p>
        </p:txBody>
      </p:sp>
      <p:sp>
        <p:nvSpPr>
          <p:cNvPr id="271"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Métodos basados en conocimiento</a:t>
            </a:r>
            <a:endParaRPr/>
          </a:p>
          <a:p>
            <a:pPr lvl="1">
              <a:lnSpc>
                <a:spcPct val="100000"/>
              </a:lnSpc>
              <a:buSzPct val="25000"/>
              <a:buFont typeface="StarSymbol"/>
              <a:buChar char=""/>
            </a:pPr>
            <a:r>
              <a:rPr lang="en-US" sz="2400">
                <a:solidFill>
                  <a:srgbClr val="000000"/>
                </a:solidFill>
                <a:latin typeface="Gill Sans"/>
                <a:ea typeface="ＭＳ Ｐゴシック"/>
              </a:rPr>
              <a:t>Algoritmo de Lesk 1986</a:t>
            </a:r>
            <a:endParaRPr/>
          </a:p>
          <a:p>
            <a:pPr lvl="1">
              <a:lnSpc>
                <a:spcPct val="100000"/>
              </a:lnSpc>
              <a:buSzPct val="25000"/>
              <a:buFont typeface="StarSymbol"/>
              <a:buChar char=""/>
            </a:pPr>
            <a:r>
              <a:rPr lang="en-US" sz="2400">
                <a:solidFill>
                  <a:srgbClr val="000000"/>
                </a:solidFill>
                <a:latin typeface="Gill Sans"/>
                <a:ea typeface="ＭＳ Ｐゴシック"/>
              </a:rPr>
              <a:t>En base a los sentidos de las palabras en la sentecias</a:t>
            </a:r>
            <a:endParaRPr/>
          </a:p>
          <a:p>
            <a:pPr>
              <a:lnSpc>
                <a:spcPct val="100000"/>
              </a:lnSpc>
              <a:buFont charset="2" typeface="Wingdings"/>
              <a:buChar char=""/>
            </a:pPr>
            <a:r>
              <a:rPr lang="en-US" sz="2800">
                <a:solidFill>
                  <a:srgbClr val="000000"/>
                </a:solidFill>
                <a:latin typeface="Gill Sans"/>
                <a:ea typeface="ＭＳ Ｐゴシック"/>
              </a:rPr>
              <a:t>Métodos Supervisado </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etiquetados manualmente</a:t>
            </a:r>
            <a:endParaRPr/>
          </a:p>
          <a:p>
            <a:pPr>
              <a:lnSpc>
                <a:spcPct val="100000"/>
              </a:lnSpc>
              <a:buFont charset="2" typeface="Wingdings"/>
              <a:buChar char=""/>
            </a:pPr>
            <a:r>
              <a:rPr lang="en-US" sz="2800">
                <a:solidFill>
                  <a:srgbClr val="000000"/>
                </a:solidFill>
                <a:latin typeface="Gill Sans"/>
                <a:ea typeface="ＭＳ Ｐゴシック"/>
              </a:rPr>
              <a:t>Métodos no supervisados</a:t>
            </a:r>
            <a:endParaRPr/>
          </a:p>
          <a:p>
            <a:pPr lvl="1">
              <a:lnSpc>
                <a:spcPct val="100000"/>
              </a:lnSpc>
              <a:buSzPct val="25000"/>
              <a:buFont typeface="StarSymbol"/>
              <a:buChar char=""/>
            </a:pPr>
            <a:r>
              <a:rPr lang="en-US" sz="2400">
                <a:solidFill>
                  <a:srgbClr val="000000"/>
                </a:solidFill>
                <a:latin typeface="Gill Sans"/>
                <a:ea typeface="ＭＳ Ｐゴシック"/>
              </a:rPr>
              <a:t>Datos enteramiento sin etiquetar (clusters, textos paralelos)</a:t>
            </a:r>
            <a:endParaRPr/>
          </a:p>
          <a:p>
            <a:endParaRPr/>
          </a:p>
        </p:txBody>
      </p:sp>
      <p:sp>
        <p:nvSpPr>
          <p:cNvPr id="272" name="TextShape 3"/>
          <p:cNvSpPr txBox="1"/>
          <p:nvPr/>
        </p:nvSpPr>
        <p:spPr>
          <a:xfrm>
            <a:off x="8477280" y="6461280"/>
            <a:ext cx="380520" cy="264600"/>
          </a:xfrm>
          <a:prstGeom prst="rect">
            <a:avLst/>
          </a:prstGeom>
        </p:spPr>
        <p:txBody>
          <a:bodyPr/>
          <a:p>
            <a:pPr>
              <a:lnSpc>
                <a:spcPct val="100000"/>
              </a:lnSpc>
            </a:pPr>
            <a:fld id="{32C1444E-E7D8-454B-AABC-74CC5616C180}" type="slidenum">
              <a:rPr b="1" lang="es-EC" sz="900">
                <a:solidFill>
                  <a:srgbClr val="4e84c4"/>
                </a:solidFill>
                <a:latin typeface="Myriad Pro"/>
                <a:ea typeface="ＭＳ Ｐゴシック"/>
              </a:rPr>
              <a:t>&lt;número&gt;</a:t>
            </a:fld>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Marco teórico - REST</a:t>
            </a:r>
            <a:endParaRPr/>
          </a:p>
        </p:txBody>
      </p:sp>
      <p:sp>
        <p:nvSpPr>
          <p:cNvPr id="274"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REST (Representational State Transfer)no es un protocolo, un formato de archivo, o un marco de desarrollo. Es un conjunto de restricciones de diseño, la hipermedia como el motor de estado de la aplicación.</a:t>
            </a:r>
            <a:endParaRPr/>
          </a:p>
          <a:p>
            <a:pPr>
              <a:lnSpc>
                <a:spcPct val="100000"/>
              </a:lnSpc>
              <a:buFont charset="2" typeface="Wingdings"/>
              <a:buChar char=""/>
            </a:pPr>
            <a:r>
              <a:rPr lang="en-US" sz="2800">
                <a:solidFill>
                  <a:srgbClr val="000000"/>
                </a:solidFill>
                <a:latin typeface="Gill Sans"/>
                <a:ea typeface="ＭＳ Ｐゴシック"/>
              </a:rPr>
              <a:t>Utilizar los métodos del protocolo HTTP como son PUT, GET, POST y DELETE</a:t>
            </a:r>
            <a:endParaRPr/>
          </a:p>
          <a:p>
            <a:pPr>
              <a:lnSpc>
                <a:spcPct val="100000"/>
              </a:lnSpc>
            </a:pPr>
            <a:endParaRPr/>
          </a:p>
        </p:txBody>
      </p:sp>
      <p:sp>
        <p:nvSpPr>
          <p:cNvPr id="275" name="TextShape 3"/>
          <p:cNvSpPr txBox="1"/>
          <p:nvPr/>
        </p:nvSpPr>
        <p:spPr>
          <a:xfrm>
            <a:off x="8477280" y="6461280"/>
            <a:ext cx="380520" cy="264600"/>
          </a:xfrm>
          <a:prstGeom prst="rect">
            <a:avLst/>
          </a:prstGeom>
        </p:spPr>
        <p:txBody>
          <a:bodyPr/>
          <a:p>
            <a:pPr>
              <a:lnSpc>
                <a:spcPct val="100000"/>
              </a:lnSpc>
            </a:pPr>
            <a:fld id="{71940E2D-8E9A-414F-92C8-C80EE9D4846D}" type="slidenum">
              <a:rPr b="1" lang="es-EC" sz="900">
                <a:solidFill>
                  <a:srgbClr val="4e84c4"/>
                </a:solidFill>
                <a:latin typeface="Myriad Pro"/>
                <a:ea typeface="ＭＳ Ｐゴシック"/>
              </a:rPr>
              <a:t>&lt;número&gt;</a:t>
            </a:fld>
            <a:endParaRPr/>
          </a:p>
        </p:txBody>
      </p:sp>
    </p:spTree>
  </p:cSld>
  <p:transition>
    <p:fade/>
  </p:transition>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Propuesta</a:t>
            </a:r>
            <a:endParaRPr/>
          </a:p>
        </p:txBody>
      </p:sp>
      <p:sp>
        <p:nvSpPr>
          <p:cNvPr id="277" name="TextShape 2"/>
          <p:cNvSpPr txBox="1"/>
          <p:nvPr/>
        </p:nvSpPr>
        <p:spPr>
          <a:xfrm>
            <a:off x="8477280" y="6461280"/>
            <a:ext cx="380520" cy="264600"/>
          </a:xfrm>
          <a:prstGeom prst="rect">
            <a:avLst/>
          </a:prstGeom>
        </p:spPr>
        <p:txBody>
          <a:bodyPr/>
          <a:p>
            <a:pPr>
              <a:lnSpc>
                <a:spcPct val="100000"/>
              </a:lnSpc>
            </a:pPr>
            <a:fld id="{170C420A-F0CA-4086-968B-DEF57F46F8DD}" type="slidenum">
              <a:rPr b="1" lang="es-EC" sz="900">
                <a:solidFill>
                  <a:srgbClr val="4e84c4"/>
                </a:solidFill>
                <a:latin typeface="Myriad Pro"/>
                <a:ea typeface="ＭＳ Ｐゴシック"/>
              </a:rPr>
              <a:t>&lt;número&gt;</a:t>
            </a:fld>
            <a:endParaRPr/>
          </a:p>
        </p:txBody>
      </p:sp>
      <p:pic>
        <p:nvPicPr>
          <p:cNvPr descr="" id="278" name="Picture 2"/>
          <p:cNvPicPr/>
          <p:nvPr/>
        </p:nvPicPr>
        <p:blipFill>
          <a:blip r:embed="rId1"/>
          <a:stretch>
            <a:fillRect/>
          </a:stretch>
        </p:blipFill>
        <p:spPr>
          <a:xfrm>
            <a:off x="1386000" y="1428840"/>
            <a:ext cx="6372000" cy="4000320"/>
          </a:xfrm>
          <a:prstGeom prst="rect">
            <a:avLst/>
          </a:prstGeom>
        </p:spPr>
      </p:pic>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Agenda</a:t>
            </a:r>
            <a:endParaRPr/>
          </a:p>
        </p:txBody>
      </p:sp>
      <p:sp>
        <p:nvSpPr>
          <p:cNvPr id="201"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Propósito y Resultados Esperados</a:t>
            </a:r>
            <a:endParaRPr/>
          </a:p>
          <a:p>
            <a:pPr>
              <a:lnSpc>
                <a:spcPct val="100000"/>
              </a:lnSpc>
              <a:buFont charset="2" typeface="Wingdings"/>
              <a:buChar char=""/>
            </a:pPr>
            <a:r>
              <a:rPr lang="en-US" sz="2800">
                <a:solidFill>
                  <a:srgbClr val="000000"/>
                </a:solidFill>
                <a:latin typeface="Gill Sans"/>
                <a:ea typeface="ＭＳ Ｐゴシック"/>
              </a:rPr>
              <a:t>Fases del Proyecto</a:t>
            </a:r>
            <a:endParaRPr/>
          </a:p>
          <a:p>
            <a:pPr>
              <a:lnSpc>
                <a:spcPct val="100000"/>
              </a:lnSpc>
              <a:buFont charset="2" typeface="Wingdings"/>
              <a:buChar char=""/>
            </a:pPr>
            <a:r>
              <a:rPr lang="en-US" sz="2800">
                <a:solidFill>
                  <a:srgbClr val="000000"/>
                </a:solidFill>
                <a:latin typeface="Gill Sans"/>
                <a:ea typeface="ＭＳ Ｐゴシック"/>
              </a:rPr>
              <a:t>Detalle de Fases del Proyecto</a:t>
            </a:r>
            <a:endParaRPr/>
          </a:p>
          <a:p>
            <a:pPr>
              <a:lnSpc>
                <a:spcPct val="100000"/>
              </a:lnSpc>
              <a:buFont charset="2" typeface="Wingdings"/>
              <a:buChar char=""/>
            </a:pPr>
            <a:r>
              <a:rPr lang="en-US" sz="2800">
                <a:solidFill>
                  <a:srgbClr val="000000"/>
                </a:solidFill>
                <a:latin typeface="Gill Sans"/>
                <a:ea typeface="ＭＳ Ｐゴシック"/>
              </a:rPr>
              <a:t>Avance General del Proyecto</a:t>
            </a:r>
            <a:endParaRPr/>
          </a:p>
          <a:p>
            <a:pPr>
              <a:lnSpc>
                <a:spcPct val="100000"/>
              </a:lnSpc>
              <a:buFont charset="2" typeface="Wingdings"/>
              <a:buChar char=""/>
            </a:pPr>
            <a:r>
              <a:rPr lang="en-US" sz="2800">
                <a:solidFill>
                  <a:srgbClr val="000000"/>
                </a:solidFill>
                <a:latin typeface="Gill Sans"/>
                <a:ea typeface="ＭＳ Ｐゴシック"/>
              </a:rPr>
              <a:t>Riesgos del Proyecto</a:t>
            </a:r>
            <a:endParaRPr/>
          </a:p>
          <a:p>
            <a:pPr>
              <a:lnSpc>
                <a:spcPct val="100000"/>
              </a:lnSpc>
              <a:buFont charset="2" typeface="Wingdings"/>
              <a:buChar char=""/>
            </a:pPr>
            <a:r>
              <a:rPr lang="en-US" sz="2800">
                <a:solidFill>
                  <a:srgbClr val="000000"/>
                </a:solidFill>
                <a:latin typeface="Gill Sans"/>
                <a:ea typeface="ＭＳ Ｐゴシック"/>
              </a:rPr>
              <a:t>Proyecto</a:t>
            </a:r>
            <a:endParaRPr/>
          </a:p>
          <a:p>
            <a:pPr>
              <a:lnSpc>
                <a:spcPct val="100000"/>
              </a:lnSpc>
              <a:buFont charset="2" typeface="Wingdings"/>
              <a:buChar char=""/>
            </a:pPr>
            <a:r>
              <a:rPr lang="en-US" sz="2800">
                <a:solidFill>
                  <a:srgbClr val="000000"/>
                </a:solidFill>
                <a:latin typeface="Gill Sans"/>
                <a:ea typeface="ＭＳ Ｐゴシック"/>
              </a:rPr>
              <a:t>Problemas encontrados</a:t>
            </a:r>
            <a:endParaRPr/>
          </a:p>
          <a:p>
            <a:pPr>
              <a:lnSpc>
                <a:spcPct val="100000"/>
              </a:lnSpc>
              <a:buFont charset="2" typeface="Wingdings"/>
              <a:buChar char=""/>
            </a:pPr>
            <a:r>
              <a:rPr lang="en-US" sz="2800">
                <a:solidFill>
                  <a:srgbClr val="000000"/>
                </a:solidFill>
                <a:latin typeface="Gill Sans"/>
                <a:ea typeface="ＭＳ Ｐゴシック"/>
              </a:rPr>
              <a:t>Aprendizajes</a:t>
            </a:r>
            <a:endParaRPr/>
          </a:p>
        </p:txBody>
      </p:sp>
      <p:sp>
        <p:nvSpPr>
          <p:cNvPr id="202" name="TextShape 3"/>
          <p:cNvSpPr txBox="1"/>
          <p:nvPr/>
        </p:nvSpPr>
        <p:spPr>
          <a:xfrm>
            <a:off x="8477280" y="6461280"/>
            <a:ext cx="380520" cy="264600"/>
          </a:xfrm>
          <a:prstGeom prst="rect">
            <a:avLst/>
          </a:prstGeom>
        </p:spPr>
        <p:txBody>
          <a:bodyPr/>
          <a:p>
            <a:pPr>
              <a:lnSpc>
                <a:spcPct val="100000"/>
              </a:lnSpc>
            </a:pPr>
            <a:fld id="{347B3E8D-A948-4E0D-98E8-834D6F3915AC}" type="slidenum">
              <a:rPr b="1" lang="es-EC" sz="900">
                <a:solidFill>
                  <a:srgbClr val="4e84c4"/>
                </a:solidFill>
                <a:latin typeface="Myriad Pro"/>
                <a:ea typeface="ＭＳ Ｐゴシック"/>
              </a:rPr>
              <a:t>&lt;número&gt;</a:t>
            </a:fld>
            <a:endParaRPr/>
          </a:p>
        </p:txBody>
      </p:sp>
    </p:spTree>
  </p:cSld>
  <p:transition>
    <p:fade/>
  </p:transition>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Propuesta - Algoritmo de Lesk</a:t>
            </a:r>
            <a:endParaRPr/>
          </a:p>
        </p:txBody>
      </p:sp>
      <p:sp>
        <p:nvSpPr>
          <p:cNvPr id="280" name="TextShape 2"/>
          <p:cNvSpPr txBox="1"/>
          <p:nvPr/>
        </p:nvSpPr>
        <p:spPr>
          <a:xfrm>
            <a:off x="8477280" y="6461280"/>
            <a:ext cx="380520" cy="264600"/>
          </a:xfrm>
          <a:prstGeom prst="rect">
            <a:avLst/>
          </a:prstGeom>
        </p:spPr>
        <p:txBody>
          <a:bodyPr/>
          <a:p>
            <a:pPr>
              <a:lnSpc>
                <a:spcPct val="100000"/>
              </a:lnSpc>
            </a:pPr>
            <a:fld id="{417B7956-66C8-46D3-8214-C1678E70C5AF}" type="slidenum">
              <a:rPr b="1" lang="es-EC" sz="900">
                <a:solidFill>
                  <a:srgbClr val="4e84c4"/>
                </a:solidFill>
                <a:latin typeface="Myriad Pro"/>
                <a:ea typeface="ＭＳ Ｐゴシック"/>
              </a:rPr>
              <a:t>&lt;número&gt;</a:t>
            </a:fld>
            <a:endParaRPr/>
          </a:p>
        </p:txBody>
      </p:sp>
      <p:pic>
        <p:nvPicPr>
          <p:cNvPr descr="" id="281" name="Picture 2"/>
          <p:cNvPicPr/>
          <p:nvPr/>
        </p:nvPicPr>
        <p:blipFill>
          <a:blip r:embed="rId1"/>
          <a:stretch>
            <a:fillRect/>
          </a:stretch>
        </p:blipFill>
        <p:spPr>
          <a:xfrm>
            <a:off x="1960920" y="1244520"/>
            <a:ext cx="4947480" cy="4947480"/>
          </a:xfrm>
          <a:prstGeom prst="rect">
            <a:avLst/>
          </a:prstGeom>
        </p:spPr>
      </p:pic>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Arquitectura</a:t>
            </a:r>
            <a:endParaRPr/>
          </a:p>
        </p:txBody>
      </p:sp>
      <p:sp>
        <p:nvSpPr>
          <p:cNvPr id="283" name="TextShape 2"/>
          <p:cNvSpPr txBox="1"/>
          <p:nvPr/>
        </p:nvSpPr>
        <p:spPr>
          <a:xfrm>
            <a:off x="8477280" y="6461280"/>
            <a:ext cx="380520" cy="264600"/>
          </a:xfrm>
          <a:prstGeom prst="rect">
            <a:avLst/>
          </a:prstGeom>
        </p:spPr>
        <p:txBody>
          <a:bodyPr/>
          <a:p>
            <a:pPr>
              <a:lnSpc>
                <a:spcPct val="100000"/>
              </a:lnSpc>
            </a:pPr>
            <a:fld id="{65F0AB03-2CF9-400E-9AE0-00763F571056}" type="slidenum">
              <a:rPr b="1" lang="es-EC" sz="900">
                <a:solidFill>
                  <a:srgbClr val="4e84c4"/>
                </a:solidFill>
                <a:latin typeface="Myriad Pro"/>
                <a:ea typeface="ＭＳ Ｐゴシック"/>
              </a:rPr>
              <a:t>&lt;número&gt;</a:t>
            </a:fld>
            <a:endParaRPr/>
          </a:p>
        </p:txBody>
      </p:sp>
      <p:pic>
        <p:nvPicPr>
          <p:cNvPr descr="" id="284" name="Picture 4"/>
          <p:cNvPicPr/>
          <p:nvPr/>
        </p:nvPicPr>
        <p:blipFill>
          <a:blip r:embed="rId1"/>
          <a:stretch>
            <a:fillRect/>
          </a:stretch>
        </p:blipFill>
        <p:spPr>
          <a:xfrm>
            <a:off x="386280" y="1342080"/>
            <a:ext cx="8267400" cy="4430520"/>
          </a:xfrm>
          <a:prstGeom prst="rect">
            <a:avLst/>
          </a:prstGeom>
        </p:spPr>
      </p:pic>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Diagrama de Secuencia - Etiquetado </a:t>
            </a:r>
            <a:endParaRPr/>
          </a:p>
        </p:txBody>
      </p:sp>
      <p:sp>
        <p:nvSpPr>
          <p:cNvPr id="286" name="TextShape 2"/>
          <p:cNvSpPr txBox="1"/>
          <p:nvPr/>
        </p:nvSpPr>
        <p:spPr>
          <a:xfrm>
            <a:off x="8477280" y="6461280"/>
            <a:ext cx="380520" cy="264600"/>
          </a:xfrm>
          <a:prstGeom prst="rect">
            <a:avLst/>
          </a:prstGeom>
        </p:spPr>
        <p:txBody>
          <a:bodyPr/>
          <a:p>
            <a:pPr>
              <a:lnSpc>
                <a:spcPct val="100000"/>
              </a:lnSpc>
            </a:pPr>
            <a:fld id="{E5F4DFB1-0644-497E-BE78-DD618C07CFA5}" type="slidenum">
              <a:rPr b="1" lang="es-EC" sz="900">
                <a:solidFill>
                  <a:srgbClr val="4e84c4"/>
                </a:solidFill>
                <a:latin typeface="Myriad Pro"/>
                <a:ea typeface="ＭＳ Ｐゴシック"/>
              </a:rPr>
              <a:t>&lt;número&gt;</a:t>
            </a:fld>
            <a:endParaRPr/>
          </a:p>
        </p:txBody>
      </p:sp>
      <p:pic>
        <p:nvPicPr>
          <p:cNvPr descr="" id="287" name="Picture 2"/>
          <p:cNvPicPr/>
          <p:nvPr/>
        </p:nvPicPr>
        <p:blipFill>
          <a:blip r:embed="rId1"/>
          <a:stretch>
            <a:fillRect/>
          </a:stretch>
        </p:blipFill>
        <p:spPr>
          <a:xfrm>
            <a:off x="900360" y="1285560"/>
            <a:ext cx="7765560" cy="4923360"/>
          </a:xfrm>
          <a:prstGeom prst="rect">
            <a:avLst/>
          </a:prstGeom>
        </p:spPr>
      </p:pic>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Diagrama de Secuencia - Etiquetado </a:t>
            </a:r>
            <a:endParaRPr/>
          </a:p>
        </p:txBody>
      </p:sp>
      <p:sp>
        <p:nvSpPr>
          <p:cNvPr id="289" name="TextShape 2"/>
          <p:cNvSpPr txBox="1"/>
          <p:nvPr/>
        </p:nvSpPr>
        <p:spPr>
          <a:xfrm>
            <a:off x="8477280" y="6461280"/>
            <a:ext cx="380520" cy="264600"/>
          </a:xfrm>
          <a:prstGeom prst="rect">
            <a:avLst/>
          </a:prstGeom>
        </p:spPr>
        <p:txBody>
          <a:bodyPr/>
          <a:p>
            <a:pPr>
              <a:lnSpc>
                <a:spcPct val="100000"/>
              </a:lnSpc>
            </a:pPr>
            <a:fld id="{220BEB53-FCAC-47B8-A460-241CF48EBC4B}" type="slidenum">
              <a:rPr b="1" lang="es-EC" sz="900">
                <a:solidFill>
                  <a:srgbClr val="4e84c4"/>
                </a:solidFill>
                <a:latin typeface="Myriad Pro"/>
                <a:ea typeface="ＭＳ Ｐゴシック"/>
              </a:rPr>
              <a:t>&lt;número&gt;</a:t>
            </a:fld>
            <a:endParaRPr/>
          </a:p>
        </p:txBody>
      </p:sp>
      <p:pic>
        <p:nvPicPr>
          <p:cNvPr descr="" id="290" name="Picture 2"/>
          <p:cNvPicPr/>
          <p:nvPr/>
        </p:nvPicPr>
        <p:blipFill>
          <a:blip r:embed="rId1"/>
          <a:stretch>
            <a:fillRect/>
          </a:stretch>
        </p:blipFill>
        <p:spPr>
          <a:xfrm>
            <a:off x="897120" y="1266120"/>
            <a:ext cx="7581960" cy="5064120"/>
          </a:xfrm>
          <a:prstGeom prst="rect">
            <a:avLst/>
          </a:prstGeom>
        </p:spPr>
      </p:pic>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Diagrama de Secuencia - Etiquetado </a:t>
            </a:r>
            <a:endParaRPr/>
          </a:p>
        </p:txBody>
      </p:sp>
      <p:sp>
        <p:nvSpPr>
          <p:cNvPr id="292" name="TextShape 2"/>
          <p:cNvSpPr txBox="1"/>
          <p:nvPr/>
        </p:nvSpPr>
        <p:spPr>
          <a:xfrm>
            <a:off x="8477280" y="6461280"/>
            <a:ext cx="380520" cy="264600"/>
          </a:xfrm>
          <a:prstGeom prst="rect">
            <a:avLst/>
          </a:prstGeom>
        </p:spPr>
        <p:txBody>
          <a:bodyPr/>
          <a:p>
            <a:pPr>
              <a:lnSpc>
                <a:spcPct val="100000"/>
              </a:lnSpc>
            </a:pPr>
            <a:fld id="{8EDD95CC-2380-4509-9815-22C1310AF1AF}" type="slidenum">
              <a:rPr b="1" lang="es-EC" sz="900">
                <a:solidFill>
                  <a:srgbClr val="4e84c4"/>
                </a:solidFill>
                <a:latin typeface="Myriad Pro"/>
                <a:ea typeface="ＭＳ Ｐゴシック"/>
              </a:rPr>
              <a:t>&lt;número&gt;</a:t>
            </a:fld>
            <a:endParaRPr/>
          </a:p>
        </p:txBody>
      </p:sp>
      <p:pic>
        <p:nvPicPr>
          <p:cNvPr descr="" id="293" name="Picture 2"/>
          <p:cNvPicPr/>
          <p:nvPr/>
        </p:nvPicPr>
        <p:blipFill>
          <a:blip r:embed="rId1"/>
          <a:stretch>
            <a:fillRect/>
          </a:stretch>
        </p:blipFill>
        <p:spPr>
          <a:xfrm>
            <a:off x="576720" y="1262880"/>
            <a:ext cx="8088480" cy="5472000"/>
          </a:xfrm>
          <a:prstGeom prst="rect">
            <a:avLst/>
          </a:prstGeom>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Principales problemas encontrados</a:t>
            </a:r>
            <a:endParaRPr/>
          </a:p>
        </p:txBody>
      </p:sp>
      <p:sp>
        <p:nvSpPr>
          <p:cNvPr id="295"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Desconocimiento de las tecnologías necesarias para el desarrollo del sistema (Tecnologías)</a:t>
            </a:r>
            <a:endParaRPr/>
          </a:p>
          <a:p>
            <a:pPr>
              <a:lnSpc>
                <a:spcPct val="100000"/>
              </a:lnSpc>
            </a:pPr>
            <a:endParaRPr/>
          </a:p>
          <a:p>
            <a:pPr>
              <a:lnSpc>
                <a:spcPct val="100000"/>
              </a:lnSpc>
            </a:pPr>
            <a:endParaRPr/>
          </a:p>
        </p:txBody>
      </p:sp>
      <p:sp>
        <p:nvSpPr>
          <p:cNvPr id="296" name="TextShape 3"/>
          <p:cNvSpPr txBox="1"/>
          <p:nvPr/>
        </p:nvSpPr>
        <p:spPr>
          <a:xfrm>
            <a:off x="8477280" y="6461280"/>
            <a:ext cx="380520" cy="264600"/>
          </a:xfrm>
          <a:prstGeom prst="rect">
            <a:avLst/>
          </a:prstGeom>
        </p:spPr>
        <p:txBody>
          <a:bodyPr/>
          <a:p>
            <a:pPr>
              <a:lnSpc>
                <a:spcPct val="100000"/>
              </a:lnSpc>
            </a:pPr>
            <a:fld id="{A5ACB03E-8A80-492A-ACEC-A8C9688E16E9}" type="slidenum">
              <a:rPr b="1" lang="es-EC" sz="900">
                <a:solidFill>
                  <a:srgbClr val="4e84c4"/>
                </a:solidFill>
                <a:latin typeface="Myriad Pro"/>
                <a:ea typeface="ＭＳ Ｐゴシック"/>
              </a:rPr>
              <a:t>&lt;número&gt;</a:t>
            </a:fld>
            <a:endParaRPr/>
          </a:p>
        </p:txBody>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Principales aprendizajes</a:t>
            </a:r>
            <a:endParaRPr/>
          </a:p>
        </p:txBody>
      </p:sp>
      <p:sp>
        <p:nvSpPr>
          <p:cNvPr id="298"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Adquisición de nuevos conocimientos Linkend Data </a:t>
            </a:r>
            <a:endParaRPr/>
          </a:p>
          <a:p>
            <a:pPr>
              <a:lnSpc>
                <a:spcPct val="100000"/>
              </a:lnSpc>
              <a:buFont charset="2" typeface="Wingdings"/>
              <a:buChar char=""/>
            </a:pPr>
            <a:r>
              <a:rPr lang="en-US" sz="2800">
                <a:solidFill>
                  <a:srgbClr val="000000"/>
                </a:solidFill>
                <a:latin typeface="Gill Sans"/>
                <a:ea typeface="ＭＳ Ｐゴシック"/>
              </a:rPr>
              <a:t>Procesamiento de lenguaje Natural</a:t>
            </a:r>
            <a:endParaRPr/>
          </a:p>
          <a:p>
            <a:pPr>
              <a:lnSpc>
                <a:spcPct val="100000"/>
              </a:lnSpc>
              <a:buFont charset="2" typeface="Wingdings"/>
              <a:buChar char=""/>
            </a:pPr>
            <a:r>
              <a:rPr lang="en-US" sz="2800">
                <a:solidFill>
                  <a:srgbClr val="000000"/>
                </a:solidFill>
                <a:latin typeface="Gill Sans"/>
                <a:ea typeface="ＭＳ Ｐゴシック"/>
              </a:rPr>
              <a:t>Servicio Web – Rest</a:t>
            </a:r>
            <a:endParaRPr/>
          </a:p>
          <a:p>
            <a:pPr>
              <a:lnSpc>
                <a:spcPct val="100000"/>
              </a:lnSpc>
            </a:pPr>
            <a:endParaRPr/>
          </a:p>
        </p:txBody>
      </p:sp>
      <p:sp>
        <p:nvSpPr>
          <p:cNvPr id="299" name="TextShape 3"/>
          <p:cNvSpPr txBox="1"/>
          <p:nvPr/>
        </p:nvSpPr>
        <p:spPr>
          <a:xfrm>
            <a:off x="8477280" y="6461280"/>
            <a:ext cx="380520" cy="264600"/>
          </a:xfrm>
          <a:prstGeom prst="rect">
            <a:avLst/>
          </a:prstGeom>
        </p:spPr>
        <p:txBody>
          <a:bodyPr/>
          <a:p>
            <a:pPr>
              <a:lnSpc>
                <a:spcPct val="100000"/>
              </a:lnSpc>
            </a:pPr>
            <a:fld id="{98125FB8-A720-4DF4-AAE1-85BDDE1E4342}" type="slidenum">
              <a:rPr b="1" lang="es-EC" sz="900">
                <a:solidFill>
                  <a:srgbClr val="4e84c4"/>
                </a:solidFill>
                <a:latin typeface="Myriad Pro"/>
                <a:ea typeface="ＭＳ Ｐゴシック"/>
              </a:rPr>
              <a:t>&lt;número&gt;</a:t>
            </a:fld>
            <a:endParaRPr/>
          </a:p>
        </p:txBody>
      </p:sp>
    </p:spTree>
  </p:cSld>
  <p:transition>
    <p:fade/>
  </p:transition>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3096000" y="3076920"/>
            <a:ext cx="3978000" cy="595080"/>
          </a:xfrm>
          <a:prstGeom prst="rect">
            <a:avLst/>
          </a:prstGeom>
        </p:spPr>
        <p:txBody>
          <a:bodyPr anchor="ctr"/>
          <a:p>
            <a:pPr>
              <a:lnSpc>
                <a:spcPct val="100000"/>
              </a:lnSpc>
            </a:pPr>
            <a:r>
              <a:rPr b="1" lang="en-US" sz="3200">
                <a:solidFill>
                  <a:srgbClr val="4e84c4"/>
                </a:solidFill>
                <a:latin typeface="Gill Sans"/>
                <a:ea typeface="ＭＳ Ｐゴシック"/>
              </a:rPr>
              <a:t>Preguntas ??</a:t>
            </a:r>
            <a:endParaRPr/>
          </a:p>
        </p:txBody>
      </p:sp>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3096000" y="3077280"/>
            <a:ext cx="3978000" cy="595080"/>
          </a:xfrm>
          <a:prstGeom prst="rect">
            <a:avLst/>
          </a:prstGeom>
        </p:spPr>
        <p:txBody>
          <a:bodyPr anchor="ctr"/>
          <a:p>
            <a:pPr>
              <a:lnSpc>
                <a:spcPct val="100000"/>
              </a:lnSpc>
            </a:pPr>
            <a:r>
              <a:rPr b="1" lang="en-US" sz="3200">
                <a:solidFill>
                  <a:srgbClr val="4e84c4"/>
                </a:solidFill>
                <a:latin typeface="Gill Sans"/>
                <a:ea typeface="ＭＳ Ｐゴシック"/>
              </a:rPr>
              <a:t>Gracias</a:t>
            </a:r>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722160" y="4406760"/>
            <a:ext cx="7772040" cy="1361880"/>
          </a:xfrm>
          <a:prstGeom prst="rect">
            <a:avLst/>
          </a:prstGeom>
        </p:spPr>
        <p:txBody>
          <a:bodyPr/>
          <a:p>
            <a:pPr>
              <a:lnSpc>
                <a:spcPct val="100000"/>
              </a:lnSpc>
            </a:pPr>
            <a:r>
              <a:rPr b="1" lang="en-US" sz="4000">
                <a:solidFill>
                  <a:srgbClr val="4e84c4"/>
                </a:solidFill>
                <a:latin typeface="Gill Sans"/>
                <a:ea typeface="ＭＳ Ｐゴシック"/>
              </a:rPr>
              <a:t>Datos del proyecto</a:t>
            </a:r>
            <a:endParaRPr/>
          </a:p>
        </p:txBody>
      </p:sp>
      <p:sp>
        <p:nvSpPr>
          <p:cNvPr id="204" name="TextShape 2"/>
          <p:cNvSpPr txBox="1"/>
          <p:nvPr/>
        </p:nvSpPr>
        <p:spPr>
          <a:xfrm>
            <a:off x="8477280" y="6461280"/>
            <a:ext cx="380520" cy="264600"/>
          </a:xfrm>
          <a:prstGeom prst="rect">
            <a:avLst/>
          </a:prstGeom>
        </p:spPr>
        <p:txBody>
          <a:bodyPr/>
          <a:p>
            <a:pPr>
              <a:lnSpc>
                <a:spcPct val="100000"/>
              </a:lnSpc>
            </a:pPr>
            <a:fld id="{140A1698-FB93-4128-8321-EDEA205A4334}" type="slidenum">
              <a:rPr b="1" lang="es-EC" sz="900">
                <a:solidFill>
                  <a:srgbClr val="4e84c4"/>
                </a:solidFill>
                <a:latin typeface="Myriad Pro"/>
                <a:ea typeface="ＭＳ Ｐゴシック"/>
              </a:rPr>
              <a:t>&lt;número&gt;</a:t>
            </a:fld>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Propósito del Proyecto</a:t>
            </a:r>
            <a:endParaRPr/>
          </a:p>
        </p:txBody>
      </p:sp>
      <p:sp>
        <p:nvSpPr>
          <p:cNvPr id="206" name="TextShape 2"/>
          <p:cNvSpPr txBox="1"/>
          <p:nvPr/>
        </p:nvSpPr>
        <p:spPr>
          <a:xfrm>
            <a:off x="343080" y="1175760"/>
            <a:ext cx="8442000" cy="4525560"/>
          </a:xfrm>
          <a:prstGeom prst="rect">
            <a:avLst/>
          </a:prstGeom>
        </p:spPr>
        <p:txBody>
          <a:bodyPr/>
          <a:p>
            <a:pPr>
              <a:lnSpc>
                <a:spcPct val="100000"/>
              </a:lnSpc>
              <a:buFont charset="2" typeface="Wingdings"/>
              <a:buChar char=""/>
            </a:pPr>
            <a:r>
              <a:rPr lang="en-US" sz="2800">
                <a:solidFill>
                  <a:srgbClr val="000000"/>
                </a:solidFill>
                <a:latin typeface="Gill Sans"/>
                <a:ea typeface="ＭＳ Ｐゴシック"/>
              </a:rPr>
              <a:t>Propósito:</a:t>
            </a:r>
            <a:endParaRPr/>
          </a:p>
          <a:p>
            <a:pPr lvl="1">
              <a:lnSpc>
                <a:spcPct val="100000"/>
              </a:lnSpc>
              <a:buSzPct val="25000"/>
              <a:buFont typeface="StarSymbol"/>
              <a:buChar char=""/>
            </a:pPr>
            <a:r>
              <a:rPr b="1" lang="en-US" sz="2400">
                <a:solidFill>
                  <a:srgbClr val="000000"/>
                </a:solidFill>
                <a:latin typeface="Gill Sans"/>
                <a:ea typeface="ＭＳ Ｐゴシック"/>
              </a:rPr>
              <a:t>Extracción</a:t>
            </a:r>
            <a:r>
              <a:rPr lang="en-US" sz="2400">
                <a:solidFill>
                  <a:srgbClr val="000000"/>
                </a:solidFill>
                <a:latin typeface="Gill Sans"/>
                <a:ea typeface="ＭＳ Ｐゴシック"/>
              </a:rPr>
              <a:t> de entidades.</a:t>
            </a:r>
            <a:endParaRPr/>
          </a:p>
          <a:p>
            <a:pPr lvl="2">
              <a:lnSpc>
                <a:spcPct val="100000"/>
              </a:lnSpc>
              <a:buSzPct val="25000"/>
              <a:buFont typeface="StarSymbol"/>
              <a:buChar char=""/>
            </a:pPr>
            <a:r>
              <a:rPr lang="en-US" sz="2400">
                <a:solidFill>
                  <a:srgbClr val="000000"/>
                </a:solidFill>
                <a:latin typeface="Gill Sans"/>
                <a:ea typeface="ＭＳ Ｐゴシック"/>
              </a:rPr>
              <a:t>Proceso de </a:t>
            </a:r>
            <a:r>
              <a:rPr b="1" lang="en-US" sz="2400">
                <a:solidFill>
                  <a:srgbClr val="000000"/>
                </a:solidFill>
                <a:latin typeface="Gill Sans"/>
                <a:ea typeface="ＭＳ Ｐゴシック"/>
              </a:rPr>
              <a:t>Desambiguación</a:t>
            </a:r>
            <a:r>
              <a:rPr lang="en-US" sz="2400">
                <a:solidFill>
                  <a:srgbClr val="000000"/>
                </a:solidFill>
                <a:latin typeface="Gill Sans"/>
                <a:ea typeface="ＭＳ Ｐゴシック"/>
              </a:rPr>
              <a:t>.</a:t>
            </a:r>
            <a:endParaRPr/>
          </a:p>
          <a:p>
            <a:pPr lvl="2">
              <a:lnSpc>
                <a:spcPct val="100000"/>
              </a:lnSpc>
              <a:buSzPct val="25000"/>
              <a:buFont typeface="StarSymbol"/>
              <a:buChar char=""/>
            </a:pPr>
            <a:r>
              <a:rPr b="1" lang="en-US" sz="2400">
                <a:solidFill>
                  <a:srgbClr val="000000"/>
                </a:solidFill>
                <a:latin typeface="Gill Sans"/>
                <a:ea typeface="ＭＳ Ｐゴシック"/>
              </a:rPr>
              <a:t>Enlace</a:t>
            </a:r>
            <a:r>
              <a:rPr lang="en-US" sz="2400">
                <a:solidFill>
                  <a:srgbClr val="000000"/>
                </a:solidFill>
                <a:latin typeface="Gill Sans"/>
                <a:ea typeface="ＭＳ Ｐゴシック"/>
              </a:rPr>
              <a:t> de Datos con fuentes externas.</a:t>
            </a:r>
            <a:endParaRPr/>
          </a:p>
          <a:p>
            <a:pPr lvl="2">
              <a:lnSpc>
                <a:spcPct val="100000"/>
              </a:lnSpc>
              <a:buSzPct val="25000"/>
              <a:buFont typeface="StarSymbol"/>
              <a:buChar char=""/>
            </a:pPr>
            <a:r>
              <a:rPr lang="en-US" sz="2400">
                <a:solidFill>
                  <a:srgbClr val="000000"/>
                </a:solidFill>
                <a:latin typeface="Gill Sans"/>
                <a:ea typeface="ＭＳ Ｐゴシック"/>
              </a:rPr>
              <a:t>Levantar Servicio Web - Rest</a:t>
            </a:r>
            <a:endParaRPr/>
          </a:p>
          <a:p>
            <a:pPr>
              <a:lnSpc>
                <a:spcPct val="100000"/>
              </a:lnSpc>
              <a:buFont charset="2" typeface="Wingdings"/>
              <a:buChar char=""/>
            </a:pPr>
            <a:r>
              <a:rPr lang="en-US" sz="2800">
                <a:solidFill>
                  <a:srgbClr val="000000"/>
                </a:solidFill>
                <a:latin typeface="Gill Sans"/>
                <a:ea typeface="ＭＳ Ｐゴシック"/>
              </a:rPr>
              <a:t>Fecha de inicio del Proyecto:</a:t>
            </a:r>
            <a:endParaRPr/>
          </a:p>
          <a:p>
            <a:pPr lvl="1">
              <a:lnSpc>
                <a:spcPct val="100000"/>
              </a:lnSpc>
              <a:buSzPct val="25000"/>
              <a:buFont typeface="StarSymbol"/>
              <a:buChar char=""/>
            </a:pPr>
            <a:r>
              <a:rPr lang="en-US" sz="2400">
                <a:solidFill>
                  <a:srgbClr val="000000"/>
                </a:solidFill>
                <a:latin typeface="Gill Sans"/>
                <a:ea typeface="ＭＳ Ｐゴシック"/>
              </a:rPr>
              <a:t>Noviembre 2013</a:t>
            </a:r>
            <a:endParaRPr/>
          </a:p>
          <a:p>
            <a:pPr>
              <a:lnSpc>
                <a:spcPct val="100000"/>
              </a:lnSpc>
              <a:buFont charset="2" typeface="Wingdings"/>
              <a:buChar char=""/>
            </a:pPr>
            <a:r>
              <a:rPr lang="en-US" sz="2800">
                <a:solidFill>
                  <a:srgbClr val="000000"/>
                </a:solidFill>
                <a:latin typeface="Gill Sans"/>
                <a:ea typeface="ＭＳ Ｐゴシック"/>
              </a:rPr>
              <a:t>Fecha de finalización del Proyecto:</a:t>
            </a:r>
            <a:endParaRPr/>
          </a:p>
          <a:p>
            <a:pPr lvl="1">
              <a:lnSpc>
                <a:spcPct val="100000"/>
              </a:lnSpc>
              <a:buSzPct val="25000"/>
              <a:buFont typeface="StarSymbol"/>
              <a:buChar char=""/>
            </a:pPr>
            <a:r>
              <a:rPr lang="en-US" sz="2400">
                <a:solidFill>
                  <a:srgbClr val="000000"/>
                </a:solidFill>
                <a:latin typeface="Gill Sans"/>
                <a:ea typeface="ＭＳ Ｐゴシック"/>
              </a:rPr>
              <a:t>Agosto 2014 (9 meses)</a:t>
            </a:r>
            <a:endParaRPr/>
          </a:p>
          <a:p>
            <a:endParaRPr/>
          </a:p>
          <a:p>
            <a:pPr>
              <a:lnSpc>
                <a:spcPct val="100000"/>
              </a:lnSpc>
            </a:pPr>
            <a:endParaRPr/>
          </a:p>
          <a:p>
            <a:pPr>
              <a:lnSpc>
                <a:spcPct val="100000"/>
              </a:lnSpc>
            </a:pPr>
            <a:endParaRPr/>
          </a:p>
        </p:txBody>
      </p:sp>
      <p:sp>
        <p:nvSpPr>
          <p:cNvPr id="207" name="TextShape 3"/>
          <p:cNvSpPr txBox="1"/>
          <p:nvPr/>
        </p:nvSpPr>
        <p:spPr>
          <a:xfrm>
            <a:off x="8477280" y="6461280"/>
            <a:ext cx="380520" cy="264600"/>
          </a:xfrm>
          <a:prstGeom prst="rect">
            <a:avLst/>
          </a:prstGeom>
        </p:spPr>
        <p:txBody>
          <a:bodyPr/>
          <a:p>
            <a:pPr>
              <a:lnSpc>
                <a:spcPct val="100000"/>
              </a:lnSpc>
            </a:pPr>
            <a:fld id="{C95EFB4D-C0EE-42BF-88D7-44DD7F39D9C1}" type="slidenum">
              <a:rPr b="1" lang="es-EC" sz="900">
                <a:solidFill>
                  <a:srgbClr val="4e84c4"/>
                </a:solidFill>
                <a:latin typeface="Myriad Pro"/>
                <a:ea typeface="ＭＳ Ｐゴシック"/>
              </a:rPr>
              <a:t>&lt;número&gt;</a:t>
            </a:fld>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Resultados Esperados</a:t>
            </a:r>
            <a:endParaRPr/>
          </a:p>
        </p:txBody>
      </p:sp>
      <p:sp>
        <p:nvSpPr>
          <p:cNvPr id="209" name="TextShape 2"/>
          <p:cNvSpPr txBox="1"/>
          <p:nvPr/>
        </p:nvSpPr>
        <p:spPr>
          <a:xfrm>
            <a:off x="343080" y="1175760"/>
            <a:ext cx="8442000" cy="4525560"/>
          </a:xfrm>
          <a:prstGeom prst="rect">
            <a:avLst/>
          </a:prstGeom>
        </p:spPr>
        <p:txBody>
          <a:bodyPr/>
          <a:p>
            <a:pPr lvl="1">
              <a:lnSpc>
                <a:spcPct val="100000"/>
              </a:lnSpc>
              <a:buSzPct val="25000"/>
              <a:buFont typeface="StarSymbol"/>
              <a:buChar char=""/>
            </a:pPr>
            <a:r>
              <a:rPr lang="es-EC" sz="2800">
                <a:solidFill>
                  <a:srgbClr val="000000"/>
                </a:solidFill>
                <a:latin typeface="Gill Sans"/>
                <a:ea typeface="ＭＳ Ｐゴシック"/>
              </a:rPr>
              <a:t>Servicio Web (REST) – Desambiguación y Enlace</a:t>
            </a:r>
            <a:endParaRPr/>
          </a:p>
          <a:p>
            <a:pPr lvl="2">
              <a:lnSpc>
                <a:spcPct val="100000"/>
              </a:lnSpc>
              <a:buSzPct val="25000"/>
              <a:buFont typeface="StarSymbol"/>
              <a:buChar char=""/>
            </a:pPr>
            <a:r>
              <a:rPr lang="en-US" sz="2800">
                <a:solidFill>
                  <a:srgbClr val="000000"/>
                </a:solidFill>
                <a:latin typeface="Gill Sans"/>
                <a:ea typeface="ＭＳ Ｐゴシック"/>
              </a:rPr>
              <a:t>Módulo de extracción de entidades</a:t>
            </a:r>
            <a:endParaRPr/>
          </a:p>
          <a:p>
            <a:pPr lvl="2">
              <a:lnSpc>
                <a:spcPct val="100000"/>
              </a:lnSpc>
              <a:buSzPct val="25000"/>
              <a:buFont typeface="StarSymbol"/>
              <a:buChar char=""/>
            </a:pPr>
            <a:r>
              <a:rPr lang="en-US" sz="2800">
                <a:solidFill>
                  <a:srgbClr val="000000"/>
                </a:solidFill>
                <a:latin typeface="Gill Sans"/>
                <a:ea typeface="ＭＳ Ｐゴシック"/>
              </a:rPr>
              <a:t>Modulo desambiguación</a:t>
            </a:r>
            <a:endParaRPr/>
          </a:p>
          <a:p>
            <a:pPr lvl="2">
              <a:lnSpc>
                <a:spcPct val="100000"/>
              </a:lnSpc>
              <a:buSzPct val="25000"/>
              <a:buFont typeface="StarSymbol"/>
              <a:buChar char=""/>
            </a:pPr>
            <a:r>
              <a:rPr lang="en-US" sz="2800">
                <a:solidFill>
                  <a:srgbClr val="000000"/>
                </a:solidFill>
                <a:latin typeface="Gill Sans"/>
                <a:ea typeface="ＭＳ Ｐゴシック"/>
              </a:rPr>
              <a:t>Modulo de Enlace</a:t>
            </a:r>
            <a:endParaRPr/>
          </a:p>
          <a:p>
            <a:endParaRPr/>
          </a:p>
          <a:p>
            <a:pPr>
              <a:lnSpc>
                <a:spcPct val="100000"/>
              </a:lnSpc>
            </a:pPr>
            <a:endParaRPr/>
          </a:p>
        </p:txBody>
      </p:sp>
      <p:sp>
        <p:nvSpPr>
          <p:cNvPr id="210" name="TextShape 3"/>
          <p:cNvSpPr txBox="1"/>
          <p:nvPr/>
        </p:nvSpPr>
        <p:spPr>
          <a:xfrm>
            <a:off x="8477280" y="6461280"/>
            <a:ext cx="380520" cy="264600"/>
          </a:xfrm>
          <a:prstGeom prst="rect">
            <a:avLst/>
          </a:prstGeom>
        </p:spPr>
        <p:txBody>
          <a:bodyPr/>
          <a:p>
            <a:pPr>
              <a:lnSpc>
                <a:spcPct val="100000"/>
              </a:lnSpc>
            </a:pPr>
            <a:fld id="{1FC322D0-1829-463C-8A59-5FB9BD4EBB80}" type="slidenum">
              <a:rPr b="1" lang="es-EC" sz="900">
                <a:solidFill>
                  <a:srgbClr val="4e84c4"/>
                </a:solidFill>
                <a:latin typeface="Myriad Pro"/>
                <a:ea typeface="ＭＳ Ｐゴシック"/>
              </a:rPr>
              <a:t>&lt;número&gt;</a:t>
            </a:fld>
            <a:endParaRPr/>
          </a:p>
        </p:txBody>
      </p:sp>
    </p:spTree>
  </p:cSld>
  <p:transition>
    <p:fade/>
  </p:transition>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346320" y="1341360"/>
            <a:ext cx="3000240" cy="1359360"/>
          </a:xfrm>
          <a:prstGeom prst="roundRect">
            <a:avLst>
              <a:gd fmla="val 10000" name="adj"/>
            </a:avLst>
          </a:prstGeom>
          <a:gradFill>
            <a:gsLst>
              <a:gs pos="0">
                <a:srgbClr val="377ed2"/>
              </a:gs>
              <a:gs pos="50000">
                <a:srgbClr val="2d619f"/>
              </a:gs>
              <a:gs pos="100000">
                <a:srgbClr val="377ed2"/>
              </a:gs>
            </a:gsLst>
            <a:lin ang="16200000"/>
          </a:gradFill>
        </p:spPr>
        <p:txBody>
          <a:bodyPr bIns="91440" lIns="170640" rIns="170640" tIns="170640"/>
          <a:p>
            <a:pPr>
              <a:lnSpc>
                <a:spcPct val="90000"/>
              </a:lnSpc>
            </a:pPr>
            <a:r>
              <a:rPr lang="es-EC" sz="2400">
                <a:solidFill>
                  <a:srgbClr val="ffffff"/>
                </a:solidFill>
                <a:latin typeface="Arial"/>
                <a:ea typeface="ＭＳ Ｐゴシック"/>
              </a:rPr>
              <a:t>Desarrollo de la propuesta  formal </a:t>
            </a:r>
            <a:endParaRPr/>
          </a:p>
        </p:txBody>
      </p:sp>
      <p:sp>
        <p:nvSpPr>
          <p:cNvPr id="212" name="CustomShape 2"/>
          <p:cNvSpPr/>
          <p:nvPr/>
        </p:nvSpPr>
        <p:spPr>
          <a:xfrm>
            <a:off x="960840" y="2247840"/>
            <a:ext cx="3000240" cy="1101240"/>
          </a:xfrm>
          <a:prstGeom prst="roundRect">
            <a:avLst>
              <a:gd fmla="val 10000" name="adj"/>
            </a:avLst>
          </a:prstGeom>
          <a:solidFill>
            <a:srgbClr val="ffffff"/>
          </a:solidFill>
          <a:ln w="9360">
            <a:solidFill>
              <a:srgbClr val="4e84c4"/>
            </a:solidFill>
            <a:round/>
          </a:ln>
        </p:spPr>
        <p:txBody>
          <a:bodyPr bIns="170640" lIns="203040" rIns="170640" tIns="203040"/>
          <a:p>
            <a:pPr lvl="1">
              <a:lnSpc>
                <a:spcPct val="90000"/>
              </a:lnSpc>
              <a:buSzPct val="25000"/>
              <a:buFont typeface="StarSymbol"/>
              <a:buChar char=""/>
            </a:pPr>
            <a:r>
              <a:rPr lang="es-EC" sz="2400">
                <a:solidFill>
                  <a:srgbClr val="000000"/>
                </a:solidFill>
                <a:latin typeface="Arial"/>
                <a:ea typeface="ＭＳ Ｐゴシック"/>
              </a:rPr>
              <a:t>Propuesta</a:t>
            </a:r>
            <a:endParaRPr/>
          </a:p>
          <a:p>
            <a:pPr lvl="1">
              <a:lnSpc>
                <a:spcPct val="90000"/>
              </a:lnSpc>
              <a:buSzPct val="25000"/>
              <a:buFont typeface="StarSymbol"/>
              <a:buChar char=""/>
            </a:pPr>
            <a:r>
              <a:rPr lang="es-EC" sz="2400">
                <a:solidFill>
                  <a:srgbClr val="000000"/>
                </a:solidFill>
                <a:latin typeface="Arial"/>
                <a:ea typeface="ＭＳ Ｐゴシック"/>
              </a:rPr>
              <a:t>Objetivos</a:t>
            </a:r>
            <a:endParaRPr/>
          </a:p>
        </p:txBody>
      </p:sp>
      <p:sp>
        <p:nvSpPr>
          <p:cNvPr id="213" name="CustomShape 3"/>
          <p:cNvSpPr/>
          <p:nvPr/>
        </p:nvSpPr>
        <p:spPr>
          <a:xfrm>
            <a:off x="3801960" y="1420920"/>
            <a:ext cx="964080" cy="746640"/>
          </a:xfrm>
          <a:prstGeom prst="rightArrow">
            <a:avLst>
              <a:gd fmla="val 60000" name="adj1"/>
              <a:gd fmla="val 50000" name="adj2"/>
            </a:avLst>
          </a:prstGeom>
          <a:gradFill>
            <a:gsLst>
              <a:gs pos="0">
                <a:srgbClr val="a5b8e0"/>
              </a:gs>
              <a:gs pos="50000">
                <a:srgbClr val="7f8faa"/>
              </a:gs>
              <a:gs pos="100000">
                <a:srgbClr val="a5b8e0"/>
              </a:gs>
            </a:gsLst>
            <a:lin ang="16200000"/>
          </a:gradFill>
        </p:spPr>
      </p:sp>
      <p:sp>
        <p:nvSpPr>
          <p:cNvPr id="214" name="CustomShape 4"/>
          <p:cNvSpPr/>
          <p:nvPr/>
        </p:nvSpPr>
        <p:spPr>
          <a:xfrm>
            <a:off x="5166360" y="1341360"/>
            <a:ext cx="3000240" cy="1359360"/>
          </a:xfrm>
          <a:prstGeom prst="roundRect">
            <a:avLst>
              <a:gd fmla="val 10000" name="adj"/>
            </a:avLst>
          </a:prstGeom>
          <a:gradFill>
            <a:gsLst>
              <a:gs pos="0">
                <a:srgbClr val="377ed2"/>
              </a:gs>
              <a:gs pos="50000">
                <a:srgbClr val="2d619f"/>
              </a:gs>
              <a:gs pos="100000">
                <a:srgbClr val="377ed2"/>
              </a:gs>
            </a:gsLst>
            <a:lin ang="16200000"/>
          </a:gradFill>
        </p:spPr>
        <p:txBody>
          <a:bodyPr bIns="91440" lIns="170640" rIns="170640" tIns="170640"/>
          <a:p>
            <a:pPr>
              <a:lnSpc>
                <a:spcPct val="90000"/>
              </a:lnSpc>
            </a:pPr>
            <a:r>
              <a:rPr lang="es-EC" sz="2400">
                <a:solidFill>
                  <a:srgbClr val="ffffff"/>
                </a:solidFill>
                <a:latin typeface="Arial"/>
                <a:ea typeface="ＭＳ Ｐゴシック"/>
              </a:rPr>
              <a:t>Investigación Preliminar </a:t>
            </a:r>
            <a:endParaRPr/>
          </a:p>
        </p:txBody>
      </p:sp>
      <p:sp>
        <p:nvSpPr>
          <p:cNvPr id="215" name="CustomShape 5"/>
          <p:cNvSpPr/>
          <p:nvPr/>
        </p:nvSpPr>
        <p:spPr>
          <a:xfrm>
            <a:off x="5781240" y="2247840"/>
            <a:ext cx="3000240" cy="1101240"/>
          </a:xfrm>
          <a:prstGeom prst="roundRect">
            <a:avLst>
              <a:gd fmla="val 10000" name="adj"/>
            </a:avLst>
          </a:prstGeom>
          <a:solidFill>
            <a:srgbClr val="ffffff"/>
          </a:solidFill>
          <a:ln w="9360">
            <a:solidFill>
              <a:srgbClr val="4e84c4"/>
            </a:solidFill>
            <a:round/>
          </a:ln>
        </p:spPr>
        <p:txBody>
          <a:bodyPr bIns="170640" lIns="203040" rIns="170640" tIns="203040"/>
          <a:p>
            <a:pPr lvl="1">
              <a:lnSpc>
                <a:spcPct val="90000"/>
              </a:lnSpc>
              <a:buSzPct val="25000"/>
              <a:buFont typeface="StarSymbol"/>
              <a:buChar char=""/>
            </a:pPr>
            <a:r>
              <a:rPr lang="es-EC" sz="2400">
                <a:solidFill>
                  <a:srgbClr val="000000"/>
                </a:solidFill>
                <a:latin typeface="Arial"/>
                <a:ea typeface="ＭＳ Ｐゴシック"/>
              </a:rPr>
              <a:t>Marco teórico</a:t>
            </a:r>
            <a:endParaRPr/>
          </a:p>
        </p:txBody>
      </p:sp>
      <p:sp>
        <p:nvSpPr>
          <p:cNvPr id="216" name="CustomShape 6"/>
          <p:cNvSpPr/>
          <p:nvPr/>
        </p:nvSpPr>
        <p:spPr>
          <a:xfrm>
            <a:off x="295560" y="3907080"/>
            <a:ext cx="3000240" cy="1515960"/>
          </a:xfrm>
          <a:prstGeom prst="roundRect">
            <a:avLst>
              <a:gd fmla="val 10000" name="adj"/>
            </a:avLst>
          </a:prstGeom>
          <a:gradFill>
            <a:gsLst>
              <a:gs pos="0">
                <a:srgbClr val="377ed2"/>
              </a:gs>
              <a:gs pos="50000">
                <a:srgbClr val="2d619f"/>
              </a:gs>
              <a:gs pos="100000">
                <a:srgbClr val="377ed2"/>
              </a:gs>
            </a:gsLst>
            <a:lin ang="16200000"/>
          </a:gradFill>
        </p:spPr>
        <p:txBody>
          <a:bodyPr bIns="91440" lIns="170640" rIns="170640" tIns="170640"/>
          <a:p>
            <a:pPr>
              <a:lnSpc>
                <a:spcPct val="90000"/>
              </a:lnSpc>
            </a:pPr>
            <a:r>
              <a:rPr lang="es-EC" sz="2400">
                <a:solidFill>
                  <a:srgbClr val="ffffff"/>
                </a:solidFill>
                <a:latin typeface="Arial"/>
                <a:ea typeface="ＭＳ Ｐゴシック"/>
              </a:rPr>
              <a:t>Implementación de la solución</a:t>
            </a:r>
            <a:endParaRPr/>
          </a:p>
        </p:txBody>
      </p:sp>
      <p:sp>
        <p:nvSpPr>
          <p:cNvPr id="217" name="CustomShape 7"/>
          <p:cNvSpPr/>
          <p:nvPr/>
        </p:nvSpPr>
        <p:spPr>
          <a:xfrm>
            <a:off x="910080" y="4917960"/>
            <a:ext cx="3000240" cy="978840"/>
          </a:xfrm>
          <a:prstGeom prst="roundRect">
            <a:avLst>
              <a:gd fmla="val 10000" name="adj"/>
            </a:avLst>
          </a:prstGeom>
          <a:solidFill>
            <a:srgbClr val="ffffff"/>
          </a:solidFill>
          <a:ln w="9360">
            <a:solidFill>
              <a:srgbClr val="4e84c4"/>
            </a:solidFill>
            <a:round/>
          </a:ln>
        </p:spPr>
        <p:txBody>
          <a:bodyPr bIns="142200" lIns="171000" rIns="142200" tIns="171000"/>
          <a:p>
            <a:pPr lvl="1">
              <a:lnSpc>
                <a:spcPct val="90000"/>
              </a:lnSpc>
              <a:buSzPct val="25000"/>
              <a:buFont typeface="StarSymbol"/>
              <a:buChar char=""/>
            </a:pPr>
            <a:r>
              <a:rPr lang="es-EC" sz="2000">
                <a:solidFill>
                  <a:srgbClr val="000000"/>
                </a:solidFill>
                <a:latin typeface="Arial"/>
                <a:ea typeface="ＭＳ Ｐゴシック"/>
              </a:rPr>
              <a:t>Módulos</a:t>
            </a:r>
            <a:endParaRPr/>
          </a:p>
          <a:p>
            <a:pPr lvl="1">
              <a:lnSpc>
                <a:spcPct val="90000"/>
              </a:lnSpc>
              <a:buSzPct val="25000"/>
              <a:buFont typeface="StarSymbol"/>
              <a:buChar char=""/>
            </a:pPr>
            <a:r>
              <a:rPr lang="es-EC" sz="2000">
                <a:solidFill>
                  <a:srgbClr val="000000"/>
                </a:solidFill>
                <a:latin typeface="Arial"/>
                <a:ea typeface="ＭＳ Ｐゴシック"/>
              </a:rPr>
              <a:t>Servicio - Cliente</a:t>
            </a:r>
            <a:endParaRPr/>
          </a:p>
        </p:txBody>
      </p:sp>
      <p:sp>
        <p:nvSpPr>
          <p:cNvPr id="218" name="CustomShape 8"/>
          <p:cNvSpPr/>
          <p:nvPr/>
        </p:nvSpPr>
        <p:spPr>
          <a:xfrm>
            <a:off x="3751200" y="4039200"/>
            <a:ext cx="964080" cy="746640"/>
          </a:xfrm>
          <a:prstGeom prst="rightArrow">
            <a:avLst>
              <a:gd fmla="val 60000" name="adj1"/>
              <a:gd fmla="val 50000" name="adj2"/>
            </a:avLst>
          </a:prstGeom>
          <a:gradFill>
            <a:gsLst>
              <a:gs pos="0">
                <a:srgbClr val="a5b8e0"/>
              </a:gs>
              <a:gs pos="50000">
                <a:srgbClr val="7f8faa"/>
              </a:gs>
              <a:gs pos="100000">
                <a:srgbClr val="a5b8e0"/>
              </a:gs>
            </a:gsLst>
            <a:lin ang="16200000"/>
          </a:gradFill>
        </p:spPr>
      </p:sp>
      <p:sp>
        <p:nvSpPr>
          <p:cNvPr id="219" name="CustomShape 9"/>
          <p:cNvSpPr/>
          <p:nvPr/>
        </p:nvSpPr>
        <p:spPr>
          <a:xfrm>
            <a:off x="5115600" y="3907080"/>
            <a:ext cx="3000240" cy="1515960"/>
          </a:xfrm>
          <a:prstGeom prst="roundRect">
            <a:avLst>
              <a:gd fmla="val 10000" name="adj"/>
            </a:avLst>
          </a:prstGeom>
          <a:gradFill>
            <a:gsLst>
              <a:gs pos="0">
                <a:srgbClr val="377ed2"/>
              </a:gs>
              <a:gs pos="50000">
                <a:srgbClr val="2d619f"/>
              </a:gs>
              <a:gs pos="100000">
                <a:srgbClr val="377ed2"/>
              </a:gs>
            </a:gsLst>
            <a:lin ang="16200000"/>
          </a:gradFill>
        </p:spPr>
        <p:txBody>
          <a:bodyPr bIns="76320" lIns="142200" rIns="142200" tIns="142200"/>
          <a:p>
            <a:pPr>
              <a:lnSpc>
                <a:spcPct val="90000"/>
              </a:lnSpc>
            </a:pPr>
            <a:r>
              <a:rPr lang="es-EC" sz="2000">
                <a:solidFill>
                  <a:srgbClr val="ffffff"/>
                </a:solidFill>
                <a:latin typeface="Arial"/>
                <a:ea typeface="ＭＳ Ｐゴシック"/>
              </a:rPr>
              <a:t>Análisis de Resultados, Conclusiones y Recomendaciones</a:t>
            </a:r>
            <a:endParaRPr/>
          </a:p>
        </p:txBody>
      </p:sp>
      <p:sp>
        <p:nvSpPr>
          <p:cNvPr id="220" name="CustomShape 10"/>
          <p:cNvSpPr/>
          <p:nvPr/>
        </p:nvSpPr>
        <p:spPr>
          <a:xfrm>
            <a:off x="5730480" y="4917960"/>
            <a:ext cx="3000240" cy="978840"/>
          </a:xfrm>
          <a:prstGeom prst="roundRect">
            <a:avLst>
              <a:gd fmla="val 10000" name="adj"/>
            </a:avLst>
          </a:prstGeom>
          <a:solidFill>
            <a:srgbClr val="ffffff"/>
          </a:solidFill>
          <a:ln w="9360">
            <a:solidFill>
              <a:srgbClr val="4e84c4"/>
            </a:solidFill>
            <a:round/>
          </a:ln>
        </p:spPr>
        <p:txBody>
          <a:bodyPr bIns="170640" lIns="199440" rIns="170640" tIns="199440"/>
          <a:p>
            <a:pPr lvl="1">
              <a:lnSpc>
                <a:spcPct val="90000"/>
              </a:lnSpc>
              <a:buSzPct val="25000"/>
              <a:buFont typeface="StarSymbol"/>
              <a:buChar char=""/>
            </a:pPr>
            <a:r>
              <a:rPr lang="es-EC" sz="2400">
                <a:solidFill>
                  <a:srgbClr val="000000"/>
                </a:solidFill>
                <a:latin typeface="Arial"/>
                <a:ea typeface="ＭＳ Ｐゴシック"/>
              </a:rPr>
              <a:t>Resultados</a:t>
            </a:r>
            <a:endParaRPr/>
          </a:p>
        </p:txBody>
      </p:sp>
      <p:sp>
        <p:nvSpPr>
          <p:cNvPr id="221" name="TextShape 1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Fases del Proyecto (Componentes)</a:t>
            </a:r>
            <a:endParaRPr/>
          </a:p>
        </p:txBody>
      </p:sp>
      <p:sp>
        <p:nvSpPr>
          <p:cNvPr id="222" name="TextShape 12"/>
          <p:cNvSpPr txBox="1"/>
          <p:nvPr/>
        </p:nvSpPr>
        <p:spPr>
          <a:xfrm>
            <a:off x="8477280" y="6461280"/>
            <a:ext cx="380520" cy="264600"/>
          </a:xfrm>
          <a:prstGeom prst="rect">
            <a:avLst/>
          </a:prstGeom>
        </p:spPr>
        <p:txBody>
          <a:bodyPr/>
          <a:p>
            <a:pPr>
              <a:lnSpc>
                <a:spcPct val="100000"/>
              </a:lnSpc>
            </a:pPr>
            <a:fld id="{B05F12B4-75C8-47F3-84E1-5D97F4D9BC86}" type="slidenum">
              <a:rPr b="1" lang="es-EC" sz="900">
                <a:solidFill>
                  <a:srgbClr val="4e84c4"/>
                </a:solidFill>
                <a:latin typeface="Myriad Pro"/>
                <a:ea typeface="ＭＳ Ｐゴシック"/>
              </a:rPr>
              <a:t>&lt;número&gt;</a:t>
            </a:fld>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722160" y="4406760"/>
            <a:ext cx="7772040" cy="1361880"/>
          </a:xfrm>
          <a:prstGeom prst="rect">
            <a:avLst/>
          </a:prstGeom>
        </p:spPr>
        <p:txBody>
          <a:bodyPr/>
          <a:p>
            <a:pPr>
              <a:lnSpc>
                <a:spcPct val="100000"/>
              </a:lnSpc>
            </a:pPr>
            <a:r>
              <a:rPr b="1" lang="en-US" sz="4000">
                <a:solidFill>
                  <a:srgbClr val="4e84c4"/>
                </a:solidFill>
                <a:latin typeface="Gill Sans"/>
                <a:ea typeface="ＭＳ Ｐゴシック"/>
              </a:rPr>
              <a:t>Estado del Proyecto</a:t>
            </a:r>
            <a:endParaRPr/>
          </a:p>
        </p:txBody>
      </p:sp>
      <p:sp>
        <p:nvSpPr>
          <p:cNvPr id="224" name="TextShape 2"/>
          <p:cNvSpPr txBox="1"/>
          <p:nvPr/>
        </p:nvSpPr>
        <p:spPr>
          <a:xfrm>
            <a:off x="349920" y="321840"/>
            <a:ext cx="7772040" cy="528840"/>
          </a:xfrm>
          <a:prstGeom prst="rect">
            <a:avLst/>
          </a:prstGeom>
        </p:spPr>
        <p:txBody>
          <a:bodyPr anchor="b"/>
          <a:p>
            <a:pPr>
              <a:lnSpc>
                <a:spcPct val="100000"/>
              </a:lnSpc>
            </a:pPr>
            <a:r>
              <a:rPr lang="en-US" sz="2800">
                <a:solidFill>
                  <a:srgbClr val="000000"/>
                </a:solidFill>
                <a:latin typeface="Gill Sans"/>
                <a:ea typeface="ＭＳ Ｐゴシック"/>
              </a:rPr>
              <a:t>Parte II</a:t>
            </a:r>
            <a:endParaRPr/>
          </a:p>
        </p:txBody>
      </p:sp>
      <p:sp>
        <p:nvSpPr>
          <p:cNvPr id="225" name="TextShape 3"/>
          <p:cNvSpPr txBox="1"/>
          <p:nvPr/>
        </p:nvSpPr>
        <p:spPr>
          <a:xfrm>
            <a:off x="8477280" y="6461280"/>
            <a:ext cx="380520" cy="264600"/>
          </a:xfrm>
          <a:prstGeom prst="rect">
            <a:avLst/>
          </a:prstGeom>
        </p:spPr>
        <p:txBody>
          <a:bodyPr/>
          <a:p>
            <a:pPr>
              <a:lnSpc>
                <a:spcPct val="100000"/>
              </a:lnSpc>
            </a:pPr>
            <a:fld id="{3532B816-7E90-46CE-8E12-C75B8C115806}" type="slidenum">
              <a:rPr b="1" lang="es-EC" sz="900">
                <a:solidFill>
                  <a:srgbClr val="4e84c4"/>
                </a:solidFill>
                <a:latin typeface="Myriad Pro"/>
                <a:ea typeface="ＭＳ Ｐゴシック"/>
              </a:rPr>
              <a:t>&lt;número&gt;</a:t>
            </a:fld>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343080" y="1341000"/>
            <a:ext cx="8442000" cy="488520"/>
          </a:xfrm>
          <a:prstGeom prst="roundRect">
            <a:avLst>
              <a:gd fmla="val 16667" name="adj"/>
            </a:avLst>
          </a:prstGeom>
          <a:gradFill>
            <a:gsLst>
              <a:gs pos="0">
                <a:srgbClr val="377ed2"/>
              </a:gs>
              <a:gs pos="50000">
                <a:srgbClr val="2d619f"/>
              </a:gs>
              <a:gs pos="100000">
                <a:srgbClr val="377ed2"/>
              </a:gs>
            </a:gsLst>
            <a:lin ang="16200000"/>
          </a:gradFill>
        </p:spPr>
        <p:txBody>
          <a:bodyPr anchor="ctr" bIns="91440" lIns="115200" tIns="115200"/>
          <a:p>
            <a:pPr>
              <a:lnSpc>
                <a:spcPct val="90000"/>
              </a:lnSpc>
            </a:pPr>
            <a:r>
              <a:rPr lang="es-EC" sz="2400">
                <a:solidFill>
                  <a:srgbClr val="ffffff"/>
                </a:solidFill>
                <a:latin typeface="Arial"/>
                <a:ea typeface="ＭＳ Ｐゴシック"/>
              </a:rPr>
              <a:t>Implementación de la solución</a:t>
            </a:r>
            <a:endParaRPr/>
          </a:p>
        </p:txBody>
      </p:sp>
      <p:sp>
        <p:nvSpPr>
          <p:cNvPr id="227" name="CustomShape 2"/>
          <p:cNvSpPr/>
          <p:nvPr/>
        </p:nvSpPr>
        <p:spPr>
          <a:xfrm>
            <a:off x="343080" y="1829880"/>
            <a:ext cx="8442000" cy="3314160"/>
          </a:xfrm>
          <a:prstGeom prst="rect">
            <a:avLst/>
          </a:prstGeom>
        </p:spPr>
        <p:txBody>
          <a:bodyPr bIns="30600" lIns="268200" rIns="170640" tIns="30600"/>
          <a:p>
            <a:pPr lvl="1">
              <a:lnSpc>
                <a:spcPct val="90000"/>
              </a:lnSpc>
              <a:buSzPct val="25000"/>
              <a:buFont typeface="StarSymbol"/>
              <a:buChar char=""/>
            </a:pPr>
            <a:r>
              <a:rPr lang="es-EC" sz="2400">
                <a:solidFill>
                  <a:srgbClr val="000000"/>
                </a:solidFill>
                <a:latin typeface="Arial"/>
                <a:ea typeface="ＭＳ Ｐゴシック"/>
              </a:rPr>
              <a:t>Construcción del los módulos y servicios necesarios para que el sistema cumpla con su objetivo</a:t>
            </a:r>
            <a:endParaRPr/>
          </a:p>
          <a:p>
            <a:pPr lvl="1">
              <a:lnSpc>
                <a:spcPct val="90000"/>
              </a:lnSpc>
              <a:buSzPct val="25000"/>
              <a:buFont typeface="StarSymbol"/>
              <a:buChar char=""/>
            </a:pPr>
            <a:r>
              <a:rPr b="1" lang="es-EC" sz="2400">
                <a:solidFill>
                  <a:srgbClr val="000000"/>
                </a:solidFill>
                <a:latin typeface="Arial"/>
                <a:ea typeface="ＭＳ Ｐゴシック"/>
              </a:rPr>
              <a:t>Entregables propuestos</a:t>
            </a:r>
            <a:r>
              <a:rPr lang="es-EC" sz="2400">
                <a:solidFill>
                  <a:srgbClr val="000000"/>
                </a:solidFill>
                <a:latin typeface="Arial"/>
                <a:ea typeface="ＭＳ Ｐゴシック"/>
              </a:rPr>
              <a:t>	</a:t>
            </a:r>
            <a:endParaRPr/>
          </a:p>
          <a:p>
            <a:pPr lvl="2">
              <a:lnSpc>
                <a:spcPct val="90000"/>
              </a:lnSpc>
              <a:buSzPct val="25000"/>
              <a:buFont typeface="StarSymbol"/>
              <a:buChar char=""/>
            </a:pPr>
            <a:r>
              <a:rPr lang="es-EC" sz="2400">
                <a:solidFill>
                  <a:srgbClr val="000000"/>
                </a:solidFill>
                <a:latin typeface="Arial"/>
                <a:ea typeface="ＭＳ Ｐゴシック"/>
              </a:rPr>
              <a:t>Modulo de etiquetado</a:t>
            </a:r>
            <a:endParaRPr/>
          </a:p>
          <a:p>
            <a:pPr lvl="2">
              <a:lnSpc>
                <a:spcPct val="90000"/>
              </a:lnSpc>
              <a:buSzPct val="25000"/>
              <a:buFont typeface="StarSymbol"/>
              <a:buChar char=""/>
            </a:pPr>
            <a:r>
              <a:rPr lang="es-EC" sz="2400">
                <a:solidFill>
                  <a:srgbClr val="000000"/>
                </a:solidFill>
                <a:latin typeface="Arial"/>
                <a:ea typeface="ＭＳ Ｐゴシック"/>
              </a:rPr>
              <a:t>Module Extracción Entidades y Keywords</a:t>
            </a:r>
            <a:endParaRPr/>
          </a:p>
          <a:p>
            <a:pPr lvl="2">
              <a:lnSpc>
                <a:spcPct val="90000"/>
              </a:lnSpc>
              <a:buSzPct val="25000"/>
              <a:buFont typeface="StarSymbol"/>
              <a:buChar char=""/>
            </a:pPr>
            <a:r>
              <a:rPr lang="es-EC" sz="2400">
                <a:solidFill>
                  <a:srgbClr val="000000"/>
                </a:solidFill>
                <a:latin typeface="Arial"/>
                <a:ea typeface="ＭＳ Ｐゴシック"/>
              </a:rPr>
              <a:t>Modulo de Desambiguación</a:t>
            </a:r>
            <a:endParaRPr/>
          </a:p>
          <a:p>
            <a:pPr lvl="2">
              <a:lnSpc>
                <a:spcPct val="90000"/>
              </a:lnSpc>
              <a:buSzPct val="25000"/>
              <a:buFont typeface="StarSymbol"/>
              <a:buChar char=""/>
            </a:pPr>
            <a:r>
              <a:rPr lang="es-EC" sz="2400">
                <a:solidFill>
                  <a:srgbClr val="000000"/>
                </a:solidFill>
                <a:latin typeface="Arial"/>
                <a:ea typeface="ＭＳ Ｐゴシック"/>
              </a:rPr>
              <a:t>Servicio Web - Rest</a:t>
            </a:r>
            <a:endParaRPr/>
          </a:p>
          <a:p>
            <a:pPr lvl="1">
              <a:lnSpc>
                <a:spcPct val="90000"/>
              </a:lnSpc>
              <a:buSzPct val="25000"/>
              <a:buFont typeface="StarSymbol"/>
              <a:buChar char=""/>
            </a:pPr>
            <a:r>
              <a:rPr b="1" lang="es-EC" sz="2400">
                <a:solidFill>
                  <a:srgbClr val="000000"/>
                </a:solidFill>
                <a:latin typeface="Arial"/>
                <a:ea typeface="ＭＳ Ｐゴシック"/>
              </a:rPr>
              <a:t>Actividades realizadas</a:t>
            </a:r>
            <a:endParaRPr/>
          </a:p>
          <a:p>
            <a:pPr lvl="1">
              <a:lnSpc>
                <a:spcPct val="90000"/>
              </a:lnSpc>
              <a:buSzPct val="25000"/>
              <a:buFont typeface="StarSymbol"/>
              <a:buChar char=""/>
            </a:pPr>
            <a:r>
              <a:rPr b="1" lang="es-EC" sz="2400">
                <a:solidFill>
                  <a:srgbClr val="000000"/>
                </a:solidFill>
                <a:latin typeface="Arial"/>
                <a:ea typeface="ＭＳ Ｐゴシック"/>
              </a:rPr>
              <a:t>Actividades pendientes</a:t>
            </a:r>
            <a:endParaRPr/>
          </a:p>
          <a:p>
            <a:pPr lvl="2">
              <a:lnSpc>
                <a:spcPct val="90000"/>
              </a:lnSpc>
              <a:buSzPct val="25000"/>
              <a:buFont typeface="StarSymbol"/>
              <a:buChar char=""/>
            </a:pPr>
            <a:r>
              <a:rPr lang="es-EC" sz="2400">
                <a:solidFill>
                  <a:srgbClr val="000000"/>
                </a:solidFill>
                <a:latin typeface="Arial"/>
                <a:ea typeface="ＭＳ Ｐゴシック"/>
              </a:rPr>
              <a:t>Corregir errores en resultados de servicio web</a:t>
            </a:r>
            <a:endParaRPr/>
          </a:p>
        </p:txBody>
      </p:sp>
      <p:sp>
        <p:nvSpPr>
          <p:cNvPr id="228" name="TextShape 3"/>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Detalle de componentes</a:t>
            </a:r>
            <a:endParaRPr/>
          </a:p>
        </p:txBody>
      </p:sp>
      <p:sp>
        <p:nvSpPr>
          <p:cNvPr id="229" name="TextShape 4"/>
          <p:cNvSpPr txBox="1"/>
          <p:nvPr/>
        </p:nvSpPr>
        <p:spPr>
          <a:xfrm>
            <a:off x="8477280" y="6461280"/>
            <a:ext cx="380520" cy="264600"/>
          </a:xfrm>
          <a:prstGeom prst="rect">
            <a:avLst/>
          </a:prstGeom>
        </p:spPr>
        <p:txBody>
          <a:bodyPr/>
          <a:p>
            <a:pPr>
              <a:lnSpc>
                <a:spcPct val="100000"/>
              </a:lnSpc>
            </a:pPr>
            <a:fld id="{AB695DC0-38A1-4127-B111-52BB05E908BB}" type="slidenum">
              <a:rPr b="1" lang="es-EC" sz="900">
                <a:solidFill>
                  <a:srgbClr val="4e84c4"/>
                </a:solidFill>
                <a:latin typeface="Myriad Pro"/>
                <a:ea typeface="ＭＳ Ｐゴシック"/>
              </a:rPr>
              <a:t>&lt;número&gt;</a:t>
            </a:fld>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343080" y="274680"/>
            <a:ext cx="8442000" cy="595080"/>
          </a:xfrm>
          <a:prstGeom prst="rect">
            <a:avLst/>
          </a:prstGeom>
        </p:spPr>
        <p:txBody>
          <a:bodyPr anchor="ctr"/>
          <a:p>
            <a:pPr>
              <a:lnSpc>
                <a:spcPct val="100000"/>
              </a:lnSpc>
            </a:pPr>
            <a:r>
              <a:rPr b="1" lang="en-US" sz="3200">
                <a:solidFill>
                  <a:srgbClr val="4e84c4"/>
                </a:solidFill>
                <a:latin typeface="Gill Sans"/>
                <a:ea typeface="ＭＳ Ｐゴシック"/>
              </a:rPr>
              <a:t>Avances del proyecto</a:t>
            </a:r>
            <a:endParaRPr/>
          </a:p>
        </p:txBody>
      </p:sp>
      <p:sp>
        <p:nvSpPr>
          <p:cNvPr id="231" name="TextShape 2"/>
          <p:cNvSpPr txBox="1"/>
          <p:nvPr/>
        </p:nvSpPr>
        <p:spPr>
          <a:xfrm>
            <a:off x="8477280" y="6394320"/>
            <a:ext cx="380520" cy="264600"/>
          </a:xfrm>
          <a:prstGeom prst="rect">
            <a:avLst/>
          </a:prstGeom>
        </p:spPr>
        <p:txBody>
          <a:bodyPr/>
          <a:p>
            <a:pPr>
              <a:lnSpc>
                <a:spcPct val="100000"/>
              </a:lnSpc>
            </a:pPr>
            <a:fld id="{CF9764A0-DCF1-4CA0-B4F8-FCA28B30B647}" type="slidenum">
              <a:rPr b="1" lang="es-EC" sz="900">
                <a:solidFill>
                  <a:srgbClr val="4e84c4"/>
                </a:solidFill>
                <a:latin typeface="Myriad Pro"/>
                <a:ea typeface="ＭＳ Ｐゴシック"/>
              </a:rPr>
              <a:t>&lt;número&gt;</a:t>
            </a:fld>
            <a:endParaRPr/>
          </a:p>
        </p:txBody>
      </p:sp>
      <p:sp>
        <p:nvSpPr>
          <p:cNvPr id="232" name="CustomShape 3"/>
          <p:cNvSpPr/>
          <p:nvPr/>
        </p:nvSpPr>
        <p:spPr>
          <a:xfrm>
            <a:off x="262080" y="1039680"/>
            <a:ext cx="8499240" cy="1317240"/>
          </a:xfrm>
          <a:prstGeom prst="roundRect">
            <a:avLst>
              <a:gd fmla="val 9921" name="adj"/>
            </a:avLst>
          </a:prstGeom>
          <a:gradFill>
            <a:gsLst>
              <a:gs pos="0">
                <a:srgbClr val="f6f4f3"/>
              </a:gs>
              <a:gs pos="100000">
                <a:srgbClr val="e3dfdb"/>
              </a:gs>
            </a:gsLst>
            <a:lin ang="5400000"/>
          </a:gradFill>
          <a:ln w="9360">
            <a:solidFill>
              <a:srgbClr val="000000"/>
            </a:solidFill>
            <a:round/>
          </a:ln>
        </p:spPr>
      </p:sp>
      <p:sp>
        <p:nvSpPr>
          <p:cNvPr id="233" name="CustomShape 4"/>
          <p:cNvSpPr/>
          <p:nvPr/>
        </p:nvSpPr>
        <p:spPr>
          <a:xfrm>
            <a:off x="404640" y="1143000"/>
            <a:ext cx="1787400" cy="364680"/>
          </a:xfrm>
          <a:prstGeom prst="rect">
            <a:avLst/>
          </a:prstGeom>
        </p:spPr>
        <p:txBody>
          <a:bodyPr bIns="45000" lIns="90000" rIns="90000" tIns="45000" wrap="none"/>
          <a:p>
            <a:pPr>
              <a:lnSpc>
                <a:spcPct val="100000"/>
              </a:lnSpc>
            </a:pPr>
            <a:r>
              <a:rPr lang="es-EC">
                <a:solidFill>
                  <a:srgbClr val="000000"/>
                </a:solidFill>
                <a:latin typeface="Arial"/>
                <a:ea typeface="ＭＳ Ｐゴシック"/>
              </a:rPr>
              <a:t>% Avance Real:</a:t>
            </a:r>
            <a:endParaRPr/>
          </a:p>
        </p:txBody>
      </p:sp>
      <p:sp>
        <p:nvSpPr>
          <p:cNvPr id="234" name="CustomShape 5"/>
          <p:cNvSpPr/>
          <p:nvPr/>
        </p:nvSpPr>
        <p:spPr>
          <a:xfrm>
            <a:off x="407160" y="1486080"/>
            <a:ext cx="2295000" cy="364680"/>
          </a:xfrm>
          <a:prstGeom prst="rect">
            <a:avLst/>
          </a:prstGeom>
        </p:spPr>
        <p:txBody>
          <a:bodyPr bIns="45000" lIns="90000" rIns="90000" tIns="45000" wrap="none"/>
          <a:p>
            <a:pPr>
              <a:lnSpc>
                <a:spcPct val="100000"/>
              </a:lnSpc>
            </a:pPr>
            <a:r>
              <a:rPr lang="es-EC">
                <a:solidFill>
                  <a:srgbClr val="000000"/>
                </a:solidFill>
                <a:latin typeface="Arial"/>
                <a:ea typeface="ＭＳ Ｐゴシック"/>
              </a:rPr>
              <a:t>% Avance Esperado:</a:t>
            </a:r>
            <a:endParaRPr/>
          </a:p>
        </p:txBody>
      </p:sp>
      <p:sp>
        <p:nvSpPr>
          <p:cNvPr id="235" name="CustomShape 6"/>
          <p:cNvSpPr/>
          <p:nvPr/>
        </p:nvSpPr>
        <p:spPr>
          <a:xfrm>
            <a:off x="398520" y="1828800"/>
            <a:ext cx="2029680" cy="364680"/>
          </a:xfrm>
          <a:prstGeom prst="rect">
            <a:avLst/>
          </a:prstGeom>
        </p:spPr>
        <p:txBody>
          <a:bodyPr bIns="45000" lIns="90000" rIns="90000" tIns="45000" wrap="none"/>
          <a:p>
            <a:pPr>
              <a:lnSpc>
                <a:spcPct val="100000"/>
              </a:lnSpc>
            </a:pPr>
            <a:r>
              <a:rPr lang="es-EC">
                <a:solidFill>
                  <a:srgbClr val="000000"/>
                </a:solidFill>
                <a:latin typeface="Arial"/>
                <a:ea typeface="ＭＳ Ｐゴシック"/>
              </a:rPr>
              <a:t>% Avance Desvío:</a:t>
            </a:r>
            <a:endParaRPr/>
          </a:p>
        </p:txBody>
      </p:sp>
      <p:sp>
        <p:nvSpPr>
          <p:cNvPr id="236" name="CustomShape 7"/>
          <p:cNvSpPr/>
          <p:nvPr/>
        </p:nvSpPr>
        <p:spPr>
          <a:xfrm>
            <a:off x="2692440" y="1151640"/>
            <a:ext cx="676800" cy="364680"/>
          </a:xfrm>
          <a:prstGeom prst="rect">
            <a:avLst/>
          </a:prstGeom>
        </p:spPr>
        <p:txBody>
          <a:bodyPr bIns="45000" lIns="90000" rIns="90000" tIns="45000"/>
          <a:p>
            <a:pPr>
              <a:lnSpc>
                <a:spcPct val="100000"/>
              </a:lnSpc>
            </a:pPr>
            <a:r>
              <a:rPr lang="es-EC">
                <a:solidFill>
                  <a:srgbClr val="000000"/>
                </a:solidFill>
                <a:latin typeface="Arial"/>
                <a:ea typeface="ＭＳ Ｐゴシック"/>
              </a:rPr>
              <a:t>%68</a:t>
            </a:r>
            <a:endParaRPr/>
          </a:p>
        </p:txBody>
      </p:sp>
      <p:sp>
        <p:nvSpPr>
          <p:cNvPr id="237" name="CustomShape 8"/>
          <p:cNvSpPr/>
          <p:nvPr/>
        </p:nvSpPr>
        <p:spPr>
          <a:xfrm>
            <a:off x="2679840" y="1473120"/>
            <a:ext cx="740520" cy="364680"/>
          </a:xfrm>
          <a:prstGeom prst="rect">
            <a:avLst/>
          </a:prstGeom>
        </p:spPr>
        <p:txBody>
          <a:bodyPr bIns="45000" lIns="90000" rIns="90000" tIns="45000"/>
          <a:p>
            <a:pPr>
              <a:lnSpc>
                <a:spcPct val="100000"/>
              </a:lnSpc>
            </a:pPr>
            <a:r>
              <a:rPr lang="es-EC">
                <a:solidFill>
                  <a:srgbClr val="000000"/>
                </a:solidFill>
                <a:latin typeface="Arial"/>
                <a:ea typeface="ＭＳ Ｐゴシック"/>
              </a:rPr>
              <a:t>%80</a:t>
            </a:r>
            <a:endParaRPr/>
          </a:p>
        </p:txBody>
      </p:sp>
      <p:sp>
        <p:nvSpPr>
          <p:cNvPr id="238" name="CustomShape 9"/>
          <p:cNvSpPr/>
          <p:nvPr/>
        </p:nvSpPr>
        <p:spPr>
          <a:xfrm>
            <a:off x="2709360" y="1828800"/>
            <a:ext cx="694080" cy="364680"/>
          </a:xfrm>
          <a:prstGeom prst="rect">
            <a:avLst/>
          </a:prstGeom>
        </p:spPr>
        <p:txBody>
          <a:bodyPr bIns="45000" lIns="90000" rIns="90000" tIns="45000"/>
          <a:p>
            <a:pPr>
              <a:lnSpc>
                <a:spcPct val="100000"/>
              </a:lnSpc>
            </a:pPr>
            <a:r>
              <a:rPr b="1" lang="es-EC">
                <a:solidFill>
                  <a:srgbClr val="00b050"/>
                </a:solidFill>
                <a:latin typeface="Arial"/>
                <a:ea typeface="ＭＳ Ｐゴシック"/>
              </a:rPr>
              <a:t>%12</a:t>
            </a:r>
            <a:endParaRPr/>
          </a:p>
        </p:txBody>
      </p:sp>
      <p:sp>
        <p:nvSpPr>
          <p:cNvPr id="239" name="Line 10"/>
          <p:cNvSpPr/>
          <p:nvPr/>
        </p:nvSpPr>
        <p:spPr>
          <a:xfrm flipH="1">
            <a:off x="3465360" y="1182600"/>
            <a:ext cx="3240" cy="1054080"/>
          </a:xfrm>
          <a:prstGeom prst="line">
            <a:avLst/>
          </a:prstGeom>
          <a:ln w="12600">
            <a:solidFill>
              <a:srgbClr val="000000"/>
            </a:solidFill>
            <a:custDash>
              <a:ds d="140000" sp="105000"/>
            </a:custDash>
            <a:round/>
          </a:ln>
        </p:spPr>
      </p:sp>
      <p:sp>
        <p:nvSpPr>
          <p:cNvPr id="240" name="CustomShape 11"/>
          <p:cNvSpPr/>
          <p:nvPr/>
        </p:nvSpPr>
        <p:spPr>
          <a:xfrm>
            <a:off x="3563640" y="1143000"/>
            <a:ext cx="4581000" cy="364680"/>
          </a:xfrm>
          <a:prstGeom prst="rect">
            <a:avLst/>
          </a:prstGeom>
        </p:spPr>
        <p:txBody>
          <a:bodyPr bIns="45000" lIns="90000" rIns="90000" tIns="45000" wrap="none"/>
          <a:p>
            <a:pPr>
              <a:lnSpc>
                <a:spcPct val="100000"/>
              </a:lnSpc>
            </a:pPr>
            <a:r>
              <a:rPr lang="es-EC">
                <a:solidFill>
                  <a:srgbClr val="000000"/>
                </a:solidFill>
                <a:latin typeface="Arial"/>
                <a:ea typeface="ＭＳ Ｐゴシック"/>
              </a:rPr>
              <a:t>Observaciones: retrasos en documentación</a:t>
            </a:r>
            <a:endParaRPr/>
          </a:p>
        </p:txBody>
      </p:sp>
      <p:graphicFrame>
        <p:nvGraphicFramePr>
          <p:cNvPr id="241" name="Table 12"/>
          <p:cNvGraphicFramePr/>
          <p:nvPr/>
        </p:nvGraphicFramePr>
        <p:xfrm>
          <a:off x="355680" y="2557080"/>
          <a:ext cx="8364600" cy="3901320"/>
        </p:xfrm>
        <a:graphic>
          <a:graphicData uri="http://schemas.openxmlformats.org/drawingml/2006/table">
            <a:tbl>
              <a:tblPr/>
              <a:tblGrid>
                <a:gridCol w="2301480"/>
                <a:gridCol w="1841040"/>
                <a:gridCol w="1630800"/>
                <a:gridCol w="908280"/>
                <a:gridCol w="1683000"/>
              </a:tblGrid>
              <a:tr h="1123560">
                <a:tc>
                  <a:txBody>
                    <a:bodyPr anchor="b" bIns="0" lIns="0" rIns="0" tIns="0" wrap="none"/>
                    <a:p>
                      <a:pPr>
                        <a:lnSpc>
                          <a:spcPct val="100000"/>
                        </a:lnSpc>
                      </a:pPr>
                      <a:r>
                        <a:rPr b="1" lang="es-EC" sz="2000">
                          <a:solidFill>
                            <a:srgbClr val="000000"/>
                          </a:solidFill>
                          <a:latin typeface="Calibri"/>
                        </a:rPr>
                        <a:t>Nombre Fase</a:t>
                      </a:r>
                      <a:endParaRPr/>
                    </a:p>
                  </a:txBody>
                  <a:tcPr/>
                </a:tc>
                <a:tc>
                  <a:txBody>
                    <a:bodyPr anchor="b" bIns="0" lIns="0" rIns="0" tIns="0" wrap="none"/>
                    <a:p>
                      <a:pPr>
                        <a:lnSpc>
                          <a:spcPct val="100000"/>
                        </a:lnSpc>
                      </a:pPr>
                      <a:r>
                        <a:rPr b="1" lang="es-EC" sz="2000">
                          <a:solidFill>
                            <a:srgbClr val="000000"/>
                          </a:solidFill>
                          <a:latin typeface="Calibri"/>
                        </a:rPr>
                        <a:t>Fecha fin real</a:t>
                      </a:r>
                      <a:endParaRPr/>
                    </a:p>
                  </a:txBody>
                  <a:tcPr/>
                </a:tc>
                <a:tc>
                  <a:txBody>
                    <a:bodyPr anchor="b" bIns="0" lIns="0" rIns="0" tIns="0" wrap="none"/>
                    <a:p>
                      <a:pPr algn="ctr">
                        <a:lnSpc>
                          <a:spcPct val="100000"/>
                        </a:lnSpc>
                      </a:pPr>
                      <a:r>
                        <a:rPr b="1" lang="es-EC" sz="2000">
                          <a:solidFill>
                            <a:srgbClr val="000000"/>
                          </a:solidFill>
                          <a:latin typeface="Calibri"/>
                        </a:rPr>
                        <a:t>% Avance Estimado</a:t>
                      </a:r>
                      <a:endParaRPr/>
                    </a:p>
                  </a:txBody>
                  <a:tcPr/>
                </a:tc>
                <a:tc>
                  <a:txBody>
                    <a:bodyPr anchor="b" bIns="0" lIns="0" rIns="0" tIns="0" wrap="none"/>
                    <a:p>
                      <a:pPr algn="ctr">
                        <a:lnSpc>
                          <a:spcPct val="100000"/>
                        </a:lnSpc>
                      </a:pPr>
                      <a:r>
                        <a:rPr b="1" lang="es-EC" sz="2000">
                          <a:solidFill>
                            <a:srgbClr val="000000"/>
                          </a:solidFill>
                          <a:latin typeface="Calibri"/>
                        </a:rPr>
                        <a:t>% Avance Real</a:t>
                      </a:r>
                      <a:endParaRPr/>
                    </a:p>
                  </a:txBody>
                  <a:tcPr/>
                </a:tc>
                <a:tc>
                  <a:txBody>
                    <a:bodyPr anchor="b" bIns="0" lIns="0" rIns="0" tIns="0" wrap="none"/>
                    <a:p>
                      <a:pPr algn="ctr">
                        <a:lnSpc>
                          <a:spcPct val="100000"/>
                        </a:lnSpc>
                      </a:pPr>
                      <a:r>
                        <a:rPr b="1" lang="es-EC" sz="2000">
                          <a:solidFill>
                            <a:srgbClr val="000000"/>
                          </a:solidFill>
                          <a:latin typeface="Calibri"/>
                        </a:rPr>
                        <a:t>% Retraso</a:t>
                      </a:r>
                      <a:endParaRPr/>
                    </a:p>
                  </a:txBody>
                  <a:tcPr/>
                </a:tc>
              </a:tr>
              <a:tr h="637560">
                <a:tc>
                  <a:txBody>
                    <a:bodyPr anchor="b" bIns="0" lIns="0" rIns="0" tIns="0" wrap="none"/>
                    <a:p>
                      <a:pPr>
                        <a:lnSpc>
                          <a:spcPct val="100000"/>
                        </a:lnSpc>
                      </a:pPr>
                      <a:r>
                        <a:rPr lang="es-EC" sz="1600">
                          <a:solidFill>
                            <a:srgbClr val="000000"/>
                          </a:solidFill>
                          <a:latin typeface="Arial"/>
                        </a:rPr>
                        <a:t>Desarrollo de la propuesta  formal </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12/12/2013</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100%</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100%</a:t>
                      </a:r>
                      <a:endParaRPr/>
                    </a:p>
                  </a:txBody>
                  <a:tcPr/>
                </a:tc>
                <a:tc>
                  <a:txBody>
                    <a:bodyPr anchor="b" bIns="0" lIns="0" rIns="0" tIns="0" wrap="none"/>
                    <a:p>
                      <a:pPr algn="r">
                        <a:lnSpc>
                          <a:spcPct val="100000"/>
                        </a:lnSpc>
                      </a:pPr>
                      <a:r>
                        <a:rPr lang="es-EC">
                          <a:solidFill>
                            <a:srgbClr val="000000"/>
                          </a:solidFill>
                          <a:latin typeface="Calibri"/>
                        </a:rPr>
                        <a:t>0,0%</a:t>
                      </a:r>
                      <a:endParaRPr/>
                    </a:p>
                  </a:txBody>
                  <a:tcPr/>
                </a:tc>
              </a:tr>
              <a:tr h="637560">
                <a:tc>
                  <a:txBody>
                    <a:bodyPr anchor="b" bIns="0" lIns="0" rIns="0" tIns="0" wrap="none"/>
                    <a:p>
                      <a:pPr>
                        <a:lnSpc>
                          <a:spcPct val="100000"/>
                        </a:lnSpc>
                      </a:pPr>
                      <a:r>
                        <a:rPr lang="es-EC" sz="1600">
                          <a:solidFill>
                            <a:srgbClr val="000000"/>
                          </a:solidFill>
                          <a:latin typeface="Arial"/>
                        </a:rPr>
                        <a:t>Investigación Preliminar</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30/01/2014</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90%</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90%</a:t>
                      </a:r>
                      <a:endParaRPr/>
                    </a:p>
                  </a:txBody>
                  <a:tcPr/>
                </a:tc>
                <a:tc>
                  <a:txBody>
                    <a:bodyPr anchor="b" bIns="0" lIns="0" rIns="0" tIns="0" wrap="none"/>
                    <a:p>
                      <a:pPr algn="r">
                        <a:lnSpc>
                          <a:spcPct val="100000"/>
                        </a:lnSpc>
                      </a:pPr>
                      <a:r>
                        <a:rPr lang="es-EC">
                          <a:solidFill>
                            <a:srgbClr val="000000"/>
                          </a:solidFill>
                          <a:latin typeface="Calibri"/>
                        </a:rPr>
                        <a:t>10%</a:t>
                      </a:r>
                      <a:endParaRPr/>
                    </a:p>
                  </a:txBody>
                  <a:tcPr/>
                </a:tc>
              </a:tr>
              <a:tr h="637560">
                <a:tc>
                  <a:txBody>
                    <a:bodyPr anchor="b" bIns="0" lIns="0" rIns="0" tIns="0" wrap="none"/>
                    <a:p>
                      <a:pPr>
                        <a:lnSpc>
                          <a:spcPct val="100000"/>
                        </a:lnSpc>
                      </a:pPr>
                      <a:r>
                        <a:rPr lang="es-EC" sz="1600">
                          <a:solidFill>
                            <a:srgbClr val="000000"/>
                          </a:solidFill>
                          <a:latin typeface="Arial"/>
                        </a:rPr>
                        <a:t>Implementación de la solución</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95%</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85%</a:t>
                      </a:r>
                      <a:endParaRPr/>
                    </a:p>
                  </a:txBody>
                  <a:tcPr/>
                </a:tc>
                <a:tc>
                  <a:txBody>
                    <a:bodyPr anchor="b" bIns="0" lIns="0" rIns="0" tIns="0" wrap="none"/>
                    <a:p>
                      <a:pPr algn="r">
                        <a:lnSpc>
                          <a:spcPct val="100000"/>
                        </a:lnSpc>
                      </a:pPr>
                      <a:r>
                        <a:rPr lang="es-EC">
                          <a:solidFill>
                            <a:srgbClr val="000000"/>
                          </a:solidFill>
                          <a:latin typeface="Calibri"/>
                        </a:rPr>
                        <a:t>10%</a:t>
                      </a:r>
                      <a:endParaRPr/>
                    </a:p>
                  </a:txBody>
                  <a:tcPr/>
                </a:tc>
              </a:tr>
              <a:tr h="865080">
                <a:tc>
                  <a:txBody>
                    <a:bodyPr bIns="66600" lIns="66600" rIns="66600" tIns="66600" wrap="none"/>
                    <a:p>
                      <a:pPr algn="just">
                        <a:lnSpc>
                          <a:spcPct val="100000"/>
                        </a:lnSpc>
                      </a:pPr>
                      <a:r>
                        <a:rPr lang="es-EC" sz="1600">
                          <a:solidFill>
                            <a:srgbClr val="000000"/>
                          </a:solidFill>
                          <a:latin typeface="Arial"/>
                        </a:rPr>
                        <a:t>Análisis de Resultados, Conclusiones y Recomendaciones</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a:t>
                      </a:r>
                      <a:endParaRPr/>
                    </a:p>
                  </a:txBody>
                  <a:tcPr/>
                </a:tc>
                <a:tc>
                  <a:txBody>
                    <a:bodyPr anchor="b" bIns="0" lIns="0" rIns="0" tIns="0" wrap="none"/>
                    <a:p>
                      <a:pPr>
                        <a:lnSpc>
                          <a:spcPct val="100000"/>
                        </a:lnSpc>
                      </a:pPr>
                      <a:r>
                        <a:rPr lang="es-EC">
                          <a:solidFill>
                            <a:srgbClr val="000000"/>
                          </a:solidFill>
                          <a:latin typeface="Calibri"/>
                        </a:rPr>
                        <a:t> </a:t>
                      </a:r>
                      <a:r>
                        <a:rPr lang="es-EC">
                          <a:solidFill>
                            <a:srgbClr val="000000"/>
                          </a:solidFill>
                          <a:latin typeface="Calibri"/>
                        </a:rPr>
                        <a:t>40%</a:t>
                      </a:r>
                      <a:endParaRPr/>
                    </a:p>
                  </a:txBody>
                  <a:tcPr/>
                </a:tc>
                <a:tc>
                  <a:txBody>
                    <a:bodyPr anchor="b" bIns="0" lIns="0" rIns="0" tIns="0" wrap="none"/>
                    <a:p>
                      <a:pPr>
                        <a:lnSpc>
                          <a:spcPct val="100000"/>
                        </a:lnSpc>
                      </a:pPr>
                      <a:r>
                        <a:rPr lang="es-EC">
                          <a:solidFill>
                            <a:srgbClr val="000000"/>
                          </a:solidFill>
                          <a:latin typeface="Calibri"/>
                        </a:rPr>
                        <a:t>40%</a:t>
                      </a:r>
                      <a:endParaRPr/>
                    </a:p>
                  </a:txBody>
                  <a:tcPr/>
                </a:tc>
                <a:tc>
                  <a:txBody>
                    <a:bodyPr anchor="b" bIns="0" lIns="0" rIns="0" tIns="0" wrap="none"/>
                    <a:p>
                      <a:pPr algn="r">
                        <a:lnSpc>
                          <a:spcPct val="100000"/>
                        </a:lnSpc>
                      </a:pPr>
                      <a:r>
                        <a:rPr lang="es-EC">
                          <a:solidFill>
                            <a:srgbClr val="000000"/>
                          </a:solidFill>
                          <a:latin typeface="Calibri"/>
                        </a:rPr>
                        <a:t>10%</a:t>
                      </a:r>
                      <a:endParaRPr/>
                    </a:p>
                  </a:txBody>
                  <a:tcPr/>
                </a:tc>
              </a:tr>
            </a:tbl>
          </a:graphicData>
        </a:graphic>
      </p:graphicFrame>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