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2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3DBA-2427-4FE9-9838-07C8D5B0832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6FB4-7798-4373-AFFF-9BAFB70EA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43062"/>
            <a:ext cx="6076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671637"/>
            <a:ext cx="60674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681162"/>
            <a:ext cx="60579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633537"/>
            <a:ext cx="60864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33537"/>
            <a:ext cx="60769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638300"/>
            <a:ext cx="6057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676400"/>
            <a:ext cx="6057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SanDisk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Wu</dc:creator>
  <cp:lastModifiedBy>Feng Wu</cp:lastModifiedBy>
  <cp:revision>1</cp:revision>
  <cp:lastPrinted>2017-04-17T08:31:43Z</cp:lastPrinted>
  <dcterms:created xsi:type="dcterms:W3CDTF">2017-04-17T08:30:18Z</dcterms:created>
  <dcterms:modified xsi:type="dcterms:W3CDTF">2017-04-17T08:35:24Z</dcterms:modified>
</cp:coreProperties>
</file>