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4025E-35C6-41F2-B376-C78BB3DF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C4C80-82AD-4D29-9242-CED4DF1F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2E21C-14CC-44C5-AD99-2D4A8946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F6519-3058-48DF-97DA-B034B82D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AC0AF-7292-45F9-A7FD-C2EFBE34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8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E7BF7-63AC-48AA-ADBA-5C10E556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6588E4-17F7-48FE-B178-53869CD5A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E9269-B51C-4841-A47F-718EC35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78EB8-242D-45E2-86B7-AAB9A47B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3BC6F-7743-4380-B4C8-AE7C8419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96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61F5D0-C5E1-472E-A67C-FBB515272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F11F1-F79A-4D9C-A90D-DB8124BA2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F3C257-444D-4706-B7D5-AB62187C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1F228-AC8A-49C5-B1D2-0E2BC49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75604-0B31-4689-A3FE-4123FAD0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2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873A7-EEC2-4DAB-B75D-53ECBCE0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21552F-BCBF-4BDD-A87C-302C8B7F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EC1A3-D225-4A6D-95F5-9DE5BFE6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4974A-21FA-4AA8-99E1-3ECF5499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389A8-D2B8-4FB6-A663-2B1969D1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72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73D0E-D5C4-452C-96FD-1C819058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F42750-C2C7-41BE-9D92-D17A0411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55A22-1673-4855-B2F1-8E5806CE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CC16F-F699-4C73-962A-6DFBE40B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8F8EA-1E13-48EE-A238-74AC463E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08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14E30-5AF2-4033-A7FE-CC4427F0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9F2E5-990C-4AF9-86F1-8A8AAEB29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B95192-272A-4211-AD7A-23A671CC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2A9A13-1972-4377-88FA-C5F078E3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6E072A-B867-4749-A18E-B698F4A9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02AE34-A576-472C-9F3F-E74EABBC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8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7EB3B-CF4A-4F6A-BC76-3AC616C5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61D081-A6A6-450A-A8E1-DAF29054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1FC846-5E86-4D2D-86D0-A73129BD2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A45AF7-B419-42B5-AE99-C42CA752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DF088D-F5C4-4D58-99AB-81551A50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9BC8C0-924B-418B-A735-4254AA1F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815DED-A12F-4008-8380-1D31DE4C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523366-805D-461E-8FF9-B527AB59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01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A9A1E-DFF4-45D5-84E1-F2E3162B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B47CC4-80F9-404F-A37C-C552E385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39FD8B-E45C-4BFB-B3A4-630DE356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6FA60C-8E24-470B-A462-9ABB6FD1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61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BD9990-AB30-40F9-920A-97A08651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0F5785-4BB8-47C3-A7EB-9D874650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E0938F-2767-4257-B201-A6377476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0C6E8-B389-4781-865F-D2F55A39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C6DF3-C037-4306-96AB-408A5C68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47D86C-A23F-4ED0-A86C-83BC7379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F5434E-D492-4E80-9D8A-4EE920B2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95BB71-6522-4339-9719-9F22E6F6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99FD1F-1231-4CAC-9D17-CC27487E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26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76272-AF9A-42DA-9586-977EA43E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F10E3-8ADF-45E7-8694-0759A1CBD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20C768-C428-4D77-BD92-158865F9E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8D2E6E-0A72-4F10-B13D-C4D273A3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EB79FC-69A7-40D1-8E02-CFC88CB0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851B23-D321-46AC-B929-8DE86772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09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73092A-BD85-41EF-B1CF-B6309BBF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BD8FCD-1997-48AB-9FE8-4B716369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EBC83-173A-48A5-A625-975D53B9E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01A5-0193-4957-B167-EEFABC794358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7BC31-5D07-4803-95BC-70F57368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9FF4B-F987-4572-9817-E5341F319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41AC-09F6-4E4A-8FB5-844BF0068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4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FCF98-B58E-4EFC-A5A2-FC74D90C1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MEU TÍTULO BOMBÁSTICO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90559-1A9D-44C9-A5A6-7BE30AF30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7266" y="3429000"/>
            <a:ext cx="4977468" cy="542123"/>
          </a:xfrm>
        </p:spPr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Learning com </a:t>
            </a:r>
            <a:r>
              <a:rPr lang="pt-BR" dirty="0" err="1"/>
              <a:t>Tensorflow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662A6C9-13DE-4077-BCE3-38531CF97EDD}"/>
              </a:ext>
            </a:extLst>
          </p:cNvPr>
          <p:cNvSpPr txBox="1">
            <a:spLocks/>
          </p:cNvSpPr>
          <p:nvPr/>
        </p:nvSpPr>
        <p:spPr>
          <a:xfrm>
            <a:off x="3607266" y="4776678"/>
            <a:ext cx="4977468" cy="54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&lt;Nome dos Membros do Grupo&gt;</a:t>
            </a:r>
          </a:p>
        </p:txBody>
      </p:sp>
    </p:spTree>
    <p:extLst>
      <p:ext uri="{BB962C8B-B14F-4D97-AF65-F5344CB8AC3E}">
        <p14:creationId xmlns:p14="http://schemas.microsoft.com/office/powerpoint/2010/main" val="388594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D2DD2-E406-43BC-853F-523C3DF4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790FC-10ED-46B3-9B4E-01266B95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Resumo dos Resultados</a:t>
            </a:r>
          </a:p>
          <a:p>
            <a:r>
              <a:rPr lang="pt-BR" dirty="0"/>
              <a:t>Método</a:t>
            </a:r>
          </a:p>
          <a:p>
            <a:pPr lvl="1"/>
            <a:r>
              <a:rPr lang="pt-BR" dirty="0"/>
              <a:t>Análise de Negócio, Data </a:t>
            </a:r>
            <a:r>
              <a:rPr lang="pt-BR" dirty="0" err="1"/>
              <a:t>Understanding</a:t>
            </a:r>
            <a:r>
              <a:rPr lang="pt-BR" dirty="0"/>
              <a:t>, Data </a:t>
            </a:r>
            <a:r>
              <a:rPr lang="pt-BR" dirty="0" err="1"/>
              <a:t>Preparation</a:t>
            </a:r>
            <a:r>
              <a:rPr lang="pt-BR" dirty="0"/>
              <a:t>, </a:t>
            </a:r>
            <a:r>
              <a:rPr lang="pt-BR" dirty="0" err="1"/>
              <a:t>Modeling</a:t>
            </a:r>
            <a:r>
              <a:rPr lang="pt-BR" dirty="0"/>
              <a:t>, </a:t>
            </a:r>
            <a:r>
              <a:rPr lang="pt-BR" dirty="0" err="1"/>
              <a:t>Evaluation</a:t>
            </a:r>
            <a:r>
              <a:rPr lang="pt-BR" dirty="0"/>
              <a:t>, Deployment.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2F4123-259B-442E-BDC2-4EB194A97966}"/>
              </a:ext>
            </a:extLst>
          </p:cNvPr>
          <p:cNvSpPr txBox="1"/>
          <p:nvPr/>
        </p:nvSpPr>
        <p:spPr>
          <a:xfrm>
            <a:off x="2231471" y="2239861"/>
            <a:ext cx="141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Parte </a:t>
            </a:r>
            <a:r>
              <a:rPr lang="pt-BR" sz="1600" dirty="0" err="1">
                <a:solidFill>
                  <a:srgbClr val="FF0000"/>
                </a:solidFill>
              </a:rPr>
              <a:t>téorica</a:t>
            </a:r>
            <a:r>
              <a:rPr lang="pt-BR" sz="1600" dirty="0">
                <a:solidFill>
                  <a:srgbClr val="FF0000"/>
                </a:solidFill>
              </a:rPr>
              <a:t> do trabalho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77BCB7-B73D-4946-9ECF-EA555EF6AA86}"/>
              </a:ext>
            </a:extLst>
          </p:cNvPr>
          <p:cNvSpPr txBox="1"/>
          <p:nvPr/>
        </p:nvSpPr>
        <p:spPr>
          <a:xfrm>
            <a:off x="2752987" y="3448590"/>
            <a:ext cx="128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Parte Prática do Trabalho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C17483-1DED-41A5-A104-88A83C8B713D}"/>
              </a:ext>
            </a:extLst>
          </p:cNvPr>
          <p:cNvSpPr txBox="1"/>
          <p:nvPr/>
        </p:nvSpPr>
        <p:spPr>
          <a:xfrm>
            <a:off x="2813108" y="4155213"/>
            <a:ext cx="1282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Fechamento + Próximos Passos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C8BAA6-7A6D-430B-8444-91E157C5BE83}"/>
              </a:ext>
            </a:extLst>
          </p:cNvPr>
          <p:cNvSpPr txBox="1"/>
          <p:nvPr/>
        </p:nvSpPr>
        <p:spPr>
          <a:xfrm>
            <a:off x="4677910" y="1870529"/>
            <a:ext cx="99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92D050"/>
                </a:solidFill>
              </a:rPr>
              <a:t>~ 1 min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9B9EAF-2502-451A-B5B3-03F9958B8423}"/>
              </a:ext>
            </a:extLst>
          </p:cNvPr>
          <p:cNvSpPr txBox="1"/>
          <p:nvPr/>
        </p:nvSpPr>
        <p:spPr>
          <a:xfrm>
            <a:off x="4181386" y="4433474"/>
            <a:ext cx="99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92D050"/>
                </a:solidFill>
              </a:rPr>
              <a:t>~ 1 min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7D73AD-8016-4D56-8BF7-210ED3B448FD}"/>
              </a:ext>
            </a:extLst>
          </p:cNvPr>
          <p:cNvSpPr txBox="1"/>
          <p:nvPr/>
        </p:nvSpPr>
        <p:spPr>
          <a:xfrm>
            <a:off x="4770013" y="3163539"/>
            <a:ext cx="99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92D050"/>
                </a:solidFill>
              </a:rPr>
              <a:t>~ 3 min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FFA89D6-0282-417D-B6B1-1D3E525A8B75}"/>
              </a:ext>
            </a:extLst>
          </p:cNvPr>
          <p:cNvSpPr txBox="1"/>
          <p:nvPr/>
        </p:nvSpPr>
        <p:spPr>
          <a:xfrm>
            <a:off x="4035105" y="3613840"/>
            <a:ext cx="99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92D050"/>
                </a:solidFill>
              </a:rPr>
              <a:t>~ 5 min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53EE3E-6E8D-40FD-A41B-E40811B91D75}"/>
              </a:ext>
            </a:extLst>
          </p:cNvPr>
          <p:cNvSpPr txBox="1"/>
          <p:nvPr/>
        </p:nvSpPr>
        <p:spPr>
          <a:xfrm>
            <a:off x="11224470" y="6308209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/ X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15C2D7-FD19-40F8-A464-697338B345C2}"/>
              </a:ext>
            </a:extLst>
          </p:cNvPr>
          <p:cNvSpPr txBox="1"/>
          <p:nvPr/>
        </p:nvSpPr>
        <p:spPr>
          <a:xfrm>
            <a:off x="10384172" y="5723434"/>
            <a:ext cx="165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Numero do Slide, slide 2 de X</a:t>
            </a:r>
          </a:p>
        </p:txBody>
      </p:sp>
    </p:spTree>
    <p:extLst>
      <p:ext uri="{BB962C8B-B14F-4D97-AF65-F5344CB8AC3E}">
        <p14:creationId xmlns:p14="http://schemas.microsoft.com/office/powerpoint/2010/main" val="4898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AEEFE-F9F1-4105-B327-868EBB87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EF9DE-107D-47DD-93B4-0F3558A8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7769"/>
          </a:xfrm>
        </p:spPr>
        <p:txBody>
          <a:bodyPr/>
          <a:lstStyle/>
          <a:p>
            <a:r>
              <a:rPr lang="pt-BR" dirty="0"/>
              <a:t>“Abstract” do meu trabalho: Utilizamos rede neural modelo YYYY para resolver problema de negocio ZZZZ, obtivemos figura de mérito FFFF que em relação ao baseline BBBB, então...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7B4FA3-4AB5-4BED-B923-AC7D06E34E8C}"/>
              </a:ext>
            </a:extLst>
          </p:cNvPr>
          <p:cNvSpPr txBox="1"/>
          <p:nvPr/>
        </p:nvSpPr>
        <p:spPr>
          <a:xfrm>
            <a:off x="7595532" y="5251509"/>
            <a:ext cx="375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Slide comercial para vender o seu peixe!</a:t>
            </a:r>
          </a:p>
        </p:txBody>
      </p:sp>
    </p:spTree>
    <p:extLst>
      <p:ext uri="{BB962C8B-B14F-4D97-AF65-F5344CB8AC3E}">
        <p14:creationId xmlns:p14="http://schemas.microsoft.com/office/powerpoint/2010/main" val="263583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AEEFE-F9F1-4105-B327-868EBB87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EF9DE-107D-47DD-93B4-0F3558A8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50"/>
            <a:ext cx="10515600" cy="3207769"/>
          </a:xfrm>
        </p:spPr>
        <p:txBody>
          <a:bodyPr/>
          <a:lstStyle/>
          <a:p>
            <a:r>
              <a:rPr lang="pt-BR" dirty="0"/>
              <a:t>Descrever, sem ainda apresentar os resultados</a:t>
            </a:r>
          </a:p>
          <a:p>
            <a:pPr lvl="1"/>
            <a:r>
              <a:rPr lang="pt-BR" dirty="0"/>
              <a:t>O problema de negócio e sugestão de resolução</a:t>
            </a:r>
          </a:p>
          <a:p>
            <a:pPr lvl="1"/>
            <a:r>
              <a:rPr lang="pt-BR" dirty="0"/>
              <a:t>A base de dados utilizadas e seus atributos</a:t>
            </a:r>
          </a:p>
          <a:p>
            <a:pPr lvl="1"/>
            <a:r>
              <a:rPr lang="pt-BR" dirty="0"/>
              <a:t>Qual topologia de Rede Neural foi escolhida e porque</a:t>
            </a:r>
          </a:p>
          <a:p>
            <a:pPr lvl="1"/>
            <a:r>
              <a:rPr lang="pt-BR" dirty="0"/>
              <a:t>Como será identificado que o treinamento foi concluído</a:t>
            </a:r>
          </a:p>
          <a:p>
            <a:pPr lvl="1"/>
            <a:r>
              <a:rPr lang="pt-BR" dirty="0"/>
              <a:t>Como será validado o resultado estatístico da rede/modelo.</a:t>
            </a:r>
          </a:p>
          <a:p>
            <a:pPr lvl="1"/>
            <a:r>
              <a:rPr lang="pt-BR" dirty="0"/>
              <a:t>&lt;Opcional&gt; Como o modelo seria integrado em uma infraestrutura, para auxiliar a resolução do problema de negócio.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7B4FA3-4AB5-4BED-B923-AC7D06E34E8C}"/>
              </a:ext>
            </a:extLst>
          </p:cNvPr>
          <p:cNvSpPr txBox="1"/>
          <p:nvPr/>
        </p:nvSpPr>
        <p:spPr>
          <a:xfrm>
            <a:off x="7768206" y="4519060"/>
            <a:ext cx="4001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Tentem: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Ser mais visuais (gráficos e tabelas)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Não ler o texto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Mais sucinto possível no número de slides.</a:t>
            </a:r>
          </a:p>
          <a:p>
            <a:pPr algn="just"/>
            <a:r>
              <a:rPr lang="pt-BR" sz="1600" dirty="0">
                <a:solidFill>
                  <a:srgbClr val="FF0000"/>
                </a:solidFill>
              </a:rPr>
              <a:t>Tentem não ler o texto.</a:t>
            </a:r>
          </a:p>
          <a:p>
            <a:pPr algn="just"/>
            <a:r>
              <a:rPr lang="pt-BR" sz="1600" dirty="0">
                <a:solidFill>
                  <a:srgbClr val="FF0000"/>
                </a:solidFill>
              </a:rPr>
              <a:t>Tentem ser o mais sucinto possível no número de slides</a:t>
            </a:r>
          </a:p>
        </p:txBody>
      </p:sp>
    </p:spTree>
    <p:extLst>
      <p:ext uri="{BB962C8B-B14F-4D97-AF65-F5344CB8AC3E}">
        <p14:creationId xmlns:p14="http://schemas.microsoft.com/office/powerpoint/2010/main" val="229492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AEEFE-F9F1-4105-B327-868EBB87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EF9DE-107D-47DD-93B4-0F3558A8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50"/>
            <a:ext cx="5956883" cy="3207769"/>
          </a:xfrm>
        </p:spPr>
        <p:txBody>
          <a:bodyPr/>
          <a:lstStyle/>
          <a:p>
            <a:r>
              <a:rPr lang="pt-BR" dirty="0"/>
              <a:t>Base de Dados</a:t>
            </a:r>
          </a:p>
          <a:p>
            <a:pPr lvl="1"/>
            <a:r>
              <a:rPr lang="pt-BR" dirty="0"/>
              <a:t>Volumetria, colunas, linhas,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Análise Exploratória</a:t>
            </a:r>
          </a:p>
          <a:p>
            <a:r>
              <a:rPr lang="pt-BR" dirty="0"/>
              <a:t>Treinamento</a:t>
            </a:r>
          </a:p>
          <a:p>
            <a:r>
              <a:rPr lang="pt-BR" dirty="0"/>
              <a:t>Validação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57B881-6768-4750-85FC-4374ED2FEDF4}"/>
              </a:ext>
            </a:extLst>
          </p:cNvPr>
          <p:cNvSpPr txBox="1"/>
          <p:nvPr/>
        </p:nvSpPr>
        <p:spPr>
          <a:xfrm>
            <a:off x="6375633" y="3954019"/>
            <a:ext cx="513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Foco nos números! Tentem comparar o modelo com algum baseline, ou duas versões diferentes do modelo.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Questão mais importante dessa parte, o modelo está treinado, com capacidade de apoiar o problema de negócio e sem problemas de generalização?</a:t>
            </a:r>
          </a:p>
        </p:txBody>
      </p:sp>
    </p:spTree>
    <p:extLst>
      <p:ext uri="{BB962C8B-B14F-4D97-AF65-F5344CB8AC3E}">
        <p14:creationId xmlns:p14="http://schemas.microsoft.com/office/powerpoint/2010/main" val="329774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AEEFE-F9F1-4105-B327-868EBB87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EF9DE-107D-47DD-93B4-0F3558A8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50"/>
            <a:ext cx="5956883" cy="3207769"/>
          </a:xfrm>
        </p:spPr>
        <p:txBody>
          <a:bodyPr/>
          <a:lstStyle/>
          <a:p>
            <a:r>
              <a:rPr lang="pt-BR" dirty="0"/>
              <a:t>Conclusão</a:t>
            </a:r>
          </a:p>
          <a:p>
            <a:r>
              <a:rPr lang="pt-BR" dirty="0"/>
              <a:t>Próximos Passos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57B881-6768-4750-85FC-4374ED2FEDF4}"/>
              </a:ext>
            </a:extLst>
          </p:cNvPr>
          <p:cNvSpPr txBox="1"/>
          <p:nvPr/>
        </p:nvSpPr>
        <p:spPr>
          <a:xfrm>
            <a:off x="6375633" y="3954019"/>
            <a:ext cx="513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Retorno ao “Abstract” mas agora com bem mais detalhe.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Com tudo que aprendemos, para onde vamos?</a:t>
            </a:r>
          </a:p>
        </p:txBody>
      </p:sp>
    </p:spTree>
    <p:extLst>
      <p:ext uri="{BB962C8B-B14F-4D97-AF65-F5344CB8AC3E}">
        <p14:creationId xmlns:p14="http://schemas.microsoft.com/office/powerpoint/2010/main" val="87347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AEEFE-F9F1-4105-B327-868EBB87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 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EF9DE-107D-47DD-93B4-0F3558A8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521" y="3525985"/>
            <a:ext cx="5956883" cy="3207769"/>
          </a:xfrm>
        </p:spPr>
        <p:txBody>
          <a:bodyPr/>
          <a:lstStyle/>
          <a:p>
            <a:r>
              <a:rPr lang="pt-BR" dirty="0"/>
              <a:t>Perguntas</a:t>
            </a:r>
          </a:p>
          <a:p>
            <a:r>
              <a:rPr lang="pt-BR" dirty="0"/>
              <a:t>Membros do Grupo</a:t>
            </a:r>
          </a:p>
        </p:txBody>
      </p:sp>
    </p:spTree>
    <p:extLst>
      <p:ext uri="{BB962C8B-B14F-4D97-AF65-F5344CB8AC3E}">
        <p14:creationId xmlns:p14="http://schemas.microsoft.com/office/powerpoint/2010/main" val="3331587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MEU TÍTULO BOMBÁSTICO</vt:lpstr>
      <vt:lpstr>Agenda</vt:lpstr>
      <vt:lpstr>Resumo dos Resultados</vt:lpstr>
      <vt:lpstr>Método</vt:lpstr>
      <vt:lpstr>Resultados</vt:lpstr>
      <vt:lpstr>Conclusão</vt:lpstr>
      <vt:lpstr>Muito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TÍTULO BOMBÁSTICO</dc:title>
  <dc:creator>Diego iA</dc:creator>
  <cp:lastModifiedBy>Winicius Botelho Faquieri</cp:lastModifiedBy>
  <cp:revision>5</cp:revision>
  <dcterms:created xsi:type="dcterms:W3CDTF">2022-10-01T20:50:41Z</dcterms:created>
  <dcterms:modified xsi:type="dcterms:W3CDTF">2022-10-03T16:11:46Z</dcterms:modified>
</cp:coreProperties>
</file>