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85" r:id="rId4"/>
    <p:sldId id="386" r:id="rId5"/>
    <p:sldId id="387" r:id="rId6"/>
    <p:sldId id="389" r:id="rId7"/>
    <p:sldId id="393" r:id="rId8"/>
    <p:sldId id="388" r:id="rId9"/>
    <p:sldId id="394" r:id="rId10"/>
    <p:sldId id="390" r:id="rId11"/>
    <p:sldId id="391" r:id="rId12"/>
    <p:sldId id="392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Silva de Lima" initials="DSdL" lastIdx="1" clrIdx="0">
    <p:extLst>
      <p:ext uri="{19B8F6BF-5375-455C-9EA6-DF929625EA0E}">
        <p15:presenceInfo xmlns:p15="http://schemas.microsoft.com/office/powerpoint/2012/main" userId="Diego Silva de L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  <a:srgbClr val="376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B7963-37EB-4D72-A91C-38B013CACD23}" v="11" dt="2022-10-05T17:22:47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ouza" userId="334e9a5a-4ce8-4e07-885a-b1f7ac5cde48" providerId="ADAL" clId="{4E0261A2-3BC8-4BC1-82B6-A68F5A2C19EE}"/>
    <pc:docChg chg="undo custSel addSld delSld modSld sldOrd">
      <pc:chgData name="Mario Souza" userId="334e9a5a-4ce8-4e07-885a-b1f7ac5cde48" providerId="ADAL" clId="{4E0261A2-3BC8-4BC1-82B6-A68F5A2C19EE}" dt="2021-03-23T16:33:20.986" v="436" actId="1076"/>
      <pc:docMkLst>
        <pc:docMk/>
      </pc:docMkLst>
      <pc:sldChg chg="addSp delSp modSp mod">
        <pc:chgData name="Mario Souza" userId="334e9a5a-4ce8-4e07-885a-b1f7ac5cde48" providerId="ADAL" clId="{4E0261A2-3BC8-4BC1-82B6-A68F5A2C19EE}" dt="2021-03-23T16:05:27.125" v="169" actId="1038"/>
        <pc:sldMkLst>
          <pc:docMk/>
          <pc:sldMk cId="754208246" sldId="359"/>
        </pc:sldMkLst>
        <pc:spChg chg="add mod">
          <ac:chgData name="Mario Souza" userId="334e9a5a-4ce8-4e07-885a-b1f7ac5cde48" providerId="ADAL" clId="{4E0261A2-3BC8-4BC1-82B6-A68F5A2C19EE}" dt="2021-03-23T16:05:06.958" v="133"/>
          <ac:spMkLst>
            <pc:docMk/>
            <pc:sldMk cId="754208246" sldId="359"/>
            <ac:spMk id="18" creationId="{2505DF47-2CB8-452A-BD9B-CB4F57E04A0D}"/>
          </ac:spMkLst>
        </pc:spChg>
        <pc:spChg chg="mod">
          <ac:chgData name="Mario Souza" userId="334e9a5a-4ce8-4e07-885a-b1f7ac5cde48" providerId="ADAL" clId="{4E0261A2-3BC8-4BC1-82B6-A68F5A2C19EE}" dt="2021-03-23T16:02:33.937" v="23" actId="1036"/>
          <ac:spMkLst>
            <pc:docMk/>
            <pc:sldMk cId="754208246" sldId="359"/>
            <ac:spMk id="28" creationId="{C45F6687-3585-4FE2-B66D-13EE4CD54319}"/>
          </ac:spMkLst>
        </pc:spChg>
        <pc:spChg chg="mod">
          <ac:chgData name="Mario Souza" userId="334e9a5a-4ce8-4e07-885a-b1f7ac5cde48" providerId="ADAL" clId="{4E0261A2-3BC8-4BC1-82B6-A68F5A2C19EE}" dt="2021-03-23T16:05:13.979" v="148" actId="1035"/>
          <ac:spMkLst>
            <pc:docMk/>
            <pc:sldMk cId="754208246" sldId="359"/>
            <ac:spMk id="33" creationId="{596AD2DD-DF74-4F98-BBBE-041138ED5E4F}"/>
          </ac:spMkLst>
        </pc:spChg>
        <pc:spChg chg="mod">
          <ac:chgData name="Mario Souza" userId="334e9a5a-4ce8-4e07-885a-b1f7ac5cde48" providerId="ADAL" clId="{4E0261A2-3BC8-4BC1-82B6-A68F5A2C19EE}" dt="2021-03-23T16:05:13.979" v="148" actId="1035"/>
          <ac:spMkLst>
            <pc:docMk/>
            <pc:sldMk cId="754208246" sldId="359"/>
            <ac:spMk id="34" creationId="{35549D40-7673-47EE-8ED3-813F30A00F31}"/>
          </ac:spMkLst>
        </pc:spChg>
        <pc:spChg chg="mod">
          <ac:chgData name="Mario Souza" userId="334e9a5a-4ce8-4e07-885a-b1f7ac5cde48" providerId="ADAL" clId="{4E0261A2-3BC8-4BC1-82B6-A68F5A2C19EE}" dt="2021-03-23T16:05:13.979" v="148" actId="1035"/>
          <ac:spMkLst>
            <pc:docMk/>
            <pc:sldMk cId="754208246" sldId="359"/>
            <ac:spMk id="43" creationId="{8E039320-0BF5-4919-8E23-B44F929CAFE5}"/>
          </ac:spMkLst>
        </pc:spChg>
        <pc:spChg chg="del mod">
          <ac:chgData name="Mario Souza" userId="334e9a5a-4ce8-4e07-885a-b1f7ac5cde48" providerId="ADAL" clId="{4E0261A2-3BC8-4BC1-82B6-A68F5A2C19EE}" dt="2021-03-23T16:05:02.185" v="132" actId="478"/>
          <ac:spMkLst>
            <pc:docMk/>
            <pc:sldMk cId="754208246" sldId="359"/>
            <ac:spMk id="44" creationId="{594F3041-3F90-4498-89C8-0E9E2D86C4FA}"/>
          </ac:spMkLst>
        </pc:spChg>
        <pc:picChg chg="mod">
          <ac:chgData name="Mario Souza" userId="334e9a5a-4ce8-4e07-885a-b1f7ac5cde48" providerId="ADAL" clId="{4E0261A2-3BC8-4BC1-82B6-A68F5A2C19EE}" dt="2021-03-23T16:05:27.125" v="169" actId="1038"/>
          <ac:picMkLst>
            <pc:docMk/>
            <pc:sldMk cId="754208246" sldId="359"/>
            <ac:picMk id="29" creationId="{A1378822-B06D-4327-A168-6B565C0D4B98}"/>
          </ac:picMkLst>
        </pc:picChg>
        <pc:picChg chg="mod">
          <ac:chgData name="Mario Souza" userId="334e9a5a-4ce8-4e07-885a-b1f7ac5cde48" providerId="ADAL" clId="{4E0261A2-3BC8-4BC1-82B6-A68F5A2C19EE}" dt="2021-03-23T16:05:27.125" v="169" actId="1038"/>
          <ac:picMkLst>
            <pc:docMk/>
            <pc:sldMk cId="754208246" sldId="359"/>
            <ac:picMk id="30" creationId="{AA7D37DA-9768-4522-95DC-EB42518070CE}"/>
          </ac:picMkLst>
        </pc:picChg>
        <pc:picChg chg="mod">
          <ac:chgData name="Mario Souza" userId="334e9a5a-4ce8-4e07-885a-b1f7ac5cde48" providerId="ADAL" clId="{4E0261A2-3BC8-4BC1-82B6-A68F5A2C19EE}" dt="2021-03-23T16:05:27.125" v="169" actId="1038"/>
          <ac:picMkLst>
            <pc:docMk/>
            <pc:sldMk cId="754208246" sldId="359"/>
            <ac:picMk id="32" creationId="{A4051C40-7A13-48C7-8CCA-7713F1E819BB}"/>
          </ac:picMkLst>
        </pc:picChg>
      </pc:sldChg>
      <pc:sldChg chg="addSp delSp modSp mod">
        <pc:chgData name="Mario Souza" userId="334e9a5a-4ce8-4e07-885a-b1f7ac5cde48" providerId="ADAL" clId="{4E0261A2-3BC8-4BC1-82B6-A68F5A2C19EE}" dt="2021-03-23T16:33:20.986" v="436" actId="1076"/>
        <pc:sldMkLst>
          <pc:docMk/>
          <pc:sldMk cId="33891228" sldId="372"/>
        </pc:sldMkLst>
        <pc:spChg chg="mod">
          <ac:chgData name="Mario Souza" userId="334e9a5a-4ce8-4e07-885a-b1f7ac5cde48" providerId="ADAL" clId="{4E0261A2-3BC8-4BC1-82B6-A68F5A2C19EE}" dt="2021-03-23T16:01:21.286" v="5"/>
          <ac:spMkLst>
            <pc:docMk/>
            <pc:sldMk cId="33891228" sldId="372"/>
            <ac:spMk id="2" creationId="{3C7051E3-105B-4274-9DBD-33E796BBA4C8}"/>
          </ac:spMkLst>
        </pc:spChg>
        <pc:spChg chg="mod">
          <ac:chgData name="Mario Souza" userId="334e9a5a-4ce8-4e07-885a-b1f7ac5cde48" providerId="ADAL" clId="{4E0261A2-3BC8-4BC1-82B6-A68F5A2C19EE}" dt="2021-03-23T16:28:04.188" v="392" actId="1035"/>
          <ac:spMkLst>
            <pc:docMk/>
            <pc:sldMk cId="33891228" sldId="372"/>
            <ac:spMk id="8" creationId="{34AAF531-16FC-4442-A6C3-E6EB467BE1BF}"/>
          </ac:spMkLst>
        </pc:spChg>
        <pc:picChg chg="mod">
          <ac:chgData name="Mario Souza" userId="334e9a5a-4ce8-4e07-885a-b1f7ac5cde48" providerId="ADAL" clId="{4E0261A2-3BC8-4BC1-82B6-A68F5A2C19EE}" dt="2021-03-23T16:28:04.188" v="392" actId="1035"/>
          <ac:picMkLst>
            <pc:docMk/>
            <pc:sldMk cId="33891228" sldId="372"/>
            <ac:picMk id="6" creationId="{91C23A82-8DB0-4E92-8AF1-E504D181DDE8}"/>
          </ac:picMkLst>
        </pc:picChg>
        <pc:picChg chg="add del mod">
          <ac:chgData name="Mario Souza" userId="334e9a5a-4ce8-4e07-885a-b1f7ac5cde48" providerId="ADAL" clId="{4E0261A2-3BC8-4BC1-82B6-A68F5A2C19EE}" dt="2021-03-23T16:30:30.680" v="404" actId="478"/>
          <ac:picMkLst>
            <pc:docMk/>
            <pc:sldMk cId="33891228" sldId="372"/>
            <ac:picMk id="3074" creationId="{A464FF94-C05D-42C2-9909-650160CD5A09}"/>
          </ac:picMkLst>
        </pc:picChg>
        <pc:picChg chg="add del mod">
          <ac:chgData name="Mario Souza" userId="334e9a5a-4ce8-4e07-885a-b1f7ac5cde48" providerId="ADAL" clId="{4E0261A2-3BC8-4BC1-82B6-A68F5A2C19EE}" dt="2021-03-23T16:32:56.246" v="433" actId="478"/>
          <ac:picMkLst>
            <pc:docMk/>
            <pc:sldMk cId="33891228" sldId="372"/>
            <ac:picMk id="3076" creationId="{D1940D65-AE96-49EF-BFBC-3D7E804C4FB1}"/>
          </ac:picMkLst>
        </pc:picChg>
        <pc:picChg chg="add del mod">
          <ac:chgData name="Mario Souza" userId="334e9a5a-4ce8-4e07-885a-b1f7ac5cde48" providerId="ADAL" clId="{4E0261A2-3BC8-4BC1-82B6-A68F5A2C19EE}" dt="2021-03-23T16:33:20.986" v="436" actId="1076"/>
          <ac:picMkLst>
            <pc:docMk/>
            <pc:sldMk cId="33891228" sldId="372"/>
            <ac:picMk id="3078" creationId="{3F35D987-CCDF-443A-84F6-B8ADCDE3EF98}"/>
          </ac:picMkLst>
        </pc:picChg>
      </pc:sldChg>
      <pc:sldChg chg="addSp delSp modSp mod">
        <pc:chgData name="Mario Souza" userId="334e9a5a-4ce8-4e07-885a-b1f7ac5cde48" providerId="ADAL" clId="{4E0261A2-3BC8-4BC1-82B6-A68F5A2C19EE}" dt="2021-03-23T16:27:42.639" v="378" actId="1038"/>
        <pc:sldMkLst>
          <pc:docMk/>
          <pc:sldMk cId="139198879" sldId="376"/>
        </pc:sldMkLst>
        <pc:spChg chg="mod">
          <ac:chgData name="Mario Souza" userId="334e9a5a-4ce8-4e07-885a-b1f7ac5cde48" providerId="ADAL" clId="{4E0261A2-3BC8-4BC1-82B6-A68F5A2C19EE}" dt="2021-03-23T16:01:16.448" v="4"/>
          <ac:spMkLst>
            <pc:docMk/>
            <pc:sldMk cId="139198879" sldId="376"/>
            <ac:spMk id="2" creationId="{3C7051E3-105B-4274-9DBD-33E796BBA4C8}"/>
          </ac:spMkLst>
        </pc:spChg>
        <pc:spChg chg="mod">
          <ac:chgData name="Mario Souza" userId="334e9a5a-4ce8-4e07-885a-b1f7ac5cde48" providerId="ADAL" clId="{4E0261A2-3BC8-4BC1-82B6-A68F5A2C19EE}" dt="2021-03-23T16:26:12.175" v="321" actId="1036"/>
          <ac:spMkLst>
            <pc:docMk/>
            <pc:sldMk cId="139198879" sldId="376"/>
            <ac:spMk id="8" creationId="{34AAF531-16FC-4442-A6C3-E6EB467BE1BF}"/>
          </ac:spMkLst>
        </pc:spChg>
        <pc:spChg chg="mod">
          <ac:chgData name="Mario Souza" userId="334e9a5a-4ce8-4e07-885a-b1f7ac5cde48" providerId="ADAL" clId="{4E0261A2-3BC8-4BC1-82B6-A68F5A2C19EE}" dt="2021-03-23T16:26:12.175" v="321" actId="1036"/>
          <ac:spMkLst>
            <pc:docMk/>
            <pc:sldMk cId="139198879" sldId="376"/>
            <ac:spMk id="9" creationId="{D7FC0C30-E7A9-4C4A-98D2-4871A9FA9760}"/>
          </ac:spMkLst>
        </pc:spChg>
        <pc:picChg chg="mod">
          <ac:chgData name="Mario Souza" userId="334e9a5a-4ce8-4e07-885a-b1f7ac5cde48" providerId="ADAL" clId="{4E0261A2-3BC8-4BC1-82B6-A68F5A2C19EE}" dt="2021-03-23T16:26:12.175" v="321" actId="1036"/>
          <ac:picMkLst>
            <pc:docMk/>
            <pc:sldMk cId="139198879" sldId="376"/>
            <ac:picMk id="3" creationId="{51CD7471-53DA-476B-9AA9-68DAD99DC7D8}"/>
          </ac:picMkLst>
        </pc:picChg>
        <pc:picChg chg="add del mod">
          <ac:chgData name="Mario Souza" userId="334e9a5a-4ce8-4e07-885a-b1f7ac5cde48" providerId="ADAL" clId="{4E0261A2-3BC8-4BC1-82B6-A68F5A2C19EE}" dt="2021-03-23T16:26:44.362" v="324" actId="478"/>
          <ac:picMkLst>
            <pc:docMk/>
            <pc:sldMk cId="139198879" sldId="376"/>
            <ac:picMk id="7" creationId="{F65CE5DD-C669-488A-B980-AE2368EEDEC0}"/>
          </ac:picMkLst>
        </pc:picChg>
        <pc:picChg chg="add mod">
          <ac:chgData name="Mario Souza" userId="334e9a5a-4ce8-4e07-885a-b1f7ac5cde48" providerId="ADAL" clId="{4E0261A2-3BC8-4BC1-82B6-A68F5A2C19EE}" dt="2021-03-23T16:27:42.639" v="378" actId="1038"/>
          <ac:picMkLst>
            <pc:docMk/>
            <pc:sldMk cId="139198879" sldId="376"/>
            <ac:picMk id="2050" creationId="{3D68720F-DA35-4E16-9F76-A6F67D0E013E}"/>
          </ac:picMkLst>
        </pc:picChg>
      </pc:sldChg>
      <pc:sldChg chg="addSp modSp mod">
        <pc:chgData name="Mario Souza" userId="334e9a5a-4ce8-4e07-885a-b1f7ac5cde48" providerId="ADAL" clId="{4E0261A2-3BC8-4BC1-82B6-A68F5A2C19EE}" dt="2021-03-23T16:27:21.878" v="332" actId="1076"/>
        <pc:sldMkLst>
          <pc:docMk/>
          <pc:sldMk cId="1045300830" sldId="377"/>
        </pc:sldMkLst>
        <pc:spChg chg="mod">
          <ac:chgData name="Mario Souza" userId="334e9a5a-4ce8-4e07-885a-b1f7ac5cde48" providerId="ADAL" clId="{4E0261A2-3BC8-4BC1-82B6-A68F5A2C19EE}" dt="2021-03-23T16:01:07.436" v="3"/>
          <ac:spMkLst>
            <pc:docMk/>
            <pc:sldMk cId="1045300830" sldId="377"/>
            <ac:spMk id="2" creationId="{3C7051E3-105B-4274-9DBD-33E796BBA4C8}"/>
          </ac:spMkLst>
        </pc:spChg>
        <pc:spChg chg="mod">
          <ac:chgData name="Mario Souza" userId="334e9a5a-4ce8-4e07-885a-b1f7ac5cde48" providerId="ADAL" clId="{4E0261A2-3BC8-4BC1-82B6-A68F5A2C19EE}" dt="2021-03-23T16:25:59.444" v="308" actId="1036"/>
          <ac:spMkLst>
            <pc:docMk/>
            <pc:sldMk cId="1045300830" sldId="377"/>
            <ac:spMk id="8" creationId="{34AAF531-16FC-4442-A6C3-E6EB467BE1BF}"/>
          </ac:spMkLst>
        </pc:spChg>
        <pc:picChg chg="mod">
          <ac:chgData name="Mario Souza" userId="334e9a5a-4ce8-4e07-885a-b1f7ac5cde48" providerId="ADAL" clId="{4E0261A2-3BC8-4BC1-82B6-A68F5A2C19EE}" dt="2021-03-23T16:25:55.877" v="306" actId="1036"/>
          <ac:picMkLst>
            <pc:docMk/>
            <pc:sldMk cId="1045300830" sldId="377"/>
            <ac:picMk id="5" creationId="{C71676E2-9641-4F93-96C0-A98F42D9A056}"/>
          </ac:picMkLst>
        </pc:picChg>
        <pc:picChg chg="add mod">
          <ac:chgData name="Mario Souza" userId="334e9a5a-4ce8-4e07-885a-b1f7ac5cde48" providerId="ADAL" clId="{4E0261A2-3BC8-4BC1-82B6-A68F5A2C19EE}" dt="2021-03-23T16:27:21.878" v="332" actId="1076"/>
          <ac:picMkLst>
            <pc:docMk/>
            <pc:sldMk cId="1045300830" sldId="377"/>
            <ac:picMk id="1026" creationId="{2C0D4820-D439-4D64-A24E-11CDF112F19C}"/>
          </ac:picMkLst>
        </pc:picChg>
      </pc:sldChg>
      <pc:sldChg chg="del">
        <pc:chgData name="Mario Souza" userId="334e9a5a-4ce8-4e07-885a-b1f7ac5cde48" providerId="ADAL" clId="{4E0261A2-3BC8-4BC1-82B6-A68F5A2C19EE}" dt="2021-03-23T16:09:26.063" v="202" actId="47"/>
        <pc:sldMkLst>
          <pc:docMk/>
          <pc:sldMk cId="324189748" sldId="379"/>
        </pc:sldMkLst>
      </pc:sldChg>
      <pc:sldChg chg="del">
        <pc:chgData name="Mario Souza" userId="334e9a5a-4ce8-4e07-885a-b1f7ac5cde48" providerId="ADAL" clId="{4E0261A2-3BC8-4BC1-82B6-A68F5A2C19EE}" dt="2021-03-23T16:08:40.652" v="198" actId="47"/>
        <pc:sldMkLst>
          <pc:docMk/>
          <pc:sldMk cId="3074579126" sldId="380"/>
        </pc:sldMkLst>
      </pc:sldChg>
      <pc:sldChg chg="del">
        <pc:chgData name="Mario Souza" userId="334e9a5a-4ce8-4e07-885a-b1f7ac5cde48" providerId="ADAL" clId="{4E0261A2-3BC8-4BC1-82B6-A68F5A2C19EE}" dt="2021-03-23T16:08:40.652" v="198" actId="47"/>
        <pc:sldMkLst>
          <pc:docMk/>
          <pc:sldMk cId="1395300102" sldId="381"/>
        </pc:sldMkLst>
      </pc:sldChg>
      <pc:sldChg chg="addSp modSp mod">
        <pc:chgData name="Mario Souza" userId="334e9a5a-4ce8-4e07-885a-b1f7ac5cde48" providerId="ADAL" clId="{4E0261A2-3BC8-4BC1-82B6-A68F5A2C19EE}" dt="2021-03-23T16:05:55.121" v="192" actId="1035"/>
        <pc:sldMkLst>
          <pc:docMk/>
          <pc:sldMk cId="3798349024" sldId="382"/>
        </pc:sldMkLst>
        <pc:spChg chg="add mod">
          <ac:chgData name="Mario Souza" userId="334e9a5a-4ce8-4e07-885a-b1f7ac5cde48" providerId="ADAL" clId="{4E0261A2-3BC8-4BC1-82B6-A68F5A2C19EE}" dt="2021-03-23T16:05:43.033" v="182" actId="1038"/>
          <ac:spMkLst>
            <pc:docMk/>
            <pc:sldMk cId="3798349024" sldId="382"/>
            <ac:spMk id="19" creationId="{7843213F-0977-4F58-B263-718BD05A4224}"/>
          </ac:spMkLst>
        </pc:spChg>
        <pc:spChg chg="mod">
          <ac:chgData name="Mario Souza" userId="334e9a5a-4ce8-4e07-885a-b1f7ac5cde48" providerId="ADAL" clId="{4E0261A2-3BC8-4BC1-82B6-A68F5A2C19EE}" dt="2021-03-23T16:02:47.941" v="48" actId="1035"/>
          <ac:spMkLst>
            <pc:docMk/>
            <pc:sldMk cId="3798349024" sldId="382"/>
            <ac:spMk id="28" creationId="{C45F6687-3585-4FE2-B66D-13EE4CD54319}"/>
          </ac:spMkLst>
        </pc:spChg>
        <pc:spChg chg="mod">
          <ac:chgData name="Mario Souza" userId="334e9a5a-4ce8-4e07-885a-b1f7ac5cde48" providerId="ADAL" clId="{4E0261A2-3BC8-4BC1-82B6-A68F5A2C19EE}" dt="2021-03-23T16:02:53.521" v="61" actId="1035"/>
          <ac:spMkLst>
            <pc:docMk/>
            <pc:sldMk cId="3798349024" sldId="382"/>
            <ac:spMk id="44" creationId="{594F3041-3F90-4498-89C8-0E9E2D86C4FA}"/>
          </ac:spMkLst>
        </pc:spChg>
        <pc:picChg chg="mod">
          <ac:chgData name="Mario Souza" userId="334e9a5a-4ce8-4e07-885a-b1f7ac5cde48" providerId="ADAL" clId="{4E0261A2-3BC8-4BC1-82B6-A68F5A2C19EE}" dt="2021-03-23T16:05:55.121" v="192" actId="1035"/>
          <ac:picMkLst>
            <pc:docMk/>
            <pc:sldMk cId="3798349024" sldId="382"/>
            <ac:picMk id="8" creationId="{2023B253-19F3-4317-89A0-02353954D40F}"/>
          </ac:picMkLst>
        </pc:picChg>
      </pc:sldChg>
      <pc:sldChg chg="addSp delSp modSp add del mod">
        <pc:chgData name="Mario Souza" userId="334e9a5a-4ce8-4e07-885a-b1f7ac5cde48" providerId="ADAL" clId="{4E0261A2-3BC8-4BC1-82B6-A68F5A2C19EE}" dt="2021-03-23T16:08:40.652" v="198" actId="47"/>
        <pc:sldMkLst>
          <pc:docMk/>
          <pc:sldMk cId="2851674394" sldId="383"/>
        </pc:sldMkLst>
        <pc:spChg chg="del">
          <ac:chgData name="Mario Souza" userId="334e9a5a-4ce8-4e07-885a-b1f7ac5cde48" providerId="ADAL" clId="{4E0261A2-3BC8-4BC1-82B6-A68F5A2C19EE}" dt="2021-03-23T16:07:04.421" v="194" actId="478"/>
          <ac:spMkLst>
            <pc:docMk/>
            <pc:sldMk cId="2851674394" sldId="383"/>
            <ac:spMk id="9" creationId="{E0CB0A19-450C-4BFB-A6A0-7A0F642CD227}"/>
          </ac:spMkLst>
        </pc:spChg>
        <pc:graphicFrameChg chg="add del mod">
          <ac:chgData name="Mario Souza" userId="334e9a5a-4ce8-4e07-885a-b1f7ac5cde48" providerId="ADAL" clId="{4E0261A2-3BC8-4BC1-82B6-A68F5A2C19EE}" dt="2021-03-23T16:07:23.346" v="196"/>
          <ac:graphicFrameMkLst>
            <pc:docMk/>
            <pc:sldMk cId="2851674394" sldId="383"/>
            <ac:graphicFrameMk id="10" creationId="{3E92C0E0-8673-488A-B390-A9A3A9882324}"/>
          </ac:graphicFrameMkLst>
        </pc:graphicFrameChg>
        <pc:picChg chg="del">
          <ac:chgData name="Mario Souza" userId="334e9a5a-4ce8-4e07-885a-b1f7ac5cde48" providerId="ADAL" clId="{4E0261A2-3BC8-4BC1-82B6-A68F5A2C19EE}" dt="2021-03-23T16:07:34.078" v="197"/>
          <ac:picMkLst>
            <pc:docMk/>
            <pc:sldMk cId="2851674394" sldId="383"/>
            <ac:picMk id="11" creationId="{FA393AFA-D858-458D-AD93-179D280EB4FB}"/>
          </ac:picMkLst>
        </pc:picChg>
      </pc:sldChg>
      <pc:sldChg chg="modSp add del mod ord">
        <pc:chgData name="Mario Souza" userId="334e9a5a-4ce8-4e07-885a-b1f7ac5cde48" providerId="ADAL" clId="{4E0261A2-3BC8-4BC1-82B6-A68F5A2C19EE}" dt="2021-03-23T16:15:50.519" v="284" actId="47"/>
        <pc:sldMkLst>
          <pc:docMk/>
          <pc:sldMk cId="3948492432" sldId="383"/>
        </pc:sldMkLst>
        <pc:spChg chg="mod">
          <ac:chgData name="Mario Souza" userId="334e9a5a-4ce8-4e07-885a-b1f7ac5cde48" providerId="ADAL" clId="{4E0261A2-3BC8-4BC1-82B6-A68F5A2C19EE}" dt="2021-03-23T16:10:50.535" v="228" actId="255"/>
          <ac:spMkLst>
            <pc:docMk/>
            <pc:sldMk cId="3948492432" sldId="383"/>
            <ac:spMk id="2" creationId="{F060194C-DE2A-400B-9CBF-670FEDE2FE79}"/>
          </ac:spMkLst>
        </pc:spChg>
      </pc:sldChg>
      <pc:sldChg chg="addSp delSp modSp add mod">
        <pc:chgData name="Mario Souza" userId="334e9a5a-4ce8-4e07-885a-b1f7ac5cde48" providerId="ADAL" clId="{4E0261A2-3BC8-4BC1-82B6-A68F5A2C19EE}" dt="2021-03-23T16:16:13.820" v="286" actId="1076"/>
        <pc:sldMkLst>
          <pc:docMk/>
          <pc:sldMk cId="2379442183" sldId="384"/>
        </pc:sldMkLst>
        <pc:spChg chg="del">
          <ac:chgData name="Mario Souza" userId="334e9a5a-4ce8-4e07-885a-b1f7ac5cde48" providerId="ADAL" clId="{4E0261A2-3BC8-4BC1-82B6-A68F5A2C19EE}" dt="2021-03-23T16:11:30.405" v="230" actId="478"/>
          <ac:spMkLst>
            <pc:docMk/>
            <pc:sldMk cId="2379442183" sldId="384"/>
            <ac:spMk id="8" creationId="{E0CB0A19-450C-4BFB-A6A0-7A0F642CD227}"/>
          </ac:spMkLst>
        </pc:spChg>
        <pc:spChg chg="del">
          <ac:chgData name="Mario Souza" userId="334e9a5a-4ce8-4e07-885a-b1f7ac5cde48" providerId="ADAL" clId="{4E0261A2-3BC8-4BC1-82B6-A68F5A2C19EE}" dt="2021-03-23T16:11:30.405" v="230" actId="478"/>
          <ac:spMkLst>
            <pc:docMk/>
            <pc:sldMk cId="2379442183" sldId="384"/>
            <ac:spMk id="9" creationId="{E0CB0A19-450C-4BFB-A6A0-7A0F642CD227}"/>
          </ac:spMkLst>
        </pc:spChg>
        <pc:spChg chg="add del mod">
          <ac:chgData name="Mario Souza" userId="334e9a5a-4ce8-4e07-885a-b1f7ac5cde48" providerId="ADAL" clId="{4E0261A2-3BC8-4BC1-82B6-A68F5A2C19EE}" dt="2021-03-23T16:11:41.444" v="232"/>
          <ac:spMkLst>
            <pc:docMk/>
            <pc:sldMk cId="2379442183" sldId="384"/>
            <ac:spMk id="10" creationId="{7442BD36-5DCA-40EB-AE30-E59CA0975F34}"/>
          </ac:spMkLst>
        </pc:spChg>
        <pc:spChg chg="add mod">
          <ac:chgData name="Mario Souza" userId="334e9a5a-4ce8-4e07-885a-b1f7ac5cde48" providerId="ADAL" clId="{4E0261A2-3BC8-4BC1-82B6-A68F5A2C19EE}" dt="2021-03-23T16:16:13.820" v="286" actId="1076"/>
          <ac:spMkLst>
            <pc:docMk/>
            <pc:sldMk cId="2379442183" sldId="384"/>
            <ac:spMk id="11" creationId="{302F5E39-CD30-41D2-9551-1DA806ED0129}"/>
          </ac:spMkLst>
        </pc:spChg>
        <pc:picChg chg="add mod">
          <ac:chgData name="Mario Souza" userId="334e9a5a-4ce8-4e07-885a-b1f7ac5cde48" providerId="ADAL" clId="{4E0261A2-3BC8-4BC1-82B6-A68F5A2C19EE}" dt="2021-03-23T16:16:04.365" v="285" actId="1076"/>
          <ac:picMkLst>
            <pc:docMk/>
            <pc:sldMk cId="2379442183" sldId="384"/>
            <ac:picMk id="13" creationId="{5B7EC61A-E1D1-422E-B91A-E148730E330F}"/>
          </ac:picMkLst>
        </pc:picChg>
      </pc:sldChg>
    </pc:docChg>
  </pc:docChgLst>
  <pc:docChgLst>
    <pc:chgData name="Winicius Botelho Faquieri" userId="18b08546-3188-4f58-82d2-1436c2361b96" providerId="ADAL" clId="{A8545590-84CA-428D-909E-DD48599DF685}"/>
    <pc:docChg chg="undo custSel modSld">
      <pc:chgData name="Winicius Botelho Faquieri" userId="18b08546-3188-4f58-82d2-1436c2361b96" providerId="ADAL" clId="{A8545590-84CA-428D-909E-DD48599DF685}" dt="2022-07-15T12:11:49.066" v="334" actId="478"/>
      <pc:docMkLst>
        <pc:docMk/>
      </pc:docMkLst>
      <pc:sldChg chg="delSp mod">
        <pc:chgData name="Winicius Botelho Faquieri" userId="18b08546-3188-4f58-82d2-1436c2361b96" providerId="ADAL" clId="{A8545590-84CA-428D-909E-DD48599DF685}" dt="2022-07-15T12:11:49.066" v="334" actId="478"/>
        <pc:sldMkLst>
          <pc:docMk/>
          <pc:sldMk cId="2424889598" sldId="290"/>
        </pc:sldMkLst>
        <pc:spChg chg="del">
          <ac:chgData name="Winicius Botelho Faquieri" userId="18b08546-3188-4f58-82d2-1436c2361b96" providerId="ADAL" clId="{A8545590-84CA-428D-909E-DD48599DF685}" dt="2022-07-15T12:11:49.066" v="334" actId="478"/>
          <ac:spMkLst>
            <pc:docMk/>
            <pc:sldMk cId="2424889598" sldId="290"/>
            <ac:spMk id="27" creationId="{EE57BD4C-612F-442C-BD2F-25B1A9B7AA5B}"/>
          </ac:spMkLst>
        </pc:spChg>
      </pc:sldChg>
      <pc:sldChg chg="modSp mod">
        <pc:chgData name="Winicius Botelho Faquieri" userId="18b08546-3188-4f58-82d2-1436c2361b96" providerId="ADAL" clId="{A8545590-84CA-428D-909E-DD48599DF685}" dt="2022-07-15T10:04:47.869" v="103" actId="20577"/>
        <pc:sldMkLst>
          <pc:docMk/>
          <pc:sldMk cId="1320858605" sldId="334"/>
        </pc:sldMkLst>
        <pc:spChg chg="mod">
          <ac:chgData name="Winicius Botelho Faquieri" userId="18b08546-3188-4f58-82d2-1436c2361b96" providerId="ADAL" clId="{A8545590-84CA-428D-909E-DD48599DF685}" dt="2022-07-15T10:04:47.869" v="103" actId="20577"/>
          <ac:spMkLst>
            <pc:docMk/>
            <pc:sldMk cId="1320858605" sldId="334"/>
            <ac:spMk id="41" creationId="{71C7E11C-6DE8-455E-BF71-C0C8DA774319}"/>
          </ac:spMkLst>
        </pc:spChg>
      </pc:sldChg>
      <pc:sldChg chg="addSp modSp mod">
        <pc:chgData name="Winicius Botelho Faquieri" userId="18b08546-3188-4f58-82d2-1436c2361b96" providerId="ADAL" clId="{A8545590-84CA-428D-909E-DD48599DF685}" dt="2022-07-15T10:58:26.714" v="325" actId="164"/>
        <pc:sldMkLst>
          <pc:docMk/>
          <pc:sldMk cId="1871576686" sldId="352"/>
        </pc:sldMkLst>
        <pc:spChg chg="mod">
          <ac:chgData name="Winicius Botelho Faquieri" userId="18b08546-3188-4f58-82d2-1436c2361b96" providerId="ADAL" clId="{A8545590-84CA-428D-909E-DD48599DF685}" dt="2022-07-15T10:55:10.858" v="253" actId="5793"/>
          <ac:spMkLst>
            <pc:docMk/>
            <pc:sldMk cId="1871576686" sldId="352"/>
            <ac:spMk id="31" creationId="{35D0B351-25BE-41DD-9CEC-C927FE8E0250}"/>
          </ac:spMkLst>
        </pc:spChg>
        <pc:spChg chg="mod">
          <ac:chgData name="Winicius Botelho Faquieri" userId="18b08546-3188-4f58-82d2-1436c2361b96" providerId="ADAL" clId="{A8545590-84CA-428D-909E-DD48599DF685}" dt="2022-07-15T10:58:26.714" v="325" actId="164"/>
          <ac:spMkLst>
            <pc:docMk/>
            <pc:sldMk cId="1871576686" sldId="352"/>
            <ac:spMk id="39" creationId="{E16F6736-47A4-4F8A-B5E4-70810975E323}"/>
          </ac:spMkLst>
        </pc:spChg>
        <pc:spChg chg="mod">
          <ac:chgData name="Winicius Botelho Faquieri" userId="18b08546-3188-4f58-82d2-1436c2361b96" providerId="ADAL" clId="{A8545590-84CA-428D-909E-DD48599DF685}" dt="2022-07-15T10:58:26.714" v="325" actId="164"/>
          <ac:spMkLst>
            <pc:docMk/>
            <pc:sldMk cId="1871576686" sldId="352"/>
            <ac:spMk id="40" creationId="{830D43D0-D23C-4BC5-A95B-14513C906F7B}"/>
          </ac:spMkLst>
        </pc:spChg>
        <pc:spChg chg="mod">
          <ac:chgData name="Winicius Botelho Faquieri" userId="18b08546-3188-4f58-82d2-1436c2361b96" providerId="ADAL" clId="{A8545590-84CA-428D-909E-DD48599DF685}" dt="2022-07-15T10:58:26.714" v="325" actId="164"/>
          <ac:spMkLst>
            <pc:docMk/>
            <pc:sldMk cId="1871576686" sldId="352"/>
            <ac:spMk id="41" creationId="{AA6C4222-110F-475E-8DD0-13957DA807FF}"/>
          </ac:spMkLst>
        </pc:spChg>
        <pc:spChg chg="mod">
          <ac:chgData name="Winicius Botelho Faquieri" userId="18b08546-3188-4f58-82d2-1436c2361b96" providerId="ADAL" clId="{A8545590-84CA-428D-909E-DD48599DF685}" dt="2022-07-15T10:58:26.714" v="325" actId="164"/>
          <ac:spMkLst>
            <pc:docMk/>
            <pc:sldMk cId="1871576686" sldId="352"/>
            <ac:spMk id="42" creationId="{7C7DA83C-B52D-4FDD-922F-D0F20FC46C26}"/>
          </ac:spMkLst>
        </pc:spChg>
        <pc:grpChg chg="add mod">
          <ac:chgData name="Winicius Botelho Faquieri" userId="18b08546-3188-4f58-82d2-1436c2361b96" providerId="ADAL" clId="{A8545590-84CA-428D-909E-DD48599DF685}" dt="2022-07-15T10:58:26.714" v="325" actId="164"/>
          <ac:grpSpMkLst>
            <pc:docMk/>
            <pc:sldMk cId="1871576686" sldId="352"/>
            <ac:grpSpMk id="8" creationId="{F7427811-BFCE-FC96-7B24-6FAFDDAE5925}"/>
          </ac:grpSpMkLst>
        </pc:grpChg>
        <pc:picChg chg="mod">
          <ac:chgData name="Winicius Botelho Faquieri" userId="18b08546-3188-4f58-82d2-1436c2361b96" providerId="ADAL" clId="{A8545590-84CA-428D-909E-DD48599DF685}" dt="2022-07-15T10:58:26.714" v="325" actId="164"/>
          <ac:picMkLst>
            <pc:docMk/>
            <pc:sldMk cId="1871576686" sldId="352"/>
            <ac:picMk id="35" creationId="{BDDB3DE1-58E5-4DA7-8BD4-94F86ADA33D1}"/>
          </ac:picMkLst>
        </pc:picChg>
        <pc:picChg chg="mod">
          <ac:chgData name="Winicius Botelho Faquieri" userId="18b08546-3188-4f58-82d2-1436c2361b96" providerId="ADAL" clId="{A8545590-84CA-428D-909E-DD48599DF685}" dt="2022-07-15T10:58:26.714" v="325" actId="164"/>
          <ac:picMkLst>
            <pc:docMk/>
            <pc:sldMk cId="1871576686" sldId="352"/>
            <ac:picMk id="36" creationId="{919D9AF5-94C6-4407-A2AB-843E7CD79720}"/>
          </ac:picMkLst>
        </pc:picChg>
        <pc:picChg chg="mod">
          <ac:chgData name="Winicius Botelho Faquieri" userId="18b08546-3188-4f58-82d2-1436c2361b96" providerId="ADAL" clId="{A8545590-84CA-428D-909E-DD48599DF685}" dt="2022-07-15T10:58:26.714" v="325" actId="164"/>
          <ac:picMkLst>
            <pc:docMk/>
            <pc:sldMk cId="1871576686" sldId="352"/>
            <ac:picMk id="37" creationId="{1155E5A8-5872-4B5B-8DB7-E3FE751332FD}"/>
          </ac:picMkLst>
        </pc:picChg>
        <pc:picChg chg="mod">
          <ac:chgData name="Winicius Botelho Faquieri" userId="18b08546-3188-4f58-82d2-1436c2361b96" providerId="ADAL" clId="{A8545590-84CA-428D-909E-DD48599DF685}" dt="2022-07-15T10:58:26.714" v="325" actId="164"/>
          <ac:picMkLst>
            <pc:docMk/>
            <pc:sldMk cId="1871576686" sldId="352"/>
            <ac:picMk id="38" creationId="{6890DC65-9D84-494C-955A-8F52FECBF515}"/>
          </ac:picMkLst>
        </pc:picChg>
      </pc:sldChg>
      <pc:sldChg chg="modSp mod">
        <pc:chgData name="Winicius Botelho Faquieri" userId="18b08546-3188-4f58-82d2-1436c2361b96" providerId="ADAL" clId="{A8545590-84CA-428D-909E-DD48599DF685}" dt="2022-07-14T19:12:18.533" v="101" actId="207"/>
        <pc:sldMkLst>
          <pc:docMk/>
          <pc:sldMk cId="1109162086" sldId="355"/>
        </pc:sldMkLst>
        <pc:spChg chg="mod">
          <ac:chgData name="Winicius Botelho Faquieri" userId="18b08546-3188-4f58-82d2-1436c2361b96" providerId="ADAL" clId="{A8545590-84CA-428D-909E-DD48599DF685}" dt="2022-07-14T19:12:18.533" v="101" actId="207"/>
          <ac:spMkLst>
            <pc:docMk/>
            <pc:sldMk cId="1109162086" sldId="355"/>
            <ac:spMk id="18" creationId="{7FA3A2E3-AD2B-4C7C-9B19-94659FDAC7E0}"/>
          </ac:spMkLst>
        </pc:spChg>
        <pc:spChg chg="mod">
          <ac:chgData name="Winicius Botelho Faquieri" userId="18b08546-3188-4f58-82d2-1436c2361b96" providerId="ADAL" clId="{A8545590-84CA-428D-909E-DD48599DF685}" dt="2022-07-14T19:11:56.938" v="98" actId="1076"/>
          <ac:spMkLst>
            <pc:docMk/>
            <pc:sldMk cId="1109162086" sldId="355"/>
            <ac:spMk id="33" creationId="{D2C2B775-8925-40AE-BE40-A1FD2BA533B2}"/>
          </ac:spMkLst>
        </pc:spChg>
      </pc:sldChg>
      <pc:sldChg chg="addSp delSp modSp mod">
        <pc:chgData name="Winicius Botelho Faquieri" userId="18b08546-3188-4f58-82d2-1436c2361b96" providerId="ADAL" clId="{A8545590-84CA-428D-909E-DD48599DF685}" dt="2022-07-15T11:09:22.427" v="333" actId="164"/>
        <pc:sldMkLst>
          <pc:docMk/>
          <pc:sldMk cId="1134211655" sldId="357"/>
        </pc:sldMkLst>
        <pc:spChg chg="mod">
          <ac:chgData name="Winicius Botelho Faquieri" userId="18b08546-3188-4f58-82d2-1436c2361b96" providerId="ADAL" clId="{A8545590-84CA-428D-909E-DD48599DF685}" dt="2022-07-15T11:09:22.427" v="333" actId="164"/>
          <ac:spMkLst>
            <pc:docMk/>
            <pc:sldMk cId="1134211655" sldId="357"/>
            <ac:spMk id="22" creationId="{28010CC2-AECF-4277-A2A2-E7B78B8744C7}"/>
          </ac:spMkLst>
        </pc:spChg>
        <pc:spChg chg="del">
          <ac:chgData name="Winicius Botelho Faquieri" userId="18b08546-3188-4f58-82d2-1436c2361b96" providerId="ADAL" clId="{A8545590-84CA-428D-909E-DD48599DF685}" dt="2022-07-15T10:57:21.070" v="265" actId="478"/>
          <ac:spMkLst>
            <pc:docMk/>
            <pc:sldMk cId="1134211655" sldId="357"/>
            <ac:spMk id="27" creationId="{8097EC1B-0FE6-4E6B-9BE4-00DDEEA1EF85}"/>
          </ac:spMkLst>
        </pc:spChg>
        <pc:spChg chg="mod">
          <ac:chgData name="Winicius Botelho Faquieri" userId="18b08546-3188-4f58-82d2-1436c2361b96" providerId="ADAL" clId="{A8545590-84CA-428D-909E-DD48599DF685}" dt="2022-07-15T10:58:58.716" v="332" actId="1076"/>
          <ac:spMkLst>
            <pc:docMk/>
            <pc:sldMk cId="1134211655" sldId="357"/>
            <ac:spMk id="29" creationId="{3BA0C9BA-4043-02A1-6E0A-A8D37374C552}"/>
          </ac:spMkLst>
        </pc:spChg>
        <pc:spChg chg="mod">
          <ac:chgData name="Winicius Botelho Faquieri" userId="18b08546-3188-4f58-82d2-1436c2361b96" providerId="ADAL" clId="{A8545590-84CA-428D-909E-DD48599DF685}" dt="2022-07-15T10:58:58.716" v="332" actId="1076"/>
          <ac:spMkLst>
            <pc:docMk/>
            <pc:sldMk cId="1134211655" sldId="357"/>
            <ac:spMk id="30" creationId="{11CACFA9-4B61-BE3F-8A15-A29AA2954A4B}"/>
          </ac:spMkLst>
        </pc:spChg>
        <pc:spChg chg="del mod">
          <ac:chgData name="Winicius Botelho Faquieri" userId="18b08546-3188-4f58-82d2-1436c2361b96" providerId="ADAL" clId="{A8545590-84CA-428D-909E-DD48599DF685}" dt="2022-07-15T10:58:40.027" v="328" actId="478"/>
          <ac:spMkLst>
            <pc:docMk/>
            <pc:sldMk cId="1134211655" sldId="357"/>
            <ac:spMk id="31" creationId="{35D0B351-25BE-41DD-9CEC-C927FE8E0250}"/>
          </ac:spMkLst>
        </pc:spChg>
        <pc:spChg chg="mod">
          <ac:chgData name="Winicius Botelho Faquieri" userId="18b08546-3188-4f58-82d2-1436c2361b96" providerId="ADAL" clId="{A8545590-84CA-428D-909E-DD48599DF685}" dt="2022-07-15T10:58:58.716" v="332" actId="1076"/>
          <ac:spMkLst>
            <pc:docMk/>
            <pc:sldMk cId="1134211655" sldId="357"/>
            <ac:spMk id="32" creationId="{5918CB5A-0731-61D2-6BFD-DC91E14F2229}"/>
          </ac:spMkLst>
        </pc:spChg>
        <pc:spChg chg="mod">
          <ac:chgData name="Winicius Botelho Faquieri" userId="18b08546-3188-4f58-82d2-1436c2361b96" providerId="ADAL" clId="{A8545590-84CA-428D-909E-DD48599DF685}" dt="2022-07-15T10:58:58.716" v="332" actId="1076"/>
          <ac:spMkLst>
            <pc:docMk/>
            <pc:sldMk cId="1134211655" sldId="357"/>
            <ac:spMk id="33" creationId="{ACA262B8-4C23-B94B-489E-E18FEE74A499}"/>
          </ac:spMkLst>
        </pc:spChg>
        <pc:spChg chg="mod">
          <ac:chgData name="Winicius Botelho Faquieri" userId="18b08546-3188-4f58-82d2-1436c2361b96" providerId="ADAL" clId="{A8545590-84CA-428D-909E-DD48599DF685}" dt="2022-07-15T11:09:22.427" v="333" actId="164"/>
          <ac:spMkLst>
            <pc:docMk/>
            <pc:sldMk cId="1134211655" sldId="357"/>
            <ac:spMk id="39" creationId="{E16F6736-47A4-4F8A-B5E4-70810975E323}"/>
          </ac:spMkLst>
        </pc:spChg>
        <pc:spChg chg="mod">
          <ac:chgData name="Winicius Botelho Faquieri" userId="18b08546-3188-4f58-82d2-1436c2361b96" providerId="ADAL" clId="{A8545590-84CA-428D-909E-DD48599DF685}" dt="2022-07-15T11:09:22.427" v="333" actId="164"/>
          <ac:spMkLst>
            <pc:docMk/>
            <pc:sldMk cId="1134211655" sldId="357"/>
            <ac:spMk id="40" creationId="{830D43D0-D23C-4BC5-A95B-14513C906F7B}"/>
          </ac:spMkLst>
        </pc:spChg>
        <pc:spChg chg="mod">
          <ac:chgData name="Winicius Botelho Faquieri" userId="18b08546-3188-4f58-82d2-1436c2361b96" providerId="ADAL" clId="{A8545590-84CA-428D-909E-DD48599DF685}" dt="2022-07-15T11:09:22.427" v="333" actId="164"/>
          <ac:spMkLst>
            <pc:docMk/>
            <pc:sldMk cId="1134211655" sldId="357"/>
            <ac:spMk id="41" creationId="{AA6C4222-110F-475E-8DD0-13957DA807FF}"/>
          </ac:spMkLst>
        </pc:spChg>
        <pc:spChg chg="mod">
          <ac:chgData name="Winicius Botelho Faquieri" userId="18b08546-3188-4f58-82d2-1436c2361b96" providerId="ADAL" clId="{A8545590-84CA-428D-909E-DD48599DF685}" dt="2022-07-15T11:09:22.427" v="333" actId="164"/>
          <ac:spMkLst>
            <pc:docMk/>
            <pc:sldMk cId="1134211655" sldId="357"/>
            <ac:spMk id="42" creationId="{7C7DA83C-B52D-4FDD-922F-D0F20FC46C26}"/>
          </ac:spMkLst>
        </pc:spChg>
        <pc:grpChg chg="add mod">
          <ac:chgData name="Winicius Botelho Faquieri" userId="18b08546-3188-4f58-82d2-1436c2361b96" providerId="ADAL" clId="{A8545590-84CA-428D-909E-DD48599DF685}" dt="2022-07-15T11:09:22.427" v="333" actId="164"/>
          <ac:grpSpMkLst>
            <pc:docMk/>
            <pc:sldMk cId="1134211655" sldId="357"/>
            <ac:grpSpMk id="8" creationId="{7DE9D56F-C4D1-59AD-14C2-07304E1CBB30}"/>
          </ac:grpSpMkLst>
        </pc:grpChg>
        <pc:grpChg chg="add mod">
          <ac:chgData name="Winicius Botelho Faquieri" userId="18b08546-3188-4f58-82d2-1436c2361b96" providerId="ADAL" clId="{A8545590-84CA-428D-909E-DD48599DF685}" dt="2022-07-15T10:58:58.716" v="332" actId="1076"/>
          <ac:grpSpMkLst>
            <pc:docMk/>
            <pc:sldMk cId="1134211655" sldId="357"/>
            <ac:grpSpMk id="23" creationId="{DA02D176-7F89-F7B4-F71B-47616D00BE22}"/>
          </ac:grpSpMkLst>
        </pc:grpChg>
        <pc:picChg chg="mod">
          <ac:chgData name="Winicius Botelho Faquieri" userId="18b08546-3188-4f58-82d2-1436c2361b96" providerId="ADAL" clId="{A8545590-84CA-428D-909E-DD48599DF685}" dt="2022-07-15T11:09:22.427" v="333" actId="164"/>
          <ac:picMkLst>
            <pc:docMk/>
            <pc:sldMk cId="1134211655" sldId="357"/>
            <ac:picMk id="21" creationId="{EF32BB3D-DA02-4E24-909E-CD086D696DC8}"/>
          </ac:picMkLst>
        </pc:picChg>
        <pc:picChg chg="mod">
          <ac:chgData name="Winicius Botelho Faquieri" userId="18b08546-3188-4f58-82d2-1436c2361b96" providerId="ADAL" clId="{A8545590-84CA-428D-909E-DD48599DF685}" dt="2022-07-15T10:58:58.716" v="332" actId="1076"/>
          <ac:picMkLst>
            <pc:docMk/>
            <pc:sldMk cId="1134211655" sldId="357"/>
            <ac:picMk id="24" creationId="{1085A719-084E-E26F-3D4F-6358B83F53BB}"/>
          </ac:picMkLst>
        </pc:picChg>
        <pc:picChg chg="mod">
          <ac:chgData name="Winicius Botelho Faquieri" userId="18b08546-3188-4f58-82d2-1436c2361b96" providerId="ADAL" clId="{A8545590-84CA-428D-909E-DD48599DF685}" dt="2022-07-15T10:58:58.716" v="332" actId="1076"/>
          <ac:picMkLst>
            <pc:docMk/>
            <pc:sldMk cId="1134211655" sldId="357"/>
            <ac:picMk id="25" creationId="{CF2D92FA-6C96-97D6-883C-7672F831E9EC}"/>
          </ac:picMkLst>
        </pc:picChg>
        <pc:picChg chg="mod">
          <ac:chgData name="Winicius Botelho Faquieri" userId="18b08546-3188-4f58-82d2-1436c2361b96" providerId="ADAL" clId="{A8545590-84CA-428D-909E-DD48599DF685}" dt="2022-07-15T10:58:58.716" v="332" actId="1076"/>
          <ac:picMkLst>
            <pc:docMk/>
            <pc:sldMk cId="1134211655" sldId="357"/>
            <ac:picMk id="26" creationId="{5EDE3765-E20D-C356-874F-58EBEACEFE4A}"/>
          </ac:picMkLst>
        </pc:picChg>
        <pc:picChg chg="mod">
          <ac:chgData name="Winicius Botelho Faquieri" userId="18b08546-3188-4f58-82d2-1436c2361b96" providerId="ADAL" clId="{A8545590-84CA-428D-909E-DD48599DF685}" dt="2022-07-15T10:58:58.716" v="332" actId="1076"/>
          <ac:picMkLst>
            <pc:docMk/>
            <pc:sldMk cId="1134211655" sldId="357"/>
            <ac:picMk id="28" creationId="{B90D73D7-58F3-AC10-0919-F170E3B1DFC4}"/>
          </ac:picMkLst>
        </pc:picChg>
        <pc:picChg chg="mod">
          <ac:chgData name="Winicius Botelho Faquieri" userId="18b08546-3188-4f58-82d2-1436c2361b96" providerId="ADAL" clId="{A8545590-84CA-428D-909E-DD48599DF685}" dt="2022-07-15T11:09:22.427" v="333" actId="164"/>
          <ac:picMkLst>
            <pc:docMk/>
            <pc:sldMk cId="1134211655" sldId="357"/>
            <ac:picMk id="35" creationId="{BDDB3DE1-58E5-4DA7-8BD4-94F86ADA33D1}"/>
          </ac:picMkLst>
        </pc:picChg>
        <pc:picChg chg="mod">
          <ac:chgData name="Winicius Botelho Faquieri" userId="18b08546-3188-4f58-82d2-1436c2361b96" providerId="ADAL" clId="{A8545590-84CA-428D-909E-DD48599DF685}" dt="2022-07-15T11:09:22.427" v="333" actId="164"/>
          <ac:picMkLst>
            <pc:docMk/>
            <pc:sldMk cId="1134211655" sldId="357"/>
            <ac:picMk id="36" creationId="{919D9AF5-94C6-4407-A2AB-843E7CD79720}"/>
          </ac:picMkLst>
        </pc:picChg>
        <pc:picChg chg="mod">
          <ac:chgData name="Winicius Botelho Faquieri" userId="18b08546-3188-4f58-82d2-1436c2361b96" providerId="ADAL" clId="{A8545590-84CA-428D-909E-DD48599DF685}" dt="2022-07-15T11:09:22.427" v="333" actId="164"/>
          <ac:picMkLst>
            <pc:docMk/>
            <pc:sldMk cId="1134211655" sldId="357"/>
            <ac:picMk id="37" creationId="{1155E5A8-5872-4B5B-8DB7-E3FE751332FD}"/>
          </ac:picMkLst>
        </pc:picChg>
        <pc:picChg chg="mod">
          <ac:chgData name="Winicius Botelho Faquieri" userId="18b08546-3188-4f58-82d2-1436c2361b96" providerId="ADAL" clId="{A8545590-84CA-428D-909E-DD48599DF685}" dt="2022-07-15T11:09:22.427" v="333" actId="164"/>
          <ac:picMkLst>
            <pc:docMk/>
            <pc:sldMk cId="1134211655" sldId="357"/>
            <ac:picMk id="38" creationId="{6890DC65-9D84-494C-955A-8F52FECBF515}"/>
          </ac:picMkLst>
        </pc:picChg>
        <pc:picChg chg="add del">
          <ac:chgData name="Winicius Botelho Faquieri" userId="18b08546-3188-4f58-82d2-1436c2361b96" providerId="ADAL" clId="{A8545590-84CA-428D-909E-DD48599DF685}" dt="2022-07-15T10:58:54.635" v="331" actId="478"/>
          <ac:picMkLst>
            <pc:docMk/>
            <pc:sldMk cId="1134211655" sldId="357"/>
            <ac:picMk id="1026" creationId="{11E94688-F53F-487D-BC50-1DC6900D80F9}"/>
          </ac:picMkLst>
        </pc:picChg>
      </pc:sldChg>
      <pc:sldChg chg="addSp modSp mod">
        <pc:chgData name="Winicius Botelho Faquieri" userId="18b08546-3188-4f58-82d2-1436c2361b96" providerId="ADAL" clId="{A8545590-84CA-428D-909E-DD48599DF685}" dt="2022-07-15T10:35:07.806" v="235" actId="6549"/>
        <pc:sldMkLst>
          <pc:docMk/>
          <pc:sldMk cId="2941189488" sldId="358"/>
        </pc:sldMkLst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4" creationId="{757B65CB-DA9B-439E-8EFD-7594D1561438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5" creationId="{B18F2790-6EE0-4F0F-81A2-148D35CC85A5}"/>
          </ac:spMkLst>
        </pc:spChg>
        <pc:spChg chg="mod">
          <ac:chgData name="Winicius Botelho Faquieri" userId="18b08546-3188-4f58-82d2-1436c2361b96" providerId="ADAL" clId="{A8545590-84CA-428D-909E-DD48599DF685}" dt="2022-07-15T10:35:07.806" v="235" actId="6549"/>
          <ac:spMkLst>
            <pc:docMk/>
            <pc:sldMk cId="2941189488" sldId="358"/>
            <ac:spMk id="18" creationId="{7FA3A2E3-AD2B-4C7C-9B19-94659FDAC7E0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9" creationId="{70FAF7C2-76A7-4342-BF5C-4E1DF284AA00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30" creationId="{4E7CB9B7-086B-4221-A3E3-D05355916C9C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31" creationId="{321C425B-4970-40ED-B6C2-1C83290E7992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33" creationId="{D2C2B775-8925-40AE-BE40-A1FD2BA533B2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38" creationId="{629DF5EB-63B5-48AC-932F-CCC92BEEFB46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40" creationId="{4A35A58A-1A15-49C2-8014-51690112D281}"/>
          </ac:spMkLst>
        </pc:spChg>
        <pc:spChg chg="mod">
          <ac:chgData name="Winicius Botelho Faquieri" userId="18b08546-3188-4f58-82d2-1436c2361b96" providerId="ADAL" clId="{A8545590-84CA-428D-909E-DD48599DF685}" dt="2022-07-14T18:53:50.343" v="25" actId="20577"/>
          <ac:spMkLst>
            <pc:docMk/>
            <pc:sldMk cId="2941189488" sldId="358"/>
            <ac:spMk id="41" creationId="{71C7E11C-6DE8-455E-BF71-C0C8DA774319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45" creationId="{1FF203A5-340E-4395-BA1E-4DF92DD82757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48" creationId="{25B0EA11-01AF-4202-A364-D1FD0EA183C3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56" creationId="{FEB2E46A-C85C-4503-B02A-0F91F48C11E2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60" creationId="{EF8AFA3F-945E-4680-AD1C-53BF05C0BBAF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63" creationId="{F2C16682-ED79-4E5D-9C65-35DC30B11633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64" creationId="{9F191AEA-2324-43C4-9CAC-A68114342448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65" creationId="{42C4E512-1078-4569-9D65-BCA018ED0AF2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66" creationId="{5590EEBA-18FA-4C11-B7A2-19B701F6E8EC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86" creationId="{AF5A2B81-E9BC-4C0B-B2ED-AAC6A4FFBD37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04" creationId="{B4ECFB97-BFAF-414D-8893-BE9D289A87BF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05" creationId="{E9A31284-6864-42A8-A919-E11DA7F10F19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22" creationId="{2286AD58-721C-491F-8B3B-9DA2956DDA5E}"/>
          </ac:spMkLst>
        </pc:spChg>
        <pc:spChg chg="mod">
          <ac:chgData name="Winicius Botelho Faquieri" userId="18b08546-3188-4f58-82d2-1436c2361b96" providerId="ADAL" clId="{A8545590-84CA-428D-909E-DD48599DF685}" dt="2022-07-15T10:33:45.199" v="140" actId="1076"/>
          <ac:spMkLst>
            <pc:docMk/>
            <pc:sldMk cId="2941189488" sldId="358"/>
            <ac:spMk id="154" creationId="{4E6BE2B3-892F-471C-A324-13E39F235D03}"/>
          </ac:spMkLst>
        </pc:spChg>
        <pc:grpChg chg="add mod">
          <ac:chgData name="Winicius Botelho Faquieri" userId="18b08546-3188-4f58-82d2-1436c2361b96" providerId="ADAL" clId="{A8545590-84CA-428D-909E-DD48599DF685}" dt="2022-07-14T18:53:49.495" v="24" actId="164"/>
          <ac:grpSpMkLst>
            <pc:docMk/>
            <pc:sldMk cId="2941189488" sldId="358"/>
            <ac:grpSpMk id="2" creationId="{A8FB9600-BB03-73A9-31AC-1FAFE02C39F6}"/>
          </ac:grpSpMkLst>
        </pc:grpChg>
        <pc:grpChg chg="add mod">
          <ac:chgData name="Winicius Botelho Faquieri" userId="18b08546-3188-4f58-82d2-1436c2361b96" providerId="ADAL" clId="{A8545590-84CA-428D-909E-DD48599DF685}" dt="2022-07-15T10:33:45.199" v="140" actId="1076"/>
          <ac:grpSpMkLst>
            <pc:docMk/>
            <pc:sldMk cId="2941189488" sldId="358"/>
            <ac:grpSpMk id="2" creationId="{ECDF3242-5C94-E9CA-A5F9-814750DFDB7D}"/>
          </ac:grpSpMkLst>
        </pc:grpChg>
        <pc:grpChg chg="add mod">
          <ac:chgData name="Winicius Botelho Faquieri" userId="18b08546-3188-4f58-82d2-1436c2361b96" providerId="ADAL" clId="{A8545590-84CA-428D-909E-DD48599DF685}" dt="2022-07-15T10:33:45.199" v="140" actId="1076"/>
          <ac:grpSpMkLst>
            <pc:docMk/>
            <pc:sldMk cId="2941189488" sldId="358"/>
            <ac:grpSpMk id="4" creationId="{CA90AF69-F642-61CB-D91F-AC7E1B9EDB2C}"/>
          </ac:grpSpMkLst>
        </pc:grp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17" creationId="{22E1C2A7-B5C7-452E-BD36-264243B8F6DB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39" creationId="{DE04CDF3-29A0-4B83-94E5-9C415A23EF54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55" creationId="{D86A9C91-95F1-4B95-AC8A-C6842EF81A47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112" creationId="{6934A9F5-6016-4D8F-B92C-9E4F8B7C4D5A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113" creationId="{7870ECB7-26BC-4990-9B93-7BF600A8861B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114" creationId="{20DECC42-003F-4981-ACC7-3F1330902A8B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1026" creationId="{BD9C63AF-D630-461F-AC30-F09313627079}"/>
          </ac:picMkLst>
        </pc:picChg>
        <pc:picChg chg="mod">
          <ac:chgData name="Winicius Botelho Faquieri" userId="18b08546-3188-4f58-82d2-1436c2361b96" providerId="ADAL" clId="{A8545590-84CA-428D-909E-DD48599DF685}" dt="2022-07-15T10:33:45.199" v="140" actId="1076"/>
          <ac:picMkLst>
            <pc:docMk/>
            <pc:sldMk cId="2941189488" sldId="358"/>
            <ac:picMk id="4098" creationId="{50FA8DF7-5E18-4BD5-A058-0B986D296717}"/>
          </ac:picMkLst>
        </pc:pic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3" creationId="{7E1442B5-B4EE-4999-8575-4B9290075682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13" creationId="{72F2BC0E-8372-45C9-B98C-D44BFC3CF4CD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22" creationId="{22CEBE1E-46EB-4F45-AFFC-7AAB628A1A38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26" creationId="{DA6042FA-678E-4010-9008-309EB14B9EEC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29" creationId="{F22F25A2-B45F-4352-9363-1CE4484BE4F2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43" creationId="{A5D9100D-0D70-4A22-A3CD-09781E076821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44" creationId="{FC9D1DBB-C897-4636-AF97-939195DF92AF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57" creationId="{33320AE9-25CE-4520-8C5B-8CC4099C7EF6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58" creationId="{8A5C2C0A-2028-4BD4-9332-CEBE22037254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59" creationId="{222CDF6A-C051-4455-AC7D-D73B55A068E5}"/>
          </ac:cxnSpMkLst>
        </pc:cxnChg>
        <pc:cxnChg chg="mod">
          <ac:chgData name="Winicius Botelho Faquieri" userId="18b08546-3188-4f58-82d2-1436c2361b96" providerId="ADAL" clId="{A8545590-84CA-428D-909E-DD48599DF685}" dt="2022-07-15T10:33:45.199" v="140" actId="1076"/>
          <ac:cxnSpMkLst>
            <pc:docMk/>
            <pc:sldMk cId="2941189488" sldId="358"/>
            <ac:cxnSpMk id="88" creationId="{641E9ED3-B530-406D-BD3C-7462F86F9D1C}"/>
          </ac:cxnSpMkLst>
        </pc:cxnChg>
      </pc:sldChg>
    </pc:docChg>
  </pc:docChgLst>
  <pc:docChgLst>
    <pc:chgData name="Winicius Botelho Faquieri" userId="18b08546-3188-4f58-82d2-1436c2361b96" providerId="ADAL" clId="{610CB4E4-4447-47F7-98FA-7FB0C1AB6E09}"/>
    <pc:docChg chg="undo custSel modSld">
      <pc:chgData name="Winicius Botelho Faquieri" userId="18b08546-3188-4f58-82d2-1436c2361b96" providerId="ADAL" clId="{610CB4E4-4447-47F7-98FA-7FB0C1AB6E09}" dt="2022-09-29T12:59:07.411" v="45" actId="478"/>
      <pc:docMkLst>
        <pc:docMk/>
      </pc:docMkLst>
      <pc:sldChg chg="addSp delSp modSp mod setBg">
        <pc:chgData name="Winicius Botelho Faquieri" userId="18b08546-3188-4f58-82d2-1436c2361b96" providerId="ADAL" clId="{610CB4E4-4447-47F7-98FA-7FB0C1AB6E09}" dt="2022-09-29T12:59:07.411" v="45" actId="478"/>
        <pc:sldMkLst>
          <pc:docMk/>
          <pc:sldMk cId="2424889598" sldId="290"/>
        </pc:sldMkLst>
        <pc:spChg chg="add del">
          <ac:chgData name="Winicius Botelho Faquieri" userId="18b08546-3188-4f58-82d2-1436c2361b96" providerId="ADAL" clId="{610CB4E4-4447-47F7-98FA-7FB0C1AB6E09}" dt="2022-09-29T12:57:01.525" v="29" actId="11529"/>
          <ac:spMkLst>
            <pc:docMk/>
            <pc:sldMk cId="2424889598" sldId="290"/>
            <ac:spMk id="2" creationId="{3C836548-3547-AFF6-5604-1E93240B0997}"/>
          </ac:spMkLst>
        </pc:spChg>
        <pc:spChg chg="add del">
          <ac:chgData name="Winicius Botelho Faquieri" userId="18b08546-3188-4f58-82d2-1436c2361b96" providerId="ADAL" clId="{610CB4E4-4447-47F7-98FA-7FB0C1AB6E09}" dt="2022-09-29T12:57:00.661" v="27" actId="11529"/>
          <ac:spMkLst>
            <pc:docMk/>
            <pc:sldMk cId="2424889598" sldId="290"/>
            <ac:spMk id="3" creationId="{8A44051C-2AAC-0F74-F39C-1B1497CDF8CF}"/>
          </ac:spMkLst>
        </pc:spChg>
        <pc:spChg chg="del">
          <ac:chgData name="Winicius Botelho Faquieri" userId="18b08546-3188-4f58-82d2-1436c2361b96" providerId="ADAL" clId="{610CB4E4-4447-47F7-98FA-7FB0C1AB6E09}" dt="2022-09-29T12:54:25.056" v="4" actId="478"/>
          <ac:spMkLst>
            <pc:docMk/>
            <pc:sldMk cId="2424889598" sldId="290"/>
            <ac:spMk id="7" creationId="{9D823142-3FA5-A744-9B44-E758EA406991}"/>
          </ac:spMkLst>
        </pc:spChg>
        <pc:spChg chg="del mod">
          <ac:chgData name="Winicius Botelho Faquieri" userId="18b08546-3188-4f58-82d2-1436c2361b96" providerId="ADAL" clId="{610CB4E4-4447-47F7-98FA-7FB0C1AB6E09}" dt="2022-09-29T12:54:42.321" v="6" actId="478"/>
          <ac:spMkLst>
            <pc:docMk/>
            <pc:sldMk cId="2424889598" sldId="290"/>
            <ac:spMk id="13" creationId="{12561E90-31C0-46EA-81AA-BA8D558F20D9}"/>
          </ac:spMkLst>
        </pc:spChg>
        <pc:spChg chg="mod">
          <ac:chgData name="Winicius Botelho Faquieri" userId="18b08546-3188-4f58-82d2-1436c2361b96" providerId="ADAL" clId="{610CB4E4-4447-47F7-98FA-7FB0C1AB6E09}" dt="2022-09-29T12:57:21.702" v="36" actId="113"/>
          <ac:spMkLst>
            <pc:docMk/>
            <pc:sldMk cId="2424889598" sldId="290"/>
            <ac:spMk id="16" creationId="{9AA73D9D-30D3-4879-A721-0848D483CBE3}"/>
          </ac:spMkLst>
        </pc:spChg>
        <pc:grpChg chg="add del mod">
          <ac:chgData name="Winicius Botelho Faquieri" userId="18b08546-3188-4f58-82d2-1436c2361b96" providerId="ADAL" clId="{610CB4E4-4447-47F7-98FA-7FB0C1AB6E09}" dt="2022-09-29T12:59:07.411" v="45" actId="478"/>
          <ac:grpSpMkLst>
            <pc:docMk/>
            <pc:sldMk cId="2424889598" sldId="290"/>
            <ac:grpSpMk id="8" creationId="{8B3E5203-071E-4188-AC1D-82B2287A3EA0}"/>
          </ac:grpSpMkLst>
        </pc:grpChg>
        <pc:picChg chg="del">
          <ac:chgData name="Winicius Botelho Faquieri" userId="18b08546-3188-4f58-82d2-1436c2361b96" providerId="ADAL" clId="{610CB4E4-4447-47F7-98FA-7FB0C1AB6E09}" dt="2022-09-29T12:54:17.751" v="3" actId="478"/>
          <ac:picMkLst>
            <pc:docMk/>
            <pc:sldMk cId="2424889598" sldId="290"/>
            <ac:picMk id="11" creationId="{4C1BA47B-6884-4C86-B7BF-C6D307A8020C}"/>
          </ac:picMkLst>
        </pc:picChg>
        <pc:picChg chg="del">
          <ac:chgData name="Winicius Botelho Faquieri" userId="18b08546-3188-4f58-82d2-1436c2361b96" providerId="ADAL" clId="{610CB4E4-4447-47F7-98FA-7FB0C1AB6E09}" dt="2022-09-29T12:54:16.436" v="2" actId="478"/>
          <ac:picMkLst>
            <pc:docMk/>
            <pc:sldMk cId="2424889598" sldId="290"/>
            <ac:picMk id="12" creationId="{F56A8650-61A9-45A2-976D-76C484B4B27D}"/>
          </ac:picMkLst>
        </pc:picChg>
        <pc:picChg chg="add del mod">
          <ac:chgData name="Winicius Botelho Faquieri" userId="18b08546-3188-4f58-82d2-1436c2361b96" providerId="ADAL" clId="{610CB4E4-4447-47F7-98FA-7FB0C1AB6E09}" dt="2022-09-29T12:57:04.102" v="32"/>
          <ac:picMkLst>
            <pc:docMk/>
            <pc:sldMk cId="2424889598" sldId="290"/>
            <ac:picMk id="1026" creationId="{2EDD1168-A375-A9B4-1022-A980E62A1EAD}"/>
          </ac:picMkLst>
        </pc:picChg>
        <pc:picChg chg="add del mod">
          <ac:chgData name="Winicius Botelho Faquieri" userId="18b08546-3188-4f58-82d2-1436c2361b96" providerId="ADAL" clId="{610CB4E4-4447-47F7-98FA-7FB0C1AB6E09}" dt="2022-09-29T12:58:55.339" v="44" actId="478"/>
          <ac:picMkLst>
            <pc:docMk/>
            <pc:sldMk cId="2424889598" sldId="290"/>
            <ac:picMk id="1028" creationId="{BE360326-6EF0-679E-8AFD-10E0141AAC9A}"/>
          </ac:picMkLst>
        </pc:picChg>
      </pc:sldChg>
    </pc:docChg>
  </pc:docChgLst>
  <pc:docChgLst>
    <pc:chgData name="Winicius Botelho Faquieri" userId="18b08546-3188-4f58-82d2-1436c2361b96" providerId="ADAL" clId="{4CBB7963-37EB-4D72-A91C-38B013CACD23}"/>
    <pc:docChg chg="undo custSel addSld delSld modSld sldOrd">
      <pc:chgData name="Winicius Botelho Faquieri" userId="18b08546-3188-4f58-82d2-1436c2361b96" providerId="ADAL" clId="{4CBB7963-37EB-4D72-A91C-38B013CACD23}" dt="2022-10-05T17:58:20.008" v="676"/>
      <pc:docMkLst>
        <pc:docMk/>
      </pc:docMkLst>
      <pc:sldChg chg="addSp delSp modSp mod">
        <pc:chgData name="Winicius Botelho Faquieri" userId="18b08546-3188-4f58-82d2-1436c2361b96" providerId="ADAL" clId="{4CBB7963-37EB-4D72-A91C-38B013CACD23}" dt="2022-10-03T19:51:13.877" v="183" actId="113"/>
        <pc:sldMkLst>
          <pc:docMk/>
          <pc:sldMk cId="0" sldId="256"/>
        </pc:sldMkLst>
        <pc:spChg chg="del">
          <ac:chgData name="Winicius Botelho Faquieri" userId="18b08546-3188-4f58-82d2-1436c2361b96" providerId="ADAL" clId="{4CBB7963-37EB-4D72-A91C-38B013CACD23}" dt="2022-10-03T19:47:44.263" v="122" actId="478"/>
          <ac:spMkLst>
            <pc:docMk/>
            <pc:sldMk cId="0" sldId="256"/>
            <ac:spMk id="6" creationId="{00000000-0000-0000-0000-000000000000}"/>
          </ac:spMkLst>
        </pc:spChg>
        <pc:spChg chg="mod">
          <ac:chgData name="Winicius Botelho Faquieri" userId="18b08546-3188-4f58-82d2-1436c2361b96" providerId="ADAL" clId="{4CBB7963-37EB-4D72-A91C-38B013CACD23}" dt="2022-10-03T19:51:13.877" v="183" actId="113"/>
          <ac:spMkLst>
            <pc:docMk/>
            <pc:sldMk cId="0" sldId="256"/>
            <ac:spMk id="8" creationId="{00000000-0000-0000-0000-000000000000}"/>
          </ac:spMkLst>
        </pc:spChg>
        <pc:spChg chg="mod">
          <ac:chgData name="Winicius Botelho Faquieri" userId="18b08546-3188-4f58-82d2-1436c2361b96" providerId="ADAL" clId="{4CBB7963-37EB-4D72-A91C-38B013CACD23}" dt="2022-10-03T19:50:49.059" v="173" actId="255"/>
          <ac:spMkLst>
            <pc:docMk/>
            <pc:sldMk cId="0" sldId="256"/>
            <ac:spMk id="9" creationId="{00000000-0000-0000-0000-000000000000}"/>
          </ac:spMkLst>
        </pc:spChg>
        <pc:spChg chg="mod">
          <ac:chgData name="Winicius Botelho Faquieri" userId="18b08546-3188-4f58-82d2-1436c2361b96" providerId="ADAL" clId="{4CBB7963-37EB-4D72-A91C-38B013CACD23}" dt="2022-10-03T19:50:07.675" v="141" actId="1076"/>
          <ac:spMkLst>
            <pc:docMk/>
            <pc:sldMk cId="0" sldId="256"/>
            <ac:spMk id="10" creationId="{B2B463DA-E4BC-A14C-9480-655DDA2ED2E3}"/>
          </ac:spMkLst>
        </pc:spChg>
        <pc:spChg chg="add mod">
          <ac:chgData name="Winicius Botelho Faquieri" userId="18b08546-3188-4f58-82d2-1436c2361b96" providerId="ADAL" clId="{4CBB7963-37EB-4D72-A91C-38B013CACD23}" dt="2022-10-03T19:50:58.162" v="175" actId="255"/>
          <ac:spMkLst>
            <pc:docMk/>
            <pc:sldMk cId="0" sldId="256"/>
            <ac:spMk id="11" creationId="{5117D031-4436-85D6-ECD7-D386CA989413}"/>
          </ac:spMkLst>
        </pc:spChg>
        <pc:spChg chg="del mod">
          <ac:chgData name="Winicius Botelho Faquieri" userId="18b08546-3188-4f58-82d2-1436c2361b96" providerId="ADAL" clId="{4CBB7963-37EB-4D72-A91C-38B013CACD23}" dt="2022-10-03T19:45:53.237" v="79" actId="478"/>
          <ac:spMkLst>
            <pc:docMk/>
            <pc:sldMk cId="0" sldId="256"/>
            <ac:spMk id="12" creationId="{4FE87CA6-20AE-41F0-B438-AA480D04C333}"/>
          </ac:spMkLst>
        </pc:spChg>
        <pc:graphicFrameChg chg="del">
          <ac:chgData name="Winicius Botelho Faquieri" userId="18b08546-3188-4f58-82d2-1436c2361b96" providerId="ADAL" clId="{4CBB7963-37EB-4D72-A91C-38B013CACD23}" dt="2022-10-03T19:43:05.755" v="0" actId="478"/>
          <ac:graphicFrameMkLst>
            <pc:docMk/>
            <pc:sldMk cId="0" sldId="256"/>
            <ac:graphicFrameMk id="3" creationId="{0AD68271-4F56-921C-51FC-4BC406F6AC6E}"/>
          </ac:graphicFrameMkLst>
        </pc:graphicFrameChg>
        <pc:picChg chg="del">
          <ac:chgData name="Winicius Botelho Faquieri" userId="18b08546-3188-4f58-82d2-1436c2361b96" providerId="ADAL" clId="{4CBB7963-37EB-4D72-A91C-38B013CACD23}" dt="2022-10-03T19:47:45.267" v="123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Winicius Botelho Faquieri" userId="18b08546-3188-4f58-82d2-1436c2361b96" providerId="ADAL" clId="{4CBB7963-37EB-4D72-A91C-38B013CACD23}" dt="2022-10-03T19:49:18.809" v="134" actId="14100"/>
          <ac:picMkLst>
            <pc:docMk/>
            <pc:sldMk cId="0" sldId="256"/>
            <ac:picMk id="7" creationId="{729863A9-8482-E53C-7C55-1F7E2A69B171}"/>
          </ac:picMkLst>
        </pc:picChg>
        <pc:picChg chg="del">
          <ac:chgData name="Winicius Botelho Faquieri" userId="18b08546-3188-4f58-82d2-1436c2361b96" providerId="ADAL" clId="{4CBB7963-37EB-4D72-A91C-38B013CACD23}" dt="2022-10-03T19:44:06.323" v="6" actId="478"/>
          <ac:picMkLst>
            <pc:docMk/>
            <pc:sldMk cId="0" sldId="256"/>
            <ac:picMk id="17" creationId="{5F6C00D1-FD2E-4E09-90BF-B4C356DBF5DA}"/>
          </ac:picMkLst>
        </pc:picChg>
      </pc:sldChg>
      <pc:sldChg chg="add">
        <pc:chgData name="Winicius Botelho Faquieri" userId="18b08546-3188-4f58-82d2-1436c2361b96" providerId="ADAL" clId="{4CBB7963-37EB-4D72-A91C-38B013CACD23}" dt="2022-10-03T20:42:25.311" v="518"/>
        <pc:sldMkLst>
          <pc:docMk/>
          <pc:sldMk cId="3331587127" sldId="262"/>
        </pc:sldMkLst>
      </pc:sldChg>
      <pc:sldChg chg="del">
        <pc:chgData name="Winicius Botelho Faquieri" userId="18b08546-3188-4f58-82d2-1436c2361b96" providerId="ADAL" clId="{4CBB7963-37EB-4D72-A91C-38B013CACD23}" dt="2022-10-03T20:03:48.344" v="300" actId="47"/>
        <pc:sldMkLst>
          <pc:docMk/>
          <pc:sldMk cId="2424889598" sldId="290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672664839" sldId="297"/>
        </pc:sldMkLst>
      </pc:sldChg>
      <pc:sldChg chg="delSp modSp mod">
        <pc:chgData name="Winicius Botelho Faquieri" userId="18b08546-3188-4f58-82d2-1436c2361b96" providerId="ADAL" clId="{4CBB7963-37EB-4D72-A91C-38B013CACD23}" dt="2022-10-03T20:41:36.472" v="517" actId="478"/>
        <pc:sldMkLst>
          <pc:docMk/>
          <pc:sldMk cId="2928079027" sldId="305"/>
        </pc:sldMkLst>
        <pc:spChg chg="mod">
          <ac:chgData name="Winicius Botelho Faquieri" userId="18b08546-3188-4f58-82d2-1436c2361b96" providerId="ADAL" clId="{4CBB7963-37EB-4D72-A91C-38B013CACD23}" dt="2022-10-03T19:51:36.896" v="189" actId="20577"/>
          <ac:spMkLst>
            <pc:docMk/>
            <pc:sldMk cId="2928079027" sldId="305"/>
            <ac:spMk id="6" creationId="{0D0AF98C-A4A0-41FC-9C78-8C92BE0CF442}"/>
          </ac:spMkLst>
        </pc:spChg>
        <pc:spChg chg="mod">
          <ac:chgData name="Winicius Botelho Faquieri" userId="18b08546-3188-4f58-82d2-1436c2361b96" providerId="ADAL" clId="{4CBB7963-37EB-4D72-A91C-38B013CACD23}" dt="2022-10-03T19:51:45.310" v="210" actId="20577"/>
          <ac:spMkLst>
            <pc:docMk/>
            <pc:sldMk cId="2928079027" sldId="305"/>
            <ac:spMk id="9" creationId="{780B16CB-CDFF-4B0B-A7B2-004ABAB2C915}"/>
          </ac:spMkLst>
        </pc:spChg>
        <pc:spChg chg="mod">
          <ac:chgData name="Winicius Botelho Faquieri" userId="18b08546-3188-4f58-82d2-1436c2361b96" providerId="ADAL" clId="{4CBB7963-37EB-4D72-A91C-38B013CACD23}" dt="2022-10-03T19:54:22.138" v="244" actId="20577"/>
          <ac:spMkLst>
            <pc:docMk/>
            <pc:sldMk cId="2928079027" sldId="305"/>
            <ac:spMk id="21" creationId="{E7CC1D2D-93E9-485B-88CC-912E82EDD4A0}"/>
          </ac:spMkLst>
        </pc:spChg>
        <pc:spChg chg="mod">
          <ac:chgData name="Winicius Botelho Faquieri" userId="18b08546-3188-4f58-82d2-1436c2361b96" providerId="ADAL" clId="{4CBB7963-37EB-4D72-A91C-38B013CACD23}" dt="2022-10-03T19:53:07.720" v="228" actId="1076"/>
          <ac:spMkLst>
            <pc:docMk/>
            <pc:sldMk cId="2928079027" sldId="305"/>
            <ac:spMk id="22" creationId="{FEBE06A2-6386-4922-8601-DFE110AA2A78}"/>
          </ac:spMkLst>
        </pc:spChg>
        <pc:spChg chg="mod">
          <ac:chgData name="Winicius Botelho Faquieri" userId="18b08546-3188-4f58-82d2-1436c2361b96" providerId="ADAL" clId="{4CBB7963-37EB-4D72-A91C-38B013CACD23}" dt="2022-10-03T19:53:02.688" v="227" actId="1076"/>
          <ac:spMkLst>
            <pc:docMk/>
            <pc:sldMk cId="2928079027" sldId="305"/>
            <ac:spMk id="23" creationId="{B76BFEC0-6832-4103-B196-A4BDAAC9B84A}"/>
          </ac:spMkLst>
        </pc:spChg>
        <pc:spChg chg="del">
          <ac:chgData name="Winicius Botelho Faquieri" userId="18b08546-3188-4f58-82d2-1436c2361b96" providerId="ADAL" clId="{4CBB7963-37EB-4D72-A91C-38B013CACD23}" dt="2022-10-03T19:52:26.622" v="218" actId="478"/>
          <ac:spMkLst>
            <pc:docMk/>
            <pc:sldMk cId="2928079027" sldId="305"/>
            <ac:spMk id="24" creationId="{02BC81A7-96B1-4C0B-8C2D-53AFD61EC598}"/>
          </ac:spMkLst>
        </pc:spChg>
        <pc:spChg chg="del">
          <ac:chgData name="Winicius Botelho Faquieri" userId="18b08546-3188-4f58-82d2-1436c2361b96" providerId="ADAL" clId="{4CBB7963-37EB-4D72-A91C-38B013CACD23}" dt="2022-10-03T19:52:28.840" v="219" actId="478"/>
          <ac:spMkLst>
            <pc:docMk/>
            <pc:sldMk cId="2928079027" sldId="305"/>
            <ac:spMk id="25" creationId="{4098BCA9-FBEA-44CF-B27C-1956FD410A08}"/>
          </ac:spMkLst>
        </pc:spChg>
        <pc:spChg chg="del">
          <ac:chgData name="Winicius Botelho Faquieri" userId="18b08546-3188-4f58-82d2-1436c2361b96" providerId="ADAL" clId="{4CBB7963-37EB-4D72-A91C-38B013CACD23}" dt="2022-10-03T20:41:36.472" v="517" actId="478"/>
          <ac:spMkLst>
            <pc:docMk/>
            <pc:sldMk cId="2928079027" sldId="305"/>
            <ac:spMk id="35" creationId="{7E0DA913-532B-41A6-805C-401403CBCC55}"/>
          </ac:spMkLst>
        </pc:spChg>
        <pc:grpChg chg="del">
          <ac:chgData name="Winicius Botelho Faquieri" userId="18b08546-3188-4f58-82d2-1436c2361b96" providerId="ADAL" clId="{4CBB7963-37EB-4D72-A91C-38B013CACD23}" dt="2022-10-03T20:41:35.039" v="516" actId="478"/>
          <ac:grpSpMkLst>
            <pc:docMk/>
            <pc:sldMk cId="2928079027" sldId="305"/>
            <ac:grpSpMk id="29" creationId="{CD651F6B-61DD-4871-83B4-7302B1C5BD58}"/>
          </ac:grpSpMkLst>
        </pc:grpChg>
        <pc:picChg chg="del">
          <ac:chgData name="Winicius Botelho Faquieri" userId="18b08546-3188-4f58-82d2-1436c2361b96" providerId="ADAL" clId="{4CBB7963-37EB-4D72-A91C-38B013CACD23}" dt="2022-10-03T19:48:22.629" v="129" actId="478"/>
          <ac:picMkLst>
            <pc:docMk/>
            <pc:sldMk cId="2928079027" sldId="305"/>
            <ac:picMk id="39" creationId="{65F7E471-BB08-41AB-95AC-F93F052061CD}"/>
          </ac:picMkLst>
        </pc:picChg>
        <pc:picChg chg="del">
          <ac:chgData name="Winicius Botelho Faquieri" userId="18b08546-3188-4f58-82d2-1436c2361b96" providerId="ADAL" clId="{4CBB7963-37EB-4D72-A91C-38B013CACD23}" dt="2022-10-03T19:48:20.717" v="128" actId="478"/>
          <ac:picMkLst>
            <pc:docMk/>
            <pc:sldMk cId="2928079027" sldId="305"/>
            <ac:picMk id="41" creationId="{CFB29406-B976-4978-A572-0AB5AC734D06}"/>
          </ac:picMkLst>
        </pc:picChg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093545608" sldId="315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756363656" sldId="316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372241979" sldId="319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499728462" sldId="320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611201584" sldId="323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489305944" sldId="324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411241096" sldId="325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645493490" sldId="326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49295846" sldId="327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499248885" sldId="328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462559504" sldId="329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081520985" sldId="330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4159344775" sldId="331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986733409" sldId="332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503586833" sldId="333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320858605" sldId="334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25954488" sldId="344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405179186" sldId="351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871576686" sldId="352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143907179" sldId="353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109162086" sldId="355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696502151" sldId="356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134211655" sldId="357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941189488" sldId="358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754208246" sldId="359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846808739" sldId="360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935577012" sldId="361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331460701" sldId="362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671871514" sldId="363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894798420" sldId="364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596317785" sldId="366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901666962" sldId="367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3891228" sldId="372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39198879" sldId="376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1045300830" sldId="377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3798349024" sldId="382"/>
        </pc:sldMkLst>
      </pc:sldChg>
      <pc:sldChg chg="del">
        <pc:chgData name="Winicius Botelho Faquieri" userId="18b08546-3188-4f58-82d2-1436c2361b96" providerId="ADAL" clId="{4CBB7963-37EB-4D72-A91C-38B013CACD23}" dt="2022-10-03T20:41:20.381" v="515" actId="47"/>
        <pc:sldMkLst>
          <pc:docMk/>
          <pc:sldMk cId="2379442183" sldId="384"/>
        </pc:sldMkLst>
      </pc:sldChg>
      <pc:sldChg chg="addSp modSp new mod ord setBg">
        <pc:chgData name="Winicius Botelho Faquieri" userId="18b08546-3188-4f58-82d2-1436c2361b96" providerId="ADAL" clId="{4CBB7963-37EB-4D72-A91C-38B013CACD23}" dt="2022-10-03T20:16:47.710" v="396" actId="26606"/>
        <pc:sldMkLst>
          <pc:docMk/>
          <pc:sldMk cId="612803365" sldId="385"/>
        </pc:sldMkLst>
        <pc:spChg chg="add mod ord">
          <ac:chgData name="Winicius Botelho Faquieri" userId="18b08546-3188-4f58-82d2-1436c2361b96" providerId="ADAL" clId="{4CBB7963-37EB-4D72-A91C-38B013CACD23}" dt="2022-10-03T20:16:47.710" v="396" actId="26606"/>
          <ac:spMkLst>
            <pc:docMk/>
            <pc:sldMk cId="612803365" sldId="385"/>
            <ac:spMk id="2" creationId="{7F5D73FD-97A9-9AB5-B773-BE7D4A67122E}"/>
          </ac:spMkLst>
        </pc:spChg>
        <pc:spChg chg="add mod">
          <ac:chgData name="Winicius Botelho Faquieri" userId="18b08546-3188-4f58-82d2-1436c2361b96" providerId="ADAL" clId="{4CBB7963-37EB-4D72-A91C-38B013CACD23}" dt="2022-10-03T20:16:47.710" v="396" actId="26606"/>
          <ac:spMkLst>
            <pc:docMk/>
            <pc:sldMk cId="612803365" sldId="385"/>
            <ac:spMk id="3" creationId="{22ADE0D8-B02A-CB14-EDC8-2FBFA00F1A56}"/>
          </ac:spMkLst>
        </pc:spChg>
        <pc:spChg chg="add">
          <ac:chgData name="Winicius Botelho Faquieri" userId="18b08546-3188-4f58-82d2-1436c2361b96" providerId="ADAL" clId="{4CBB7963-37EB-4D72-A91C-38B013CACD23}" dt="2022-10-03T20:16:47.710" v="396" actId="26606"/>
          <ac:spMkLst>
            <pc:docMk/>
            <pc:sldMk cId="612803365" sldId="385"/>
            <ac:spMk id="8" creationId="{777A147A-9ED8-46B4-8660-1B3C2AA880B5}"/>
          </ac:spMkLst>
        </pc:spChg>
        <pc:spChg chg="add">
          <ac:chgData name="Winicius Botelho Faquieri" userId="18b08546-3188-4f58-82d2-1436c2361b96" providerId="ADAL" clId="{4CBB7963-37EB-4D72-A91C-38B013CACD23}" dt="2022-10-03T20:16:47.710" v="396" actId="26606"/>
          <ac:spMkLst>
            <pc:docMk/>
            <pc:sldMk cId="612803365" sldId="385"/>
            <ac:spMk id="10" creationId="{5D6C15A0-C087-4593-8414-2B4EC1CDC3DE}"/>
          </ac:spMkLst>
        </pc:spChg>
      </pc:sldChg>
      <pc:sldChg chg="addSp delSp modSp add mod ord setBg setClrOvrMap">
        <pc:chgData name="Winicius Botelho Faquieri" userId="18b08546-3188-4f58-82d2-1436c2361b96" providerId="ADAL" clId="{4CBB7963-37EB-4D72-A91C-38B013CACD23}" dt="2022-10-05T17:00:36.708" v="546" actId="20577"/>
        <pc:sldMkLst>
          <pc:docMk/>
          <pc:sldMk cId="316578888" sldId="386"/>
        </pc:sldMkLst>
        <pc:spChg chg="mod ord">
          <ac:chgData name="Winicius Botelho Faquieri" userId="18b08546-3188-4f58-82d2-1436c2361b96" providerId="ADAL" clId="{4CBB7963-37EB-4D72-A91C-38B013CACD23}" dt="2022-10-03T20:16:42.044" v="395" actId="26606"/>
          <ac:spMkLst>
            <pc:docMk/>
            <pc:sldMk cId="316578888" sldId="386"/>
            <ac:spMk id="2" creationId="{7F5D73FD-97A9-9AB5-B773-BE7D4A67122E}"/>
          </ac:spMkLst>
        </pc:spChg>
        <pc:spChg chg="mod ord">
          <ac:chgData name="Winicius Botelho Faquieri" userId="18b08546-3188-4f58-82d2-1436c2361b96" providerId="ADAL" clId="{4CBB7963-37EB-4D72-A91C-38B013CACD23}" dt="2022-10-05T17:00:36.708" v="546" actId="20577"/>
          <ac:spMkLst>
            <pc:docMk/>
            <pc:sldMk cId="316578888" sldId="386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5T17:00:29.630" v="523" actId="22"/>
          <ac:spMkLst>
            <pc:docMk/>
            <pc:sldMk cId="316578888" sldId="386"/>
            <ac:spMk id="6" creationId="{22796BA3-436B-FA67-2150-A0B6E197070B}"/>
          </ac:spMkLst>
        </pc:spChg>
        <pc:spChg chg="add del">
          <ac:chgData name="Winicius Botelho Faquieri" userId="18b08546-3188-4f58-82d2-1436c2361b96" providerId="ADAL" clId="{4CBB7963-37EB-4D72-A91C-38B013CACD23}" dt="2022-10-03T20:16:37.320" v="390" actId="26606"/>
          <ac:spMkLst>
            <pc:docMk/>
            <pc:sldMk cId="316578888" sldId="386"/>
            <ac:spMk id="10" creationId="{9B76D444-2756-434F-AE61-96D69830C13E}"/>
          </ac:spMkLst>
        </pc:spChg>
        <pc:spChg chg="add del">
          <ac:chgData name="Winicius Botelho Faquieri" userId="18b08546-3188-4f58-82d2-1436c2361b96" providerId="ADAL" clId="{4CBB7963-37EB-4D72-A91C-38B013CACD23}" dt="2022-10-03T20:16:37.320" v="390" actId="26606"/>
          <ac:spMkLst>
            <pc:docMk/>
            <pc:sldMk cId="316578888" sldId="386"/>
            <ac:spMk id="12" creationId="{A27B6159-7734-4564-9E0F-C4BC43C36E52}"/>
          </ac:spMkLst>
        </pc:spChg>
        <pc:spChg chg="add del">
          <ac:chgData name="Winicius Botelho Faquieri" userId="18b08546-3188-4f58-82d2-1436c2361b96" providerId="ADAL" clId="{4CBB7963-37EB-4D72-A91C-38B013CACD23}" dt="2022-10-03T20:16:39.877" v="392" actId="26606"/>
          <ac:spMkLst>
            <pc:docMk/>
            <pc:sldMk cId="316578888" sldId="386"/>
            <ac:spMk id="16" creationId="{A8908DB7-C3A6-4FCB-9820-CEE02B398C4A}"/>
          </ac:spMkLst>
        </pc:spChg>
        <pc:spChg chg="add del">
          <ac:chgData name="Winicius Botelho Faquieri" userId="18b08546-3188-4f58-82d2-1436c2361b96" providerId="ADAL" clId="{4CBB7963-37EB-4D72-A91C-38B013CACD23}" dt="2022-10-03T20:16:39.877" v="392" actId="26606"/>
          <ac:spMkLst>
            <pc:docMk/>
            <pc:sldMk cId="316578888" sldId="386"/>
            <ac:spMk id="17" creationId="{535742DD-1B16-4E9D-B715-0D74B4574A68}"/>
          </ac:spMkLst>
        </pc:spChg>
        <pc:spChg chg="add del">
          <ac:chgData name="Winicius Botelho Faquieri" userId="18b08546-3188-4f58-82d2-1436c2361b96" providerId="ADAL" clId="{4CBB7963-37EB-4D72-A91C-38B013CACD23}" dt="2022-10-03T20:16:42.023" v="394" actId="26606"/>
          <ac:spMkLst>
            <pc:docMk/>
            <pc:sldMk cId="316578888" sldId="386"/>
            <ac:spMk id="19" creationId="{42A5316D-ED2F-4F89-B4B4-8D9240B1A348}"/>
          </ac:spMkLst>
        </pc:spChg>
        <pc:spChg chg="add">
          <ac:chgData name="Winicius Botelho Faquieri" userId="18b08546-3188-4f58-82d2-1436c2361b96" providerId="ADAL" clId="{4CBB7963-37EB-4D72-A91C-38B013CACD23}" dt="2022-10-03T20:16:42.044" v="395" actId="26606"/>
          <ac:spMkLst>
            <pc:docMk/>
            <pc:sldMk cId="316578888" sldId="386"/>
            <ac:spMk id="21" creationId="{B082622D-AAF3-4897-8629-FC918530DD86}"/>
          </ac:spMkLst>
        </pc:spChg>
        <pc:spChg chg="add">
          <ac:chgData name="Winicius Botelho Faquieri" userId="18b08546-3188-4f58-82d2-1436c2361b96" providerId="ADAL" clId="{4CBB7963-37EB-4D72-A91C-38B013CACD23}" dt="2022-10-03T20:16:42.044" v="395" actId="26606"/>
          <ac:spMkLst>
            <pc:docMk/>
            <pc:sldMk cId="316578888" sldId="386"/>
            <ac:spMk id="22" creationId="{A7457DD9-5A45-400A-AB4B-4B4EDECA25F1}"/>
          </ac:spMkLst>
        </pc:spChg>
        <pc:spChg chg="add">
          <ac:chgData name="Winicius Botelho Faquieri" userId="18b08546-3188-4f58-82d2-1436c2361b96" providerId="ADAL" clId="{4CBB7963-37EB-4D72-A91C-38B013CACD23}" dt="2022-10-03T20:16:42.044" v="395" actId="26606"/>
          <ac:spMkLst>
            <pc:docMk/>
            <pc:sldMk cId="316578888" sldId="386"/>
            <ac:spMk id="23" creationId="{441CF7D6-A660-431A-B0BB-140A0D5556B6}"/>
          </ac:spMkLst>
        </pc:spChg>
        <pc:spChg chg="add">
          <ac:chgData name="Winicius Botelho Faquieri" userId="18b08546-3188-4f58-82d2-1436c2361b96" providerId="ADAL" clId="{4CBB7963-37EB-4D72-A91C-38B013CACD23}" dt="2022-10-03T20:16:42.044" v="395" actId="26606"/>
          <ac:spMkLst>
            <pc:docMk/>
            <pc:sldMk cId="316578888" sldId="386"/>
            <ac:spMk id="24" creationId="{0570A85B-3810-4F95-97B0-CBF4CCDB381C}"/>
          </ac:spMkLst>
        </pc:spChg>
        <pc:picChg chg="add mod">
          <ac:chgData name="Winicius Botelho Faquieri" userId="18b08546-3188-4f58-82d2-1436c2361b96" providerId="ADAL" clId="{4CBB7963-37EB-4D72-A91C-38B013CACD23}" dt="2022-10-03T20:16:42.044" v="395" actId="26606"/>
          <ac:picMkLst>
            <pc:docMk/>
            <pc:sldMk cId="316578888" sldId="386"/>
            <ac:picMk id="5" creationId="{903F4BF4-85E6-7B00-FE09-316657812453}"/>
          </ac:picMkLst>
        </pc:picChg>
        <pc:cxnChg chg="add del">
          <ac:chgData name="Winicius Botelho Faquieri" userId="18b08546-3188-4f58-82d2-1436c2361b96" providerId="ADAL" clId="{4CBB7963-37EB-4D72-A91C-38B013CACD23}" dt="2022-10-03T20:16:37.320" v="390" actId="26606"/>
          <ac:cxnSpMkLst>
            <pc:docMk/>
            <pc:sldMk cId="316578888" sldId="386"/>
            <ac:cxnSpMk id="14" creationId="{E2FFB46B-05BC-4950-B18A-9593FDAE6ED7}"/>
          </ac:cxnSpMkLst>
        </pc:cxnChg>
      </pc:sldChg>
      <pc:sldChg chg="new del">
        <pc:chgData name="Winicius Botelho Faquieri" userId="18b08546-3188-4f58-82d2-1436c2361b96" providerId="ADAL" clId="{4CBB7963-37EB-4D72-A91C-38B013CACD23}" dt="2022-10-03T20:05:02.650" v="302" actId="47"/>
        <pc:sldMkLst>
          <pc:docMk/>
          <pc:sldMk cId="1088219192" sldId="387"/>
        </pc:sldMkLst>
      </pc:sldChg>
      <pc:sldChg chg="addSp delSp modSp add mod setBg">
        <pc:chgData name="Winicius Botelho Faquieri" userId="18b08546-3188-4f58-82d2-1436c2361b96" providerId="ADAL" clId="{4CBB7963-37EB-4D72-A91C-38B013CACD23}" dt="2022-10-05T17:24:13.478" v="630" actId="1076"/>
        <pc:sldMkLst>
          <pc:docMk/>
          <pc:sldMk cId="2343736052" sldId="387"/>
        </pc:sldMkLst>
        <pc:spChg chg="mod ord">
          <ac:chgData name="Winicius Botelho Faquieri" userId="18b08546-3188-4f58-82d2-1436c2361b96" providerId="ADAL" clId="{4CBB7963-37EB-4D72-A91C-38B013CACD23}" dt="2022-10-05T17:21:16.270" v="600" actId="113"/>
          <ac:spMkLst>
            <pc:docMk/>
            <pc:sldMk cId="2343736052" sldId="387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16:08.965" v="388" actId="26606"/>
          <ac:spMkLst>
            <pc:docMk/>
            <pc:sldMk cId="2343736052" sldId="387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5T17:20:44.512" v="549"/>
          <ac:spMkLst>
            <pc:docMk/>
            <pc:sldMk cId="2343736052" sldId="387"/>
            <ac:spMk id="4" creationId="{3A7417A8-867E-9D8A-526D-91A3B2C921E7}"/>
          </ac:spMkLst>
        </pc:spChg>
        <pc:spChg chg="add">
          <ac:chgData name="Winicius Botelho Faquieri" userId="18b08546-3188-4f58-82d2-1436c2361b96" providerId="ADAL" clId="{4CBB7963-37EB-4D72-A91C-38B013CACD23}" dt="2022-10-03T20:16:08.965" v="388" actId="26606"/>
          <ac:spMkLst>
            <pc:docMk/>
            <pc:sldMk cId="2343736052" sldId="387"/>
            <ac:spMk id="10" creationId="{32AEEBC8-9D30-42EF-95F2-386C2653FBF0}"/>
          </ac:spMkLst>
        </pc:spChg>
        <pc:spChg chg="add">
          <ac:chgData name="Winicius Botelho Faquieri" userId="18b08546-3188-4f58-82d2-1436c2361b96" providerId="ADAL" clId="{4CBB7963-37EB-4D72-A91C-38B013CACD23}" dt="2022-10-03T20:16:08.965" v="388" actId="26606"/>
          <ac:spMkLst>
            <pc:docMk/>
            <pc:sldMk cId="2343736052" sldId="387"/>
            <ac:spMk id="12" creationId="{2E92FA66-67D7-4CB4-94D3-E643A9AD4757}"/>
          </ac:spMkLst>
        </pc:spChg>
        <pc:picChg chg="add del mod">
          <ac:chgData name="Winicius Botelho Faquieri" userId="18b08546-3188-4f58-82d2-1436c2361b96" providerId="ADAL" clId="{4CBB7963-37EB-4D72-A91C-38B013CACD23}" dt="2022-10-05T17:22:15.527" v="609" actId="478"/>
          <ac:picMkLst>
            <pc:docMk/>
            <pc:sldMk cId="2343736052" sldId="387"/>
            <ac:picMk id="5" creationId="{467C11D2-4E28-2229-E26A-982BBB758A84}"/>
          </ac:picMkLst>
        </pc:picChg>
        <pc:picChg chg="add del mod">
          <ac:chgData name="Winicius Botelho Faquieri" userId="18b08546-3188-4f58-82d2-1436c2361b96" providerId="ADAL" clId="{4CBB7963-37EB-4D72-A91C-38B013CACD23}" dt="2022-10-05T17:22:10.824" v="605" actId="22"/>
          <ac:picMkLst>
            <pc:docMk/>
            <pc:sldMk cId="2343736052" sldId="387"/>
            <ac:picMk id="7" creationId="{F21319B4-A890-819B-4284-56DD527458E3}"/>
          </ac:picMkLst>
        </pc:picChg>
        <pc:picChg chg="add del">
          <ac:chgData name="Winicius Botelho Faquieri" userId="18b08546-3188-4f58-82d2-1436c2361b96" providerId="ADAL" clId="{4CBB7963-37EB-4D72-A91C-38B013CACD23}" dt="2022-10-05T17:22:14.105" v="608" actId="22"/>
          <ac:picMkLst>
            <pc:docMk/>
            <pc:sldMk cId="2343736052" sldId="387"/>
            <ac:picMk id="9" creationId="{D429C071-4DEE-9A73-0C87-DDFE079C8F2C}"/>
          </ac:picMkLst>
        </pc:picChg>
        <pc:picChg chg="add del mod">
          <ac:chgData name="Winicius Botelho Faquieri" userId="18b08546-3188-4f58-82d2-1436c2361b96" providerId="ADAL" clId="{4CBB7963-37EB-4D72-A91C-38B013CACD23}" dt="2022-10-05T17:22:51.116" v="618" actId="478"/>
          <ac:picMkLst>
            <pc:docMk/>
            <pc:sldMk cId="2343736052" sldId="387"/>
            <ac:picMk id="13" creationId="{5A5D3608-4927-F97B-D5CD-826847E04CD6}"/>
          </ac:picMkLst>
        </pc:picChg>
        <pc:picChg chg="add del mod">
          <ac:chgData name="Winicius Botelho Faquieri" userId="18b08546-3188-4f58-82d2-1436c2361b96" providerId="ADAL" clId="{4CBB7963-37EB-4D72-A91C-38B013CACD23}" dt="2022-10-05T17:23:59.700" v="625" actId="478"/>
          <ac:picMkLst>
            <pc:docMk/>
            <pc:sldMk cId="2343736052" sldId="387"/>
            <ac:picMk id="15" creationId="{E6087B48-71D7-E1E8-8558-71AFCA03794C}"/>
          </ac:picMkLst>
        </pc:picChg>
        <pc:picChg chg="add mod">
          <ac:chgData name="Winicius Botelho Faquieri" userId="18b08546-3188-4f58-82d2-1436c2361b96" providerId="ADAL" clId="{4CBB7963-37EB-4D72-A91C-38B013CACD23}" dt="2022-10-05T17:24:13.478" v="630" actId="1076"/>
          <ac:picMkLst>
            <pc:docMk/>
            <pc:sldMk cId="2343736052" sldId="387"/>
            <ac:picMk id="17" creationId="{07F1DEE2-4C2B-A698-8C91-19EBE088BD03}"/>
          </ac:picMkLst>
        </pc:picChg>
      </pc:sldChg>
      <pc:sldChg chg="addSp delSp modSp add mod setBg">
        <pc:chgData name="Winicius Botelho Faquieri" userId="18b08546-3188-4f58-82d2-1436c2361b96" providerId="ADAL" clId="{4CBB7963-37EB-4D72-A91C-38B013CACD23}" dt="2022-10-03T20:21:44.305" v="444" actId="27636"/>
        <pc:sldMkLst>
          <pc:docMk/>
          <pc:sldMk cId="2926278990" sldId="388"/>
        </pc:sldMkLst>
        <pc:spChg chg="mod ord">
          <ac:chgData name="Winicius Botelho Faquieri" userId="18b08546-3188-4f58-82d2-1436c2361b96" providerId="ADAL" clId="{4CBB7963-37EB-4D72-A91C-38B013CACD23}" dt="2022-10-03T20:21:44.305" v="444" actId="27636"/>
          <ac:spMkLst>
            <pc:docMk/>
            <pc:sldMk cId="2926278990" sldId="388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20:47.515" v="412" actId="26606"/>
          <ac:spMkLst>
            <pc:docMk/>
            <pc:sldMk cId="2926278990" sldId="388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3T20:17:49.461" v="400"/>
          <ac:spMkLst>
            <pc:docMk/>
            <pc:sldMk cId="2926278990" sldId="388"/>
            <ac:spMk id="4" creationId="{F4DA0ED1-F020-5DBC-85C4-D56B9AF0E127}"/>
          </ac:spMkLst>
        </pc:spChg>
        <pc:spChg chg="add del">
          <ac:chgData name="Winicius Botelho Faquieri" userId="18b08546-3188-4f58-82d2-1436c2361b96" providerId="ADAL" clId="{4CBB7963-37EB-4D72-A91C-38B013CACD23}" dt="2022-10-03T20:17:55.626" v="404" actId="22"/>
          <ac:spMkLst>
            <pc:docMk/>
            <pc:sldMk cId="2926278990" sldId="388"/>
            <ac:spMk id="7" creationId="{295C0EA6-39D5-4524-BB02-345276388165}"/>
          </ac:spMkLst>
        </pc:spChg>
        <pc:spChg chg="add del">
          <ac:chgData name="Winicius Botelho Faquieri" userId="18b08546-3188-4f58-82d2-1436c2361b96" providerId="ADAL" clId="{4CBB7963-37EB-4D72-A91C-38B013CACD23}" dt="2022-10-03T20:20:47.494" v="411" actId="26606"/>
          <ac:spMkLst>
            <pc:docMk/>
            <pc:sldMk cId="2926278990" sldId="388"/>
            <ac:spMk id="14" creationId="{84ECDE7A-6944-466D-8FFE-149A29BA6BAE}"/>
          </ac:spMkLst>
        </pc:spChg>
        <pc:spChg chg="add del">
          <ac:chgData name="Winicius Botelho Faquieri" userId="18b08546-3188-4f58-82d2-1436c2361b96" providerId="ADAL" clId="{4CBB7963-37EB-4D72-A91C-38B013CACD23}" dt="2022-10-03T20:20:47.494" v="411" actId="26606"/>
          <ac:spMkLst>
            <pc:docMk/>
            <pc:sldMk cId="2926278990" sldId="388"/>
            <ac:spMk id="16" creationId="{B3420082-9415-44EC-802E-C77D71D59C57}"/>
          </ac:spMkLst>
        </pc:spChg>
        <pc:spChg chg="add del">
          <ac:chgData name="Winicius Botelho Faquieri" userId="18b08546-3188-4f58-82d2-1436c2361b96" providerId="ADAL" clId="{4CBB7963-37EB-4D72-A91C-38B013CACD23}" dt="2022-10-03T20:20:47.494" v="411" actId="26606"/>
          <ac:spMkLst>
            <pc:docMk/>
            <pc:sldMk cId="2926278990" sldId="388"/>
            <ac:spMk id="18" creationId="{55A52C45-1FCB-4636-A80F-2849B8226C01}"/>
          </ac:spMkLst>
        </pc:spChg>
        <pc:spChg chg="add del">
          <ac:chgData name="Winicius Botelho Faquieri" userId="18b08546-3188-4f58-82d2-1436c2361b96" providerId="ADAL" clId="{4CBB7963-37EB-4D72-A91C-38B013CACD23}" dt="2022-10-03T20:20:47.494" v="411" actId="26606"/>
          <ac:spMkLst>
            <pc:docMk/>
            <pc:sldMk cId="2926278990" sldId="388"/>
            <ac:spMk id="20" creationId="{768EB4DD-3704-43AD-92B3-C4E0C6EA92CB}"/>
          </ac:spMkLst>
        </pc:spChg>
        <pc:spChg chg="add">
          <ac:chgData name="Winicius Botelho Faquieri" userId="18b08546-3188-4f58-82d2-1436c2361b96" providerId="ADAL" clId="{4CBB7963-37EB-4D72-A91C-38B013CACD23}" dt="2022-10-03T20:20:47.515" v="412" actId="26606"/>
          <ac:spMkLst>
            <pc:docMk/>
            <pc:sldMk cId="2926278990" sldId="388"/>
            <ac:spMk id="22" creationId="{2550BE34-C2B8-49B8-8519-67A8CAD51AE9}"/>
          </ac:spMkLst>
        </pc:spChg>
        <pc:spChg chg="add">
          <ac:chgData name="Winicius Botelho Faquieri" userId="18b08546-3188-4f58-82d2-1436c2361b96" providerId="ADAL" clId="{4CBB7963-37EB-4D72-A91C-38B013CACD23}" dt="2022-10-03T20:20:47.515" v="412" actId="26606"/>
          <ac:spMkLst>
            <pc:docMk/>
            <pc:sldMk cId="2926278990" sldId="388"/>
            <ac:spMk id="23" creationId="{A7457DD9-5A45-400A-AB4B-4B4EDECA25F1}"/>
          </ac:spMkLst>
        </pc:spChg>
        <pc:spChg chg="add">
          <ac:chgData name="Winicius Botelho Faquieri" userId="18b08546-3188-4f58-82d2-1436c2361b96" providerId="ADAL" clId="{4CBB7963-37EB-4D72-A91C-38B013CACD23}" dt="2022-10-03T20:20:47.515" v="412" actId="26606"/>
          <ac:spMkLst>
            <pc:docMk/>
            <pc:sldMk cId="2926278990" sldId="388"/>
            <ac:spMk id="24" creationId="{441CF7D6-A660-431A-B0BB-140A0D5556B6}"/>
          </ac:spMkLst>
        </pc:spChg>
        <pc:spChg chg="add">
          <ac:chgData name="Winicius Botelho Faquieri" userId="18b08546-3188-4f58-82d2-1436c2361b96" providerId="ADAL" clId="{4CBB7963-37EB-4D72-A91C-38B013CACD23}" dt="2022-10-03T20:20:47.515" v="412" actId="26606"/>
          <ac:spMkLst>
            <pc:docMk/>
            <pc:sldMk cId="2926278990" sldId="388"/>
            <ac:spMk id="25" creationId="{0570A85B-3810-4F95-97B0-CBF4CCDB381C}"/>
          </ac:spMkLst>
        </pc:spChg>
        <pc:picChg chg="del">
          <ac:chgData name="Winicius Botelho Faquieri" userId="18b08546-3188-4f58-82d2-1436c2361b96" providerId="ADAL" clId="{4CBB7963-37EB-4D72-A91C-38B013CACD23}" dt="2022-10-03T20:08:24.632" v="343" actId="478"/>
          <ac:picMkLst>
            <pc:docMk/>
            <pc:sldMk cId="2926278990" sldId="388"/>
            <ac:picMk id="5" creationId="{467C11D2-4E28-2229-E26A-982BBB758A84}"/>
          </ac:picMkLst>
        </pc:picChg>
        <pc:picChg chg="add mod">
          <ac:chgData name="Winicius Botelho Faquieri" userId="18b08546-3188-4f58-82d2-1436c2361b96" providerId="ADAL" clId="{4CBB7963-37EB-4D72-A91C-38B013CACD23}" dt="2022-10-03T20:20:47.515" v="412" actId="26606"/>
          <ac:picMkLst>
            <pc:docMk/>
            <pc:sldMk cId="2926278990" sldId="388"/>
            <ac:picMk id="9" creationId="{E5E80543-C5E3-8D99-6443-350877F0D4F3}"/>
          </ac:picMkLst>
        </pc:picChg>
      </pc:sldChg>
      <pc:sldChg chg="addSp delSp modSp add mod setBg">
        <pc:chgData name="Winicius Botelho Faquieri" userId="18b08546-3188-4f58-82d2-1436c2361b96" providerId="ADAL" clId="{4CBB7963-37EB-4D72-A91C-38B013CACD23}" dt="2022-10-05T17:25:23.854" v="638" actId="1076"/>
        <pc:sldMkLst>
          <pc:docMk/>
          <pc:sldMk cId="2763572963" sldId="389"/>
        </pc:sldMkLst>
        <pc:spChg chg="del mod">
          <ac:chgData name="Winicius Botelho Faquieri" userId="18b08546-3188-4f58-82d2-1436c2361b96" providerId="ADAL" clId="{4CBB7963-37EB-4D72-A91C-38B013CACD23}" dt="2022-10-03T20:15:19.488" v="378" actId="478"/>
          <ac:spMkLst>
            <pc:docMk/>
            <pc:sldMk cId="2763572963" sldId="389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15:29.307" v="386" actId="26606"/>
          <ac:spMkLst>
            <pc:docMk/>
            <pc:sldMk cId="2763572963" sldId="389"/>
            <ac:spMk id="3" creationId="{22ADE0D8-B02A-CB14-EDC8-2FBFA00F1A56}"/>
          </ac:spMkLst>
        </pc:spChg>
        <pc:spChg chg="add">
          <ac:chgData name="Winicius Botelho Faquieri" userId="18b08546-3188-4f58-82d2-1436c2361b96" providerId="ADAL" clId="{4CBB7963-37EB-4D72-A91C-38B013CACD23}" dt="2022-10-03T20:15:29.307" v="386" actId="26606"/>
          <ac:spMkLst>
            <pc:docMk/>
            <pc:sldMk cId="2763572963" sldId="389"/>
            <ac:spMk id="8" creationId="{D12DDE76-C203-4047-9998-63900085B5E8}"/>
          </ac:spMkLst>
        </pc:spChg>
        <pc:spChg chg="add del">
          <ac:chgData name="Winicius Botelho Faquieri" userId="18b08546-3188-4f58-82d2-1436c2361b96" providerId="ADAL" clId="{4CBB7963-37EB-4D72-A91C-38B013CACD23}" dt="2022-10-03T20:15:27.996" v="383" actId="26606"/>
          <ac:spMkLst>
            <pc:docMk/>
            <pc:sldMk cId="2763572963" sldId="389"/>
            <ac:spMk id="11" creationId="{D4771268-CB57-404A-9271-370EB28F6090}"/>
          </ac:spMkLst>
        </pc:spChg>
        <pc:picChg chg="add mod">
          <ac:chgData name="Winicius Botelho Faquieri" userId="18b08546-3188-4f58-82d2-1436c2361b96" providerId="ADAL" clId="{4CBB7963-37EB-4D72-A91C-38B013CACD23}" dt="2022-10-05T17:25:23.854" v="638" actId="1076"/>
          <ac:picMkLst>
            <pc:docMk/>
            <pc:sldMk cId="2763572963" sldId="389"/>
            <ac:picMk id="4" creationId="{ADB4516A-DC20-90FD-76D3-3203ABBBFEBA}"/>
          </ac:picMkLst>
        </pc:picChg>
        <pc:picChg chg="del">
          <ac:chgData name="Winicius Botelho Faquieri" userId="18b08546-3188-4f58-82d2-1436c2361b96" providerId="ADAL" clId="{4CBB7963-37EB-4D72-A91C-38B013CACD23}" dt="2022-10-03T20:15:20.409" v="379" actId="478"/>
          <ac:picMkLst>
            <pc:docMk/>
            <pc:sldMk cId="2763572963" sldId="389"/>
            <ac:picMk id="5" creationId="{467C11D2-4E28-2229-E26A-982BBB758A84}"/>
          </ac:picMkLst>
        </pc:picChg>
        <pc:picChg chg="add del mod">
          <ac:chgData name="Winicius Botelho Faquieri" userId="18b08546-3188-4f58-82d2-1436c2361b96" providerId="ADAL" clId="{4CBB7963-37EB-4D72-A91C-38B013CACD23}" dt="2022-10-05T17:25:05.631" v="631" actId="478"/>
          <ac:picMkLst>
            <pc:docMk/>
            <pc:sldMk cId="2763572963" sldId="389"/>
            <ac:picMk id="6" creationId="{B758D93E-5BF8-31ED-8F24-2702618F45F0}"/>
          </ac:picMkLst>
        </pc:picChg>
      </pc:sldChg>
      <pc:sldChg chg="addSp delSp modSp add mod setBg">
        <pc:chgData name="Winicius Botelho Faquieri" userId="18b08546-3188-4f58-82d2-1436c2361b96" providerId="ADAL" clId="{4CBB7963-37EB-4D72-A91C-38B013CACD23}" dt="2022-10-05T17:28:39.108" v="648" actId="1076"/>
        <pc:sldMkLst>
          <pc:docMk/>
          <pc:sldMk cId="3451130131" sldId="390"/>
        </pc:sldMkLst>
        <pc:spChg chg="mod ord">
          <ac:chgData name="Winicius Botelho Faquieri" userId="18b08546-3188-4f58-82d2-1436c2361b96" providerId="ADAL" clId="{4CBB7963-37EB-4D72-A91C-38B013CACD23}" dt="2022-10-03T20:25:11.859" v="466" actId="26606"/>
          <ac:spMkLst>
            <pc:docMk/>
            <pc:sldMk cId="3451130131" sldId="390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25:11.859" v="466" actId="26606"/>
          <ac:spMkLst>
            <pc:docMk/>
            <pc:sldMk cId="3451130131" sldId="390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3T20:25:11.837" v="465" actId="26606"/>
          <ac:spMkLst>
            <pc:docMk/>
            <pc:sldMk cId="3451130131" sldId="390"/>
            <ac:spMk id="10" creationId="{E45CA849-654C-4173-AD99-B3A2528275F5}"/>
          </ac:spMkLst>
        </pc:spChg>
        <pc:spChg chg="add del">
          <ac:chgData name="Winicius Botelho Faquieri" userId="18b08546-3188-4f58-82d2-1436c2361b96" providerId="ADAL" clId="{4CBB7963-37EB-4D72-A91C-38B013CACD23}" dt="2022-10-03T20:25:11.837" v="465" actId="26606"/>
          <ac:spMkLst>
            <pc:docMk/>
            <pc:sldMk cId="3451130131" sldId="390"/>
            <ac:spMk id="12" creationId="{3E23A947-2D45-4208-AE2B-64948C87A3EB}"/>
          </ac:spMkLst>
        </pc:spChg>
        <pc:spChg chg="add del">
          <ac:chgData name="Winicius Botelho Faquieri" userId="18b08546-3188-4f58-82d2-1436c2361b96" providerId="ADAL" clId="{4CBB7963-37EB-4D72-A91C-38B013CACD23}" dt="2022-10-03T20:25:11.837" v="465" actId="26606"/>
          <ac:spMkLst>
            <pc:docMk/>
            <pc:sldMk cId="3451130131" sldId="390"/>
            <ac:spMk id="14" creationId="{E5BBB0F9-6A59-4D02-A9C7-A2D6516684CE}"/>
          </ac:spMkLst>
        </pc:spChg>
        <pc:spChg chg="add">
          <ac:chgData name="Winicius Botelho Faquieri" userId="18b08546-3188-4f58-82d2-1436c2361b96" providerId="ADAL" clId="{4CBB7963-37EB-4D72-A91C-38B013CACD23}" dt="2022-10-03T20:25:11.859" v="466" actId="26606"/>
          <ac:spMkLst>
            <pc:docMk/>
            <pc:sldMk cId="3451130131" sldId="390"/>
            <ac:spMk id="16" creationId="{743AA782-23D1-4521-8CAD-47662984AA08}"/>
          </ac:spMkLst>
        </pc:spChg>
        <pc:spChg chg="add">
          <ac:chgData name="Winicius Botelho Faquieri" userId="18b08546-3188-4f58-82d2-1436c2361b96" providerId="ADAL" clId="{4CBB7963-37EB-4D72-A91C-38B013CACD23}" dt="2022-10-03T20:25:11.859" v="466" actId="26606"/>
          <ac:spMkLst>
            <pc:docMk/>
            <pc:sldMk cId="3451130131" sldId="390"/>
            <ac:spMk id="17" creationId="{71877DBC-BB60-40F0-AC93-2ACDBAAE60CE}"/>
          </ac:spMkLst>
        </pc:spChg>
        <pc:picChg chg="add del mod">
          <ac:chgData name="Winicius Botelho Faquieri" userId="18b08546-3188-4f58-82d2-1436c2361b96" providerId="ADAL" clId="{4CBB7963-37EB-4D72-A91C-38B013CACD23}" dt="2022-10-05T17:27:44.551" v="642" actId="478"/>
          <ac:picMkLst>
            <pc:docMk/>
            <pc:sldMk cId="3451130131" sldId="390"/>
            <ac:picMk id="5" creationId="{48AE7CA7-A313-36CA-B9B7-3A6212F4A816}"/>
          </ac:picMkLst>
        </pc:picChg>
        <pc:picChg chg="add mod">
          <ac:chgData name="Winicius Botelho Faquieri" userId="18b08546-3188-4f58-82d2-1436c2361b96" providerId="ADAL" clId="{4CBB7963-37EB-4D72-A91C-38B013CACD23}" dt="2022-10-05T17:28:39.108" v="648" actId="1076"/>
          <ac:picMkLst>
            <pc:docMk/>
            <pc:sldMk cId="3451130131" sldId="390"/>
            <ac:picMk id="6" creationId="{16247788-6AC0-F945-56A3-06489D51B420}"/>
          </ac:picMkLst>
        </pc:picChg>
      </pc:sldChg>
      <pc:sldChg chg="addSp delSp modSp add mod">
        <pc:chgData name="Winicius Botelho Faquieri" userId="18b08546-3188-4f58-82d2-1436c2361b96" providerId="ADAL" clId="{4CBB7963-37EB-4D72-A91C-38B013CACD23}" dt="2022-10-03T20:38:23.795" v="484" actId="26606"/>
        <pc:sldMkLst>
          <pc:docMk/>
          <pc:sldMk cId="3567143256" sldId="391"/>
        </pc:sldMkLst>
        <pc:spChg chg="mod ord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3T20:36:55.701" v="472" actId="22"/>
          <ac:spMkLst>
            <pc:docMk/>
            <pc:sldMk cId="3567143256" sldId="391"/>
            <ac:spMk id="6" creationId="{6657ED82-2F59-983F-E23B-C5DB018CE2D9}"/>
          </ac:spMkLst>
        </pc:spChg>
        <pc:spChg chg="add del">
          <ac:chgData name="Winicius Botelho Faquieri" userId="18b08546-3188-4f58-82d2-1436c2361b96" providerId="ADAL" clId="{4CBB7963-37EB-4D72-A91C-38B013CACD23}" dt="2022-10-03T20:36:59.186" v="474" actId="22"/>
          <ac:spMkLst>
            <pc:docMk/>
            <pc:sldMk cId="3567143256" sldId="391"/>
            <ac:spMk id="8" creationId="{F48E9ACD-58D0-F40F-333A-0ABEFCAC4EFD}"/>
          </ac:spMkLst>
        </pc:spChg>
        <pc:spChg chg="del">
          <ac:chgData name="Winicius Botelho Faquieri" userId="18b08546-3188-4f58-82d2-1436c2361b96" providerId="ADAL" clId="{4CBB7963-37EB-4D72-A91C-38B013CACD23}" dt="2022-10-03T20:37:51.271" v="479" actId="26606"/>
          <ac:spMkLst>
            <pc:docMk/>
            <pc:sldMk cId="3567143256" sldId="391"/>
            <ac:spMk id="16" creationId="{743AA782-23D1-4521-8CAD-47662984AA08}"/>
          </ac:spMkLst>
        </pc:spChg>
        <pc:spChg chg="del">
          <ac:chgData name="Winicius Botelho Faquieri" userId="18b08546-3188-4f58-82d2-1436c2361b96" providerId="ADAL" clId="{4CBB7963-37EB-4D72-A91C-38B013CACD23}" dt="2022-10-03T20:37:51.271" v="479" actId="26606"/>
          <ac:spMkLst>
            <pc:docMk/>
            <pc:sldMk cId="3567143256" sldId="391"/>
            <ac:spMk id="17" creationId="{71877DBC-BB60-40F0-AC93-2ACDBAAE60CE}"/>
          </ac:spMkLst>
        </pc:spChg>
        <pc:spChg chg="add del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22" creationId="{92468898-5A6E-4D55-85EC-308E785EE06C}"/>
          </ac:spMkLst>
        </pc:spChg>
        <pc:spChg chg="add del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24" creationId="{3E23A947-2D45-4208-AE2B-64948C87A3EB}"/>
          </ac:spMkLst>
        </pc:spChg>
        <pc:spChg chg="add del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26" creationId="{E5BBB0F9-6A59-4D02-A9C7-A2D6516684CE}"/>
          </ac:spMkLst>
        </pc:spChg>
        <pc:spChg chg="add del">
          <ac:chgData name="Winicius Botelho Faquieri" userId="18b08546-3188-4f58-82d2-1436c2361b96" providerId="ADAL" clId="{4CBB7963-37EB-4D72-A91C-38B013CACD23}" dt="2022-10-03T20:38:23.760" v="483" actId="26606"/>
          <ac:spMkLst>
            <pc:docMk/>
            <pc:sldMk cId="3567143256" sldId="391"/>
            <ac:spMk id="31" creationId="{D462EE7E-14DF-497D-AE08-F6623DB88E99}"/>
          </ac:spMkLst>
        </pc:spChg>
        <pc:spChg chg="add del">
          <ac:chgData name="Winicius Botelho Faquieri" userId="18b08546-3188-4f58-82d2-1436c2361b96" providerId="ADAL" clId="{4CBB7963-37EB-4D72-A91C-38B013CACD23}" dt="2022-10-03T20:38:23.760" v="483" actId="26606"/>
          <ac:spMkLst>
            <pc:docMk/>
            <pc:sldMk cId="3567143256" sldId="391"/>
            <ac:spMk id="33" creationId="{820E2AEF-4B9A-4866-A6A9-9503A847DDEA}"/>
          </ac:spMkLst>
        </pc:spChg>
        <pc:spChg chg="add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40" creationId="{D1942232-83D0-49E2-AF9B-1F97E3C1EF8E}"/>
          </ac:spMkLst>
        </pc:spChg>
        <pc:spChg chg="add">
          <ac:chgData name="Winicius Botelho Faquieri" userId="18b08546-3188-4f58-82d2-1436c2361b96" providerId="ADAL" clId="{4CBB7963-37EB-4D72-A91C-38B013CACD23}" dt="2022-10-03T20:38:23.795" v="484" actId="26606"/>
          <ac:spMkLst>
            <pc:docMk/>
            <pc:sldMk cId="3567143256" sldId="391"/>
            <ac:spMk id="46" creationId="{E9E70D72-6E23-4015-A4A6-85C120C19167}"/>
          </ac:spMkLst>
        </pc:spChg>
        <pc:grpChg chg="add">
          <ac:chgData name="Winicius Botelho Faquieri" userId="18b08546-3188-4f58-82d2-1436c2361b96" providerId="ADAL" clId="{4CBB7963-37EB-4D72-A91C-38B013CACD23}" dt="2022-10-03T20:38:23.795" v="484" actId="26606"/>
          <ac:grpSpMkLst>
            <pc:docMk/>
            <pc:sldMk cId="3567143256" sldId="391"/>
            <ac:grpSpMk id="35" creationId="{C28A977F-B603-4D81-B0FC-C8DE048A7931}"/>
          </ac:grpSpMkLst>
        </pc:grpChg>
        <pc:grpChg chg="add">
          <ac:chgData name="Winicius Botelho Faquieri" userId="18b08546-3188-4f58-82d2-1436c2361b96" providerId="ADAL" clId="{4CBB7963-37EB-4D72-A91C-38B013CACD23}" dt="2022-10-03T20:38:23.795" v="484" actId="26606"/>
          <ac:grpSpMkLst>
            <pc:docMk/>
            <pc:sldMk cId="3567143256" sldId="391"/>
            <ac:grpSpMk id="41" creationId="{C78D9229-E61D-4FEE-8321-2F8B64A8CADF}"/>
          </ac:grpSpMkLst>
        </pc:grpChg>
        <pc:picChg chg="del">
          <ac:chgData name="Winicius Botelho Faquieri" userId="18b08546-3188-4f58-82d2-1436c2361b96" providerId="ADAL" clId="{4CBB7963-37EB-4D72-A91C-38B013CACD23}" dt="2022-10-03T20:36:46.481" v="469" actId="478"/>
          <ac:picMkLst>
            <pc:docMk/>
            <pc:sldMk cId="3567143256" sldId="391"/>
            <ac:picMk id="5" creationId="{48AE7CA7-A313-36CA-B9B7-3A6212F4A816}"/>
          </ac:picMkLst>
        </pc:picChg>
        <pc:picChg chg="add mod">
          <ac:chgData name="Winicius Botelho Faquieri" userId="18b08546-3188-4f58-82d2-1436c2361b96" providerId="ADAL" clId="{4CBB7963-37EB-4D72-A91C-38B013CACD23}" dt="2022-10-03T20:38:23.795" v="484" actId="26606"/>
          <ac:picMkLst>
            <pc:docMk/>
            <pc:sldMk cId="3567143256" sldId="391"/>
            <ac:picMk id="10" creationId="{2642029F-A834-7CC6-6CAF-300944D5C317}"/>
          </ac:picMkLst>
        </pc:picChg>
      </pc:sldChg>
      <pc:sldChg chg="addSp delSp modSp add mod">
        <pc:chgData name="Winicius Botelho Faquieri" userId="18b08546-3188-4f58-82d2-1436c2361b96" providerId="ADAL" clId="{4CBB7963-37EB-4D72-A91C-38B013CACD23}" dt="2022-10-03T20:40:02.135" v="514" actId="20577"/>
        <pc:sldMkLst>
          <pc:docMk/>
          <pc:sldMk cId="444264612" sldId="392"/>
        </pc:sldMkLst>
        <pc:spChg chg="mod">
          <ac:chgData name="Winicius Botelho Faquieri" userId="18b08546-3188-4f58-82d2-1436c2361b96" providerId="ADAL" clId="{4CBB7963-37EB-4D72-A91C-38B013CACD23}" dt="2022-10-03T20:40:02.135" v="514" actId="20577"/>
          <ac:spMkLst>
            <pc:docMk/>
            <pc:sldMk cId="444264612" sldId="392"/>
            <ac:spMk id="2" creationId="{7F5D73FD-97A9-9AB5-B773-BE7D4A67122E}"/>
          </ac:spMkLst>
        </pc:spChg>
        <pc:spChg chg="mod">
          <ac:chgData name="Winicius Botelho Faquieri" userId="18b08546-3188-4f58-82d2-1436c2361b96" providerId="ADAL" clId="{4CBB7963-37EB-4D72-A91C-38B013CACD23}" dt="2022-10-03T20:39:17.459" v="496" actId="26606"/>
          <ac:spMkLst>
            <pc:docMk/>
            <pc:sldMk cId="444264612" sldId="392"/>
            <ac:spMk id="3" creationId="{22ADE0D8-B02A-CB14-EDC8-2FBFA00F1A56}"/>
          </ac:spMkLst>
        </pc:spChg>
        <pc:spChg chg="add del">
          <ac:chgData name="Winicius Botelho Faquieri" userId="18b08546-3188-4f58-82d2-1436c2361b96" providerId="ADAL" clId="{4CBB7963-37EB-4D72-A91C-38B013CACD23}" dt="2022-10-03T20:39:40.093" v="499" actId="22"/>
          <ac:spMkLst>
            <pc:docMk/>
            <pc:sldMk cId="444264612" sldId="392"/>
            <ac:spMk id="5" creationId="{236317B3-339D-160D-D6C9-817BFDDFD5EB}"/>
          </ac:spMkLst>
        </pc:spChg>
        <pc:spChg chg="del">
          <ac:chgData name="Winicius Botelho Faquieri" userId="18b08546-3188-4f58-82d2-1436c2361b96" providerId="ADAL" clId="{4CBB7963-37EB-4D72-A91C-38B013CACD23}" dt="2022-10-03T20:39:17.459" v="496" actId="26606"/>
          <ac:spMkLst>
            <pc:docMk/>
            <pc:sldMk cId="444264612" sldId="392"/>
            <ac:spMk id="40" creationId="{D1942232-83D0-49E2-AF9B-1F97E3C1EF8E}"/>
          </ac:spMkLst>
        </pc:spChg>
        <pc:spChg chg="del">
          <ac:chgData name="Winicius Botelho Faquieri" userId="18b08546-3188-4f58-82d2-1436c2361b96" providerId="ADAL" clId="{4CBB7963-37EB-4D72-A91C-38B013CACD23}" dt="2022-10-03T20:39:17.459" v="496" actId="26606"/>
          <ac:spMkLst>
            <pc:docMk/>
            <pc:sldMk cId="444264612" sldId="392"/>
            <ac:spMk id="46" creationId="{E9E70D72-6E23-4015-A4A6-85C120C19167}"/>
          </ac:spMkLst>
        </pc:spChg>
        <pc:spChg chg="add">
          <ac:chgData name="Winicius Botelho Faquieri" userId="18b08546-3188-4f58-82d2-1436c2361b96" providerId="ADAL" clId="{4CBB7963-37EB-4D72-A91C-38B013CACD23}" dt="2022-10-03T20:39:17.459" v="496" actId="26606"/>
          <ac:spMkLst>
            <pc:docMk/>
            <pc:sldMk cId="444264612" sldId="392"/>
            <ac:spMk id="51" creationId="{18873D23-2DCF-4B31-A009-95721C06E8E1}"/>
          </ac:spMkLst>
        </pc:spChg>
        <pc:spChg chg="add">
          <ac:chgData name="Winicius Botelho Faquieri" userId="18b08546-3188-4f58-82d2-1436c2361b96" providerId="ADAL" clId="{4CBB7963-37EB-4D72-A91C-38B013CACD23}" dt="2022-10-03T20:39:17.459" v="496" actId="26606"/>
          <ac:spMkLst>
            <pc:docMk/>
            <pc:sldMk cId="444264612" sldId="392"/>
            <ac:spMk id="53" creationId="{C13EF075-D4EF-4929-ADBC-91B27DA19955}"/>
          </ac:spMkLst>
        </pc:spChg>
        <pc:grpChg chg="del">
          <ac:chgData name="Winicius Botelho Faquieri" userId="18b08546-3188-4f58-82d2-1436c2361b96" providerId="ADAL" clId="{4CBB7963-37EB-4D72-A91C-38B013CACD23}" dt="2022-10-03T20:39:17.459" v="496" actId="26606"/>
          <ac:grpSpMkLst>
            <pc:docMk/>
            <pc:sldMk cId="444264612" sldId="392"/>
            <ac:grpSpMk id="35" creationId="{C28A977F-B603-4D81-B0FC-C8DE048A7931}"/>
          </ac:grpSpMkLst>
        </pc:grpChg>
        <pc:grpChg chg="del">
          <ac:chgData name="Winicius Botelho Faquieri" userId="18b08546-3188-4f58-82d2-1436c2361b96" providerId="ADAL" clId="{4CBB7963-37EB-4D72-A91C-38B013CACD23}" dt="2022-10-03T20:39:17.459" v="496" actId="26606"/>
          <ac:grpSpMkLst>
            <pc:docMk/>
            <pc:sldMk cId="444264612" sldId="392"/>
            <ac:grpSpMk id="41" creationId="{C78D9229-E61D-4FEE-8321-2F8B64A8CADF}"/>
          </ac:grpSpMkLst>
        </pc:grpChg>
        <pc:grpChg chg="add">
          <ac:chgData name="Winicius Botelho Faquieri" userId="18b08546-3188-4f58-82d2-1436c2361b96" providerId="ADAL" clId="{4CBB7963-37EB-4D72-A91C-38B013CACD23}" dt="2022-10-03T20:39:17.459" v="496" actId="26606"/>
          <ac:grpSpMkLst>
            <pc:docMk/>
            <pc:sldMk cId="444264612" sldId="392"/>
            <ac:grpSpMk id="55" creationId="{DAA26DFA-AAB2-4973-9C17-16D587C7B198}"/>
          </ac:grpSpMkLst>
        </pc:grpChg>
        <pc:picChg chg="del">
          <ac:chgData name="Winicius Botelho Faquieri" userId="18b08546-3188-4f58-82d2-1436c2361b96" providerId="ADAL" clId="{4CBB7963-37EB-4D72-A91C-38B013CACD23}" dt="2022-10-03T20:39:15.012" v="495" actId="478"/>
          <ac:picMkLst>
            <pc:docMk/>
            <pc:sldMk cId="444264612" sldId="392"/>
            <ac:picMk id="10" creationId="{2642029F-A834-7CC6-6CAF-300944D5C317}"/>
          </ac:picMkLst>
        </pc:picChg>
      </pc:sldChg>
      <pc:sldChg chg="addSp modSp new mod">
        <pc:chgData name="Winicius Botelho Faquieri" userId="18b08546-3188-4f58-82d2-1436c2361b96" providerId="ADAL" clId="{4CBB7963-37EB-4D72-A91C-38B013CACD23}" dt="2022-10-05T17:32:18.019" v="650" actId="1076"/>
        <pc:sldMkLst>
          <pc:docMk/>
          <pc:sldMk cId="2599125366" sldId="393"/>
        </pc:sldMkLst>
        <pc:picChg chg="add mod">
          <ac:chgData name="Winicius Botelho Faquieri" userId="18b08546-3188-4f58-82d2-1436c2361b96" providerId="ADAL" clId="{4CBB7963-37EB-4D72-A91C-38B013CACD23}" dt="2022-10-05T17:32:18.019" v="650" actId="1076"/>
          <ac:picMkLst>
            <pc:docMk/>
            <pc:sldMk cId="2599125366" sldId="393"/>
            <ac:picMk id="3" creationId="{82E9892C-42E2-9D24-156E-EFBB4176EE02}"/>
          </ac:picMkLst>
        </pc:picChg>
      </pc:sldChg>
      <pc:sldChg chg="addSp delSp modSp new mod ord">
        <pc:chgData name="Winicius Botelho Faquieri" userId="18b08546-3188-4f58-82d2-1436c2361b96" providerId="ADAL" clId="{4CBB7963-37EB-4D72-A91C-38B013CACD23}" dt="2022-10-05T17:58:20.008" v="676"/>
        <pc:sldMkLst>
          <pc:docMk/>
          <pc:sldMk cId="2452719128" sldId="394"/>
        </pc:sldMkLst>
        <pc:spChg chg="add mod">
          <ac:chgData name="Winicius Botelho Faquieri" userId="18b08546-3188-4f58-82d2-1436c2361b96" providerId="ADAL" clId="{4CBB7963-37EB-4D72-A91C-38B013CACD23}" dt="2022-10-05T17:58:03.074" v="674" actId="14100"/>
          <ac:spMkLst>
            <pc:docMk/>
            <pc:sldMk cId="2452719128" sldId="394"/>
            <ac:spMk id="3" creationId="{AE247EDD-97A2-BF35-0594-B3D132B68B52}"/>
          </ac:spMkLst>
        </pc:spChg>
        <pc:picChg chg="add mod">
          <ac:chgData name="Winicius Botelho Faquieri" userId="18b08546-3188-4f58-82d2-1436c2361b96" providerId="ADAL" clId="{4CBB7963-37EB-4D72-A91C-38B013CACD23}" dt="2022-10-05T17:34:18.065" v="664" actId="1076"/>
          <ac:picMkLst>
            <pc:docMk/>
            <pc:sldMk cId="2452719128" sldId="394"/>
            <ac:picMk id="5" creationId="{5E42BE1D-2D94-6946-6C69-621A0619FDEF}"/>
          </ac:picMkLst>
        </pc:picChg>
        <pc:picChg chg="add del mod">
          <ac:chgData name="Winicius Botelho Faquieri" userId="18b08546-3188-4f58-82d2-1436c2361b96" providerId="ADAL" clId="{4CBB7963-37EB-4D72-A91C-38B013CACD23}" dt="2022-10-05T17:57:52.675" v="668" actId="478"/>
          <ac:picMkLst>
            <pc:docMk/>
            <pc:sldMk cId="2452719128" sldId="394"/>
            <ac:picMk id="7" creationId="{5B171B01-FF62-A6A4-EDDC-F977F7DA5463}"/>
          </ac:picMkLst>
        </pc:picChg>
        <pc:picChg chg="add mod">
          <ac:chgData name="Winicius Botelho Faquieri" userId="18b08546-3188-4f58-82d2-1436c2361b96" providerId="ADAL" clId="{4CBB7963-37EB-4D72-A91C-38B013CACD23}" dt="2022-10-05T17:58:00.656" v="673" actId="1076"/>
          <ac:picMkLst>
            <pc:docMk/>
            <pc:sldMk cId="2452719128" sldId="394"/>
            <ac:picMk id="9" creationId="{7AD720ED-8FCD-E093-B273-E0422BEB03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CBA8-DB83-4B07-9288-9139872F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B0AE8-D1A0-4B99-9818-94310618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0507E-9767-4733-97BD-B7D6F2A8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ED40C-7EFB-49D5-A20A-E74E491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888AD-9291-4982-BDA3-2051138D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7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F9377-544C-4B59-AE98-7D15CD7F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E72A2-D736-44AB-A9C5-53538FEA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2AC89-7E8E-45A0-B891-35FEC94C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A0306-FBB3-466F-BA32-4171123E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6EAB02-C550-48D1-81F5-C29510A9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3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464E7-EBBD-40CB-884E-88FF6496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9F282C-8205-4AA1-A9E4-03DA7AC5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92021-E8C1-4D2E-B45E-BF1304F7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37486-3D9F-4C5D-8978-34A22A74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C59E7-4A56-45E3-A361-D60A4FD7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0CD5-3A8F-4A6B-9D73-26CD8CE8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466FB-5418-4566-ADFD-5E9B467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51E69-4677-4CCF-A151-7DBF517E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73F62-C416-449D-B309-D8351424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C8079-B7AA-4A4E-BDFE-A7B0F4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4DB05-CB32-4AB0-8875-3A767DE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D51636-34F6-47A7-A696-413BF721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043B3-B742-4C14-8A3B-8116B66E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66E5A-F974-4910-BB17-525E2151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6BDDAF-813B-49C2-8E2B-BA65025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128A-514E-40BF-AE65-E6FCD707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3D15C-3F2C-4788-8B2B-BBDD0761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2AE945-44B7-4CC0-BB3B-3FC172BD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AD6FB-7ECA-4F18-8554-9C3EEB57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18403-4066-41E3-A164-DEB02590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799FC-4B0A-4F95-85BF-82104FB7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D3430-B98C-41CF-9088-92E5CADC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C8E58-F576-42E4-86C6-102789A3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B860A-1B9E-4298-900B-6D85B2FB8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4F0AF0-513E-46F4-9EAB-84E56E7C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7A34F4-1FFA-41E1-BD93-E22B8ED3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C14CAF-21B6-495B-9986-496C5CEA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8F8350-EBF6-4486-8D2A-ED6A957A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A69E59-7AE8-4AD9-9D5A-309D9A1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3B3E5-C62D-4303-9B5E-AD0EA26C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53E2D6-CBD4-473E-AE51-99BD8213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F44E00-03A1-442A-B9C1-F10D0F00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421BA7-D868-4595-AC39-87389C17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5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345A0F-ED0F-4EC8-8C0B-DA5F9CE9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66A31E-C689-4559-808E-A1AE7D7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DB4228-A962-4B81-BAFF-36AA115C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4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0B2B-8FDA-4B06-B363-AC4592F9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67998-E019-4EEB-9F1B-F4DABB4B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2E1F11-DD9C-49BF-A81D-CDF35F30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2608B8-42FB-40FB-995E-9623B3C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00C26-253A-4770-A68C-490487A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D9747-B0E8-4FA1-8811-207A66D6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84E43-59B0-426A-B0BA-DE86F5E5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3AAAB-1692-46B3-91C2-D2F046E0A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F35541-7877-490A-A6DB-DDF63A04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6C92B7-3C57-4275-B8F7-05EC534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8A2D6-D4C9-435F-B58C-367A8A2C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DECB1-D423-443A-AADE-675D2F92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0FFD88-3BBA-4BDB-B5B6-4E1A20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043CB-607C-40A7-BE06-CFE09D17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7DA65-4A72-4C9D-A043-6E2B2308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8E39-DD5A-432B-A2FD-8C64C81C438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8699E-944A-445A-B02F-EFF687DF6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629EB-112E-4185-8ECB-CA6B87EB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7BE9-AC3E-4376-9AAD-5E8BB4D532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2B463DA-E4BC-A14C-9480-655DDA2ED2E3}"/>
              </a:ext>
            </a:extLst>
          </p:cNvPr>
          <p:cNvSpPr/>
          <p:nvPr/>
        </p:nvSpPr>
        <p:spPr>
          <a:xfrm>
            <a:off x="-21299" y="-649357"/>
            <a:ext cx="13618029" cy="7583557"/>
          </a:xfrm>
          <a:custGeom>
            <a:avLst/>
            <a:gdLst>
              <a:gd name="connsiteX0" fmla="*/ 0 w 17466087"/>
              <a:gd name="connsiteY0" fmla="*/ 0 h 10629900"/>
              <a:gd name="connsiteX1" fmla="*/ 17466087 w 17466087"/>
              <a:gd name="connsiteY1" fmla="*/ 0 h 10629900"/>
              <a:gd name="connsiteX2" fmla="*/ 17466087 w 17466087"/>
              <a:gd name="connsiteY2" fmla="*/ 10629900 h 10629900"/>
              <a:gd name="connsiteX3" fmla="*/ 0 w 17466087"/>
              <a:gd name="connsiteY3" fmla="*/ 10629900 h 10629900"/>
              <a:gd name="connsiteX4" fmla="*/ 0 w 17466087"/>
              <a:gd name="connsiteY4" fmla="*/ 0 h 10629900"/>
              <a:gd name="connsiteX0" fmla="*/ 0 w 17466087"/>
              <a:gd name="connsiteY0" fmla="*/ 0 h 10629900"/>
              <a:gd name="connsiteX1" fmla="*/ 7785375 w 17466087"/>
              <a:gd name="connsiteY1" fmla="*/ 0 h 10629900"/>
              <a:gd name="connsiteX2" fmla="*/ 17466087 w 17466087"/>
              <a:gd name="connsiteY2" fmla="*/ 10629900 h 10629900"/>
              <a:gd name="connsiteX3" fmla="*/ 0 w 17466087"/>
              <a:gd name="connsiteY3" fmla="*/ 10629900 h 10629900"/>
              <a:gd name="connsiteX4" fmla="*/ 0 w 17466087"/>
              <a:gd name="connsiteY4" fmla="*/ 0 h 10629900"/>
              <a:gd name="connsiteX0" fmla="*/ 0 w 18440123"/>
              <a:gd name="connsiteY0" fmla="*/ 0 h 10629900"/>
              <a:gd name="connsiteX1" fmla="*/ 7785375 w 18440123"/>
              <a:gd name="connsiteY1" fmla="*/ 0 h 10629900"/>
              <a:gd name="connsiteX2" fmla="*/ 18440123 w 18440123"/>
              <a:gd name="connsiteY2" fmla="*/ 10570265 h 10629900"/>
              <a:gd name="connsiteX3" fmla="*/ 0 w 18440123"/>
              <a:gd name="connsiteY3" fmla="*/ 10629900 h 10629900"/>
              <a:gd name="connsiteX4" fmla="*/ 0 w 18440123"/>
              <a:gd name="connsiteY4" fmla="*/ 0 h 10629900"/>
              <a:gd name="connsiteX0" fmla="*/ 0 w 18497215"/>
              <a:gd name="connsiteY0" fmla="*/ 0 h 10649778"/>
              <a:gd name="connsiteX1" fmla="*/ 7785375 w 18497215"/>
              <a:gd name="connsiteY1" fmla="*/ 0 h 10649778"/>
              <a:gd name="connsiteX2" fmla="*/ 18497215 w 18497215"/>
              <a:gd name="connsiteY2" fmla="*/ 10649778 h 10649778"/>
              <a:gd name="connsiteX3" fmla="*/ 0 w 18497215"/>
              <a:gd name="connsiteY3" fmla="*/ 10629900 h 10649778"/>
              <a:gd name="connsiteX4" fmla="*/ 0 w 18497215"/>
              <a:gd name="connsiteY4" fmla="*/ 0 h 1064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7215" h="10649778">
                <a:moveTo>
                  <a:pt x="0" y="0"/>
                </a:moveTo>
                <a:lnTo>
                  <a:pt x="7785375" y="0"/>
                </a:lnTo>
                <a:lnTo>
                  <a:pt x="18497215" y="10649778"/>
                </a:lnTo>
                <a:lnTo>
                  <a:pt x="0" y="10629900"/>
                </a:lnTo>
                <a:lnTo>
                  <a:pt x="0" y="0"/>
                </a:lnTo>
                <a:close/>
              </a:path>
            </a:pathLst>
          </a:custGeom>
          <a:solidFill>
            <a:srgbClr val="002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" name="AutoShape 4"/>
          <p:cNvSpPr/>
          <p:nvPr/>
        </p:nvSpPr>
        <p:spPr>
          <a:xfrm rot="2618347">
            <a:off x="3413495" y="1355841"/>
            <a:ext cx="5078555" cy="30479"/>
          </a:xfrm>
          <a:prstGeom prst="rect">
            <a:avLst/>
          </a:prstGeom>
          <a:solidFill>
            <a:srgbClr val="0C63AA"/>
          </a:solidFill>
        </p:spPr>
      </p:sp>
      <p:sp>
        <p:nvSpPr>
          <p:cNvPr id="9" name="TextBox 9"/>
          <p:cNvSpPr txBox="1"/>
          <p:nvPr/>
        </p:nvSpPr>
        <p:spPr>
          <a:xfrm>
            <a:off x="535609" y="5215216"/>
            <a:ext cx="83312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sz="2000" dirty="0">
                <a:solidFill>
                  <a:srgbClr val="73B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disciplina de </a:t>
            </a:r>
            <a:r>
              <a:rPr lang="pt-BR" sz="2000" dirty="0" err="1">
                <a:solidFill>
                  <a:srgbClr val="73B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2000" dirty="0">
                <a:solidFill>
                  <a:srgbClr val="73B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com </a:t>
            </a:r>
            <a:r>
              <a:rPr lang="pt-BR" sz="2000" dirty="0" err="1">
                <a:solidFill>
                  <a:srgbClr val="73B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2000" dirty="0">
              <a:solidFill>
                <a:srgbClr val="73BFE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5609" y="3651638"/>
            <a:ext cx="11120782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300" spc="200" dirty="0">
                <a:solidFill>
                  <a:srgbClr val="F8FBF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Um modelo de redes neurais profundas (DNN) para classificação de estabelecimentos nos segmentos Autosserviço, Mercado Quente e Mercado Frio com diferentes funções de ativação</a:t>
            </a:r>
            <a:endParaRPr lang="en-US" sz="2300" spc="200" dirty="0">
              <a:solidFill>
                <a:srgbClr val="F8FBF8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9863A9-8482-E53C-7C55-1F7E2A69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68" y="124799"/>
            <a:ext cx="4313136" cy="1178632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5117D031-4436-85D6-ECD7-D386CA989413}"/>
              </a:ext>
            </a:extLst>
          </p:cNvPr>
          <p:cNvSpPr txBox="1"/>
          <p:nvPr/>
        </p:nvSpPr>
        <p:spPr>
          <a:xfrm>
            <a:off x="535609" y="5765740"/>
            <a:ext cx="833120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dirty="0">
                <a:solidFill>
                  <a:srgbClr val="73BF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Winicius Botelho Faquieri</a:t>
            </a:r>
            <a:endParaRPr lang="en-US" dirty="0">
              <a:solidFill>
                <a:srgbClr val="73BFE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topologia de Rede Neural foi escolhida e porque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>
                <a:effectLst/>
              </a:rPr>
              <a:t> Analisamos a arquitetura do MLP que usamos, que consiste em 2 camadas ocultas, com 50 nós na primeira camada oculta e 20 nós na segunda camada oculta.</a:t>
            </a:r>
          </a:p>
          <a:p>
            <a:r>
              <a:rPr lang="en-US" sz="2000" b="0" i="0">
                <a:effectLst/>
              </a:rPr>
              <a:t> Treinamos nosso MLP usando o conjunto de treinamento, utilizando algoritmo otimizador </a:t>
            </a:r>
            <a:r>
              <a:rPr lang="en-US" sz="2000" b="1" i="0">
                <a:effectLst/>
              </a:rPr>
              <a:t>Adam</a:t>
            </a:r>
            <a:r>
              <a:rPr lang="en-US" sz="2000" b="0" i="0">
                <a:effectLst/>
              </a:rPr>
              <a:t> para modificar os pesos e vieses na rede neural em mais de </a:t>
            </a:r>
            <a:r>
              <a:rPr lang="en-US" sz="2000" b="1" i="0">
                <a:effectLst/>
              </a:rPr>
              <a:t>400</a:t>
            </a:r>
            <a:r>
              <a:rPr lang="en-US" sz="2000" b="0" i="0">
                <a:effectLst/>
              </a:rPr>
              <a:t> iterações, melhorando gradualmente a precisão do modelo.</a:t>
            </a:r>
            <a:endParaRPr lang="en-US" sz="20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247788-6AC0-F945-56A3-06489D5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328" y="302523"/>
            <a:ext cx="6517168" cy="49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 será validado o resultado estatístico da rede/modelo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2642029F-A834-7CC6-6CAF-300944D5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6" y="2837712"/>
            <a:ext cx="4833623" cy="3217333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solidFill>
                  <a:schemeClr val="tx2"/>
                </a:solidFill>
                <a:effectLst/>
              </a:rPr>
              <a:t>Por fim, avaliamos nosso modelo usando métricas como </a:t>
            </a:r>
            <a:r>
              <a:rPr lang="en-US" sz="1800" b="1" i="0">
                <a:solidFill>
                  <a:schemeClr val="tx2"/>
                </a:solidFill>
                <a:effectLst/>
              </a:rPr>
              <a:t>acurácia</a:t>
            </a:r>
            <a:r>
              <a:rPr lang="en-US" sz="1800" b="0" i="0">
                <a:solidFill>
                  <a:schemeClr val="tx2"/>
                </a:solidFill>
                <a:effectLst/>
              </a:rPr>
              <a:t> e </a:t>
            </a:r>
            <a:r>
              <a:rPr lang="en-US" sz="1800" b="1" i="0">
                <a:solidFill>
                  <a:schemeClr val="tx2"/>
                </a:solidFill>
                <a:effectLst/>
              </a:rPr>
              <a:t>matriz de confusão</a:t>
            </a:r>
            <a:r>
              <a:rPr lang="en-US" sz="1800" b="0" i="0">
                <a:solidFill>
                  <a:schemeClr val="tx2"/>
                </a:solidFill>
                <a:effectLst/>
              </a:rPr>
              <a:t>. A melhor precisão alcançada foi de apenas 68,9%.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</a:rPr>
              <a:t>O que significa que, dadas as quatro features de um novo estabelecimento, nosso modelo é capaz de prever com precisão de ~70% se essa empresa pertence ao segmento Autosserviço, Mercado Quente ou Mercado Frio.  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4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tx2"/>
                </a:solidFill>
              </a:rPr>
              <a:t>Em geral, qualquer limitação no desempenho geralmente se deve à falta de recursos fortes no conjunto de dados, e não à complexidade da rede neural usada. </a:t>
            </a:r>
          </a:p>
          <a:p>
            <a:r>
              <a:rPr lang="pt-BR" sz="1800" dirty="0">
                <a:solidFill>
                  <a:schemeClr val="tx2"/>
                </a:solidFill>
              </a:rPr>
              <a:t>O conjunto de dados consiste apenas em quatro </a:t>
            </a:r>
            <a:r>
              <a:rPr lang="pt-BR" sz="1800" dirty="0" err="1">
                <a:solidFill>
                  <a:schemeClr val="tx2"/>
                </a:solidFill>
              </a:rPr>
              <a:t>features</a:t>
            </a:r>
            <a:r>
              <a:rPr lang="pt-BR" sz="1800" dirty="0">
                <a:solidFill>
                  <a:schemeClr val="tx2"/>
                </a:solidFill>
              </a:rPr>
              <a:t>, e pode-se argumentar que esses recursos sozinhos são insuficientes para realmente dizer se uma empresa pertence ao segmento de autosserviço, mercado quente ou mercado frio.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6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521" y="3525985"/>
            <a:ext cx="5956883" cy="3207769"/>
          </a:xfrm>
        </p:spPr>
        <p:txBody>
          <a:bodyPr/>
          <a:lstStyle/>
          <a:p>
            <a:r>
              <a:rPr lang="pt-BR" dirty="0"/>
              <a:t>Perguntas</a:t>
            </a:r>
          </a:p>
          <a:p>
            <a:r>
              <a:rPr lang="pt-BR" dirty="0"/>
              <a:t>Membros do Grupo</a:t>
            </a:r>
          </a:p>
        </p:txBody>
      </p:sp>
    </p:spTree>
    <p:extLst>
      <p:ext uri="{BB962C8B-B14F-4D97-AF65-F5344CB8AC3E}">
        <p14:creationId xmlns:p14="http://schemas.microsoft.com/office/powerpoint/2010/main" val="333158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97F0E-7992-4BF2-A745-B1A60C50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2" r="778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2" name="Rectangle 2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0AF98C-A4A0-41FC-9C78-8C92BE0CF442}"/>
              </a:ext>
            </a:extLst>
          </p:cNvPr>
          <p:cNvSpPr txBox="1"/>
          <p:nvPr/>
        </p:nvSpPr>
        <p:spPr>
          <a:xfrm>
            <a:off x="1123916" y="553319"/>
            <a:ext cx="33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AGENDA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EC55BB-B02B-4BB3-9BA7-CC3EF56D9F21}"/>
              </a:ext>
            </a:extLst>
          </p:cNvPr>
          <p:cNvSpPr/>
          <p:nvPr/>
        </p:nvSpPr>
        <p:spPr>
          <a:xfrm>
            <a:off x="266330" y="2246050"/>
            <a:ext cx="3684233" cy="37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0B16CB-CDFF-4B0B-A7B2-004ABAB2C915}"/>
              </a:ext>
            </a:extLst>
          </p:cNvPr>
          <p:cNvSpPr txBox="1"/>
          <p:nvPr/>
        </p:nvSpPr>
        <p:spPr>
          <a:xfrm>
            <a:off x="382541" y="1698370"/>
            <a:ext cx="509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1. Resumo dos Resultados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CC1D2D-93E9-485B-88CC-912E82EDD4A0}"/>
              </a:ext>
            </a:extLst>
          </p:cNvPr>
          <p:cNvSpPr txBox="1"/>
          <p:nvPr/>
        </p:nvSpPr>
        <p:spPr>
          <a:xfrm>
            <a:off x="382541" y="2452624"/>
            <a:ext cx="509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2. Método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de Negócio, Data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 Deployment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BE06A2-6386-4922-8601-DFE110AA2A78}"/>
              </a:ext>
            </a:extLst>
          </p:cNvPr>
          <p:cNvSpPr txBox="1"/>
          <p:nvPr/>
        </p:nvSpPr>
        <p:spPr>
          <a:xfrm>
            <a:off x="382541" y="4616870"/>
            <a:ext cx="509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3. Resultados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6BFEC0-6832-4103-B196-A4BDAAC9B84A}"/>
              </a:ext>
            </a:extLst>
          </p:cNvPr>
          <p:cNvSpPr txBox="1"/>
          <p:nvPr/>
        </p:nvSpPr>
        <p:spPr>
          <a:xfrm>
            <a:off x="382541" y="5521943"/>
            <a:ext cx="509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4. Conclusão</a:t>
            </a:r>
          </a:p>
        </p:txBody>
      </p:sp>
    </p:spTree>
    <p:extLst>
      <p:ext uri="{BB962C8B-B14F-4D97-AF65-F5344CB8AC3E}">
        <p14:creationId xmlns:p14="http://schemas.microsoft.com/office/powerpoint/2010/main" val="292807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Resumo dos Resultados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Neste notebook, um modelo de rede neural profunda é desenvolvido para classificar empresas do varejo de bebidas em diferentes canais de distribuição. Muitos experimentos foram feitos para o modelo com diferentes funções de ativação e para diferentes números de época.</a:t>
            </a:r>
          </a:p>
        </p:txBody>
      </p:sp>
    </p:spTree>
    <p:extLst>
      <p:ext uri="{BB962C8B-B14F-4D97-AF65-F5344CB8AC3E}">
        <p14:creationId xmlns:p14="http://schemas.microsoft.com/office/powerpoint/2010/main" val="61280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1046746" y="641850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O </a:t>
            </a:r>
            <a:r>
              <a:rPr lang="en-US" sz="3200" dirty="0" err="1"/>
              <a:t>problema</a:t>
            </a:r>
            <a:r>
              <a:rPr lang="en-US" sz="3200" dirty="0"/>
              <a:t> de </a:t>
            </a:r>
            <a:r>
              <a:rPr lang="en-US" sz="3200" dirty="0" err="1"/>
              <a:t>negócio</a:t>
            </a:r>
            <a:r>
              <a:rPr lang="en-US" sz="3200" dirty="0"/>
              <a:t> 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0">
                <a:effectLst/>
              </a:rPr>
              <a:t>Canais de distribuição - entendendo o problema</a:t>
            </a:r>
          </a:p>
          <a:p>
            <a:r>
              <a:rPr lang="en-US" sz="1800" b="0" i="0">
                <a:effectLst/>
              </a:rPr>
              <a:t>Objetivo: classificar empresas do varejo relativo ao mercado de bebidas frias em 03 segmentos ou canais de distribuição, a saber: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3F4BF4-85E6-7B00-FE09-31665781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50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base de dados utilizadas e seus atributos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0" dirty="0">
                <a:effectLst/>
              </a:rPr>
              <a:t>NUM_DOC_DEST:</a:t>
            </a:r>
            <a:r>
              <a:rPr lang="en-US" sz="1200" b="0" i="0" dirty="0">
                <a:effectLst/>
              </a:rPr>
              <a:t> </a:t>
            </a:r>
            <a:r>
              <a:rPr lang="en-US" sz="1200" b="0" i="0" dirty="0" err="1">
                <a:effectLst/>
              </a:rPr>
              <a:t>identificador</a:t>
            </a:r>
            <a:r>
              <a:rPr lang="en-US" sz="1200" b="0" i="0" dirty="0">
                <a:effectLst/>
              </a:rPr>
              <a:t> dos </a:t>
            </a:r>
            <a:r>
              <a:rPr lang="en-US" sz="1200" b="0" i="0" dirty="0" err="1">
                <a:effectLst/>
              </a:rPr>
              <a:t>estabelecimentos</a:t>
            </a:r>
            <a:endParaRPr lang="en-US" sz="1200" b="0" i="0" dirty="0">
              <a:effectLst/>
            </a:endParaRPr>
          </a:p>
          <a:p>
            <a:r>
              <a:rPr lang="en-US" sz="1200" b="1" i="0" dirty="0">
                <a:effectLst/>
              </a:rPr>
              <a:t>N_TRANS:</a:t>
            </a:r>
            <a:r>
              <a:rPr lang="en-US" sz="1200" b="0" i="0" dirty="0">
                <a:effectLst/>
              </a:rPr>
              <a:t> </a:t>
            </a:r>
            <a:r>
              <a:rPr lang="en-US" sz="1200" b="0" i="0" dirty="0" err="1">
                <a:effectLst/>
              </a:rPr>
              <a:t>número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transações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realizadas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por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estabelecimento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ou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cupom</a:t>
            </a:r>
            <a:r>
              <a:rPr lang="en-US" sz="1200" b="0" i="0" dirty="0">
                <a:effectLst/>
              </a:rPr>
              <a:t> fiscal</a:t>
            </a:r>
          </a:p>
          <a:p>
            <a:r>
              <a:rPr lang="en-US" sz="1200" b="1" i="0" dirty="0">
                <a:effectLst/>
              </a:rPr>
              <a:t>VAL_UNIT_MEDIO:</a:t>
            </a:r>
            <a:r>
              <a:rPr lang="en-US" sz="1200" b="0" i="0" dirty="0">
                <a:effectLst/>
              </a:rPr>
              <a:t> valor </a:t>
            </a:r>
            <a:r>
              <a:rPr lang="en-US" sz="1200" b="0" i="0" dirty="0" err="1">
                <a:effectLst/>
              </a:rPr>
              <a:t>médio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compra</a:t>
            </a:r>
            <a:endParaRPr lang="en-US" sz="1200" b="0" i="0" dirty="0">
              <a:effectLst/>
            </a:endParaRPr>
          </a:p>
          <a:p>
            <a:r>
              <a:rPr lang="en-US" sz="1200" b="1" i="0" dirty="0">
                <a:effectLst/>
              </a:rPr>
              <a:t>VOLUME_COMPRA_MEDIO:</a:t>
            </a:r>
            <a:r>
              <a:rPr lang="en-US" sz="1200" b="0" i="0" dirty="0">
                <a:effectLst/>
              </a:rPr>
              <a:t> </a:t>
            </a:r>
            <a:r>
              <a:rPr lang="en-US" sz="1200" b="0" i="0" dirty="0" err="1">
                <a:effectLst/>
              </a:rPr>
              <a:t>quantidade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média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compras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realizadas</a:t>
            </a:r>
            <a:endParaRPr lang="en-US" sz="1200" b="0" i="0" dirty="0">
              <a:effectLst/>
            </a:endParaRPr>
          </a:p>
          <a:p>
            <a:r>
              <a:rPr lang="en-US" sz="1200" b="1" i="0" dirty="0">
                <a:effectLst/>
              </a:rPr>
              <a:t>CESTA_PROD_DIFER:</a:t>
            </a:r>
            <a:r>
              <a:rPr lang="en-US" sz="1200" b="0" i="0" dirty="0">
                <a:effectLst/>
              </a:rPr>
              <a:t> </a:t>
            </a:r>
            <a:r>
              <a:rPr lang="en-US" sz="1200" b="0" i="0" dirty="0" err="1">
                <a:effectLst/>
              </a:rPr>
              <a:t>diversidade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produtos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comprados</a:t>
            </a:r>
            <a:endParaRPr lang="en-US" sz="1200" b="0" i="0" dirty="0">
              <a:effectLst/>
            </a:endParaRPr>
          </a:p>
          <a:p>
            <a:r>
              <a:rPr lang="en-US" sz="1200" b="1" i="0" dirty="0">
                <a:effectLst/>
              </a:rPr>
              <a:t>GRUPO_PROD_DIFER: </a:t>
            </a:r>
            <a:r>
              <a:rPr lang="en-US" sz="1200" i="0" dirty="0" err="1">
                <a:effectLst/>
              </a:rPr>
              <a:t>diversidade</a:t>
            </a:r>
            <a:r>
              <a:rPr lang="en-US" sz="1200" i="0" dirty="0">
                <a:effectLst/>
              </a:rPr>
              <a:t> de </a:t>
            </a:r>
            <a:r>
              <a:rPr lang="en-US" sz="1200" i="0" dirty="0" err="1">
                <a:effectLst/>
              </a:rPr>
              <a:t>grupos</a:t>
            </a:r>
            <a:r>
              <a:rPr lang="en-US" sz="1200" i="0" dirty="0">
                <a:effectLst/>
              </a:rPr>
              <a:t> de </a:t>
            </a:r>
            <a:r>
              <a:rPr lang="en-US" sz="1200" i="0" dirty="0" err="1">
                <a:effectLst/>
              </a:rPr>
              <a:t>produtos</a:t>
            </a:r>
            <a:r>
              <a:rPr lang="en-US" sz="1200" i="0" dirty="0">
                <a:effectLst/>
              </a:rPr>
              <a:t> </a:t>
            </a:r>
            <a:r>
              <a:rPr lang="en-US" sz="1200" i="0" dirty="0" err="1">
                <a:effectLst/>
              </a:rPr>
              <a:t>diferentes</a:t>
            </a:r>
            <a:r>
              <a:rPr lang="en-US" sz="1200" b="1" i="0" dirty="0">
                <a:effectLst/>
              </a:rPr>
              <a:t> </a:t>
            </a:r>
          </a:p>
          <a:p>
            <a:endParaRPr lang="en-US" sz="12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7F1DEE2-4C2B-A698-8C91-19EBE088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4" y="2514600"/>
            <a:ext cx="11703731" cy="31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0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Matriz de Correlação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B4516A-DC20-90FD-76D3-3203ABBB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40" y="510614"/>
            <a:ext cx="8013660" cy="49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E9892C-42E2-9D24-156E-EFBB4176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3" y="713349"/>
            <a:ext cx="9674507" cy="54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2ADE0D8-B02A-CB14-EDC8-2FBFA00F1A56}"/>
              </a:ext>
            </a:extLst>
          </p:cNvPr>
          <p:cNvSpPr txBox="1">
            <a:spLocks/>
          </p:cNvSpPr>
          <p:nvPr/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5D73FD-97A9-9AB5-B773-BE7D4A67122E}"/>
              </a:ext>
            </a:extLst>
          </p:cNvPr>
          <p:cNvSpPr txBox="1">
            <a:spLocks/>
          </p:cNvSpPr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Rescaling: </a:t>
            </a:r>
            <a:r>
              <a:rPr lang="en-US" sz="1800" dirty="0" err="1"/>
              <a:t>reescala</a:t>
            </a:r>
            <a:r>
              <a:rPr lang="en-US" sz="1800" dirty="0"/>
              <a:t> para o </a:t>
            </a:r>
            <a:r>
              <a:rPr lang="en-US" sz="1800" dirty="0" err="1"/>
              <a:t>intervalo</a:t>
            </a:r>
            <a:r>
              <a:rPr lang="en-US" sz="1800" dirty="0"/>
              <a:t> 0 e 1 (</a:t>
            </a:r>
            <a:r>
              <a:rPr lang="en-US" sz="1800" dirty="0" err="1"/>
              <a:t>distribuições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Gaussianas</a:t>
            </a:r>
            <a:r>
              <a:rPr lang="en-US" sz="1800" dirty="0"/>
              <a:t>):</a:t>
            </a:r>
          </a:p>
          <a:p>
            <a:r>
              <a:rPr lang="en-US" sz="1800" dirty="0"/>
              <a:t>- Min-Max Scaler: </a:t>
            </a:r>
            <a:r>
              <a:rPr lang="en-US" sz="1800" dirty="0" err="1"/>
              <a:t>utiliza</a:t>
            </a:r>
            <a:r>
              <a:rPr lang="en-US" sz="1800" dirty="0"/>
              <a:t> o range</a:t>
            </a:r>
          </a:p>
          <a:p>
            <a:r>
              <a:rPr lang="en-US" sz="1800" dirty="0"/>
              <a:t>- Robust Scaler (RS): </a:t>
            </a:r>
            <a:r>
              <a:rPr lang="en-US" sz="1800" dirty="0" err="1"/>
              <a:t>utiliza</a:t>
            </a:r>
            <a:r>
              <a:rPr lang="en-US" sz="1800" dirty="0"/>
              <a:t> o IQR</a:t>
            </a:r>
          </a:p>
          <a:p>
            <a:r>
              <a:rPr lang="pt-BR" sz="1800" b="1" i="0" dirty="0">
                <a:effectLst/>
                <a:latin typeface="-apple-system"/>
              </a:rPr>
              <a:t>Utilizou-se o método RS devido a presença de valores atípicos.</a:t>
            </a:r>
            <a:endParaRPr lang="en-US" sz="18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E80543-C5E3-8D99-6443-350877F0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5" y="2734056"/>
            <a:ext cx="774192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E247EDD-97A2-BF35-0594-B3D132B68B52}"/>
              </a:ext>
            </a:extLst>
          </p:cNvPr>
          <p:cNvSpPr txBox="1"/>
          <p:nvPr/>
        </p:nvSpPr>
        <p:spPr>
          <a:xfrm>
            <a:off x="858129" y="3551742"/>
            <a:ext cx="4248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Como regra geral, devemos dividir os dados originais em 80% de treinamento e 20% de teste e, em seguida, dividir os dados de treinamento em 80% de treinamento e 20% de validação novamente.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2BE1D-2D94-6946-6C69-621A0619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38" y="3143779"/>
            <a:ext cx="6324600" cy="2914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D720ED-8FCD-E093-B273-E0422BEB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01760"/>
            <a:ext cx="11191323" cy="26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532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Calibri Light</vt:lpstr>
      <vt:lpstr>Noto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Souza Lima</dc:creator>
  <cp:lastModifiedBy>Winicius Botelho Faquieri</cp:lastModifiedBy>
  <cp:revision>102</cp:revision>
  <dcterms:created xsi:type="dcterms:W3CDTF">2021-03-02T16:02:16Z</dcterms:created>
  <dcterms:modified xsi:type="dcterms:W3CDTF">2022-10-05T17:58:21Z</dcterms:modified>
</cp:coreProperties>
</file>