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0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650FE-D4F6-48AC-B24F-91F8A595F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F3D346-393B-4D52-B9A2-A5CA25F5E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C9E0CA-9EA3-4C74-B82C-EAA97965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5175-E9ED-4FB6-8B61-ED2279F41D14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F3847A-A427-40F5-A757-8D87EEC0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605CA4-6FCB-4D26-9EDE-833E611B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73FA-23F1-4767-A6FC-8E79FFB1F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83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3B139-7FDF-4E11-BABE-F658A914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BEE2FF-8BC4-4E54-AFA8-1F97B816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ECF44-6CCA-42A4-814A-D5C2433D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5175-E9ED-4FB6-8B61-ED2279F41D14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421190-3A96-40F3-828A-1CB5E7E6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896243-4C0F-469C-A7BF-527502F5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73FA-23F1-4767-A6FC-8E79FFB1F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7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3F1907-7BBD-4B36-9DFE-99C9F997E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A962D2-F6A1-40DA-B23A-76653093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29C907-72BE-47AF-B546-EC7F7F64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5175-E9ED-4FB6-8B61-ED2279F41D14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FF5160-9FED-44DA-AAB7-5A071451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D73150-7F9A-4F8D-9FB3-E185A0D8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73FA-23F1-4767-A6FC-8E79FFB1F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17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FB55B-2C89-45A9-B900-BAFA2AAF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627295-E789-44E1-ABC9-AD4CC5E8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2CFFF-6E5A-4C09-8218-86C5EB6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5175-E9ED-4FB6-8B61-ED2279F41D14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D96EC1-33A8-42C1-80F1-3E3C6F83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A6C7D4-B773-4ED5-9BED-49313E17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73FA-23F1-4767-A6FC-8E79FFB1F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57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EC731-2ABB-427B-8B2F-AB337631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5E1324-F4A3-4779-B452-38342E5AF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318551-A1EB-4076-8214-31BED000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5175-E9ED-4FB6-8B61-ED2279F41D14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B90F7-DD64-4E92-A7A9-38518E8F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4790E6-D631-4B73-B288-9A9064D6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73FA-23F1-4767-A6FC-8E79FFB1F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3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BBA78-B538-460D-867D-0C4A7C60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433A4-7FE5-4862-A7FC-9A430D22C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276FC6-0D1A-4F17-A352-271DEB5FF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48CA24-0D89-4412-9433-35E6110A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5175-E9ED-4FB6-8B61-ED2279F41D14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6FCFDE-2AC7-48FA-A49D-8FA58DB2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9D4461-1FBF-428A-BD76-805A0737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73FA-23F1-4767-A6FC-8E79FFB1F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9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CBAAC-E068-4CBD-8C3B-2FC24A3A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302198-7E66-4393-B6BC-0B98B11D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3C437B-05B1-481D-9E96-74FF3A25F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96B7BA-E70F-4305-A09D-03321ABB3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4DB3BE-6430-41E1-9B1E-59EC7C4E1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6F4A35-BAB1-44A3-B98D-2CA1BE04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5175-E9ED-4FB6-8B61-ED2279F41D14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39939E-6A9C-4F33-A34B-CA1D4A4F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8B2040-7CA2-4B81-A241-408EDAA8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73FA-23F1-4767-A6FC-8E79FFB1F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27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D74F1-8610-42E2-8C85-19C44479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58C57C-5D2B-433E-B81C-317F817F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5175-E9ED-4FB6-8B61-ED2279F41D14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76378A-69AB-4C12-9D40-1AF60613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6BF01B-DBAC-4CEF-B24B-EB3D2C22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73FA-23F1-4767-A6FC-8E79FFB1F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60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037627-F826-4F38-8659-620544F2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5175-E9ED-4FB6-8B61-ED2279F41D14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9B0629-5639-47CA-97C7-974B15E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DDA38F-0C68-4365-87D4-2228FC4A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73FA-23F1-4767-A6FC-8E79FFB1F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44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E24F7-6E11-4BED-BC4E-A3CF2E2A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7B8F2-895C-40B1-A157-A7E67E16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D5432A-1DDD-467A-AE93-7F35655DB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1B451-F09B-468F-8158-15F78103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5175-E9ED-4FB6-8B61-ED2279F41D14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A29582-CA8D-46FB-84E1-5C68941F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D5C84C-CD86-4C8A-A558-15A224B9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73FA-23F1-4767-A6FC-8E79FFB1F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5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F621E-4F63-47C2-ADE2-FA898908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0F10B2-5EEF-426C-960D-17AD2FBC2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9D28A5-1DD9-4DCA-AEE8-B554ABD8B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AC04B1-028B-4636-A976-DE55ABDE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5175-E9ED-4FB6-8B61-ED2279F41D14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0880FA-813C-468D-A5EC-131769BAE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EAF8B8-79D0-407C-A757-B44DD415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73FA-23F1-4767-A6FC-8E79FFB1F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48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812082-6103-4459-A547-2599B01B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A72558-7E30-4CE5-B84D-1E6E3562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63EA7-BB83-4BF0-977C-F83EB32F8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45175-E9ED-4FB6-8B61-ED2279F41D14}" type="datetimeFigureOut">
              <a:rPr lang="pt-BR" smtClean="0"/>
              <a:t>28/01/2020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9CE7F7-7768-4E0A-8FDD-4A77DFFAB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E67D4C-04A4-4A80-954D-9F8578DC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973FA-23F1-4767-A6FC-8E79FFB1F0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39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56A0FDB9-232A-4090-A790-6831FF1B783E}"/>
              </a:ext>
            </a:extLst>
          </p:cNvPr>
          <p:cNvGrpSpPr/>
          <p:nvPr/>
        </p:nvGrpSpPr>
        <p:grpSpPr>
          <a:xfrm>
            <a:off x="8039658" y="70608"/>
            <a:ext cx="4085230" cy="360000"/>
            <a:chOff x="8139747" y="7690"/>
            <a:chExt cx="4085230" cy="40336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45A74D3-D1AA-40F5-BA55-61901950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9747" y="48391"/>
              <a:ext cx="1877023" cy="362668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8C90926-D561-4882-B88F-070483888060}"/>
                </a:ext>
              </a:extLst>
            </p:cNvPr>
            <p:cNvSpPr txBox="1"/>
            <p:nvPr/>
          </p:nvSpPr>
          <p:spPr>
            <a:xfrm>
              <a:off x="9982899" y="7690"/>
              <a:ext cx="224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003E4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Light" panose="020B0502040204020203" pitchFamily="34" charset="0"/>
                  <a:cs typeface="Segoe UI Light" panose="020B0502040204020203" pitchFamily="34" charset="0"/>
                </a:rPr>
                <a:t>Team Manager </a:t>
              </a:r>
              <a:r>
                <a:rPr lang="pt-BR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Brasil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C0AC6D8F-E5BF-4464-870E-FCB38EAB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" y="0"/>
            <a:ext cx="2227133" cy="54000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C372917-7EE6-4511-9D2F-1F173AD982D6}"/>
              </a:ext>
            </a:extLst>
          </p:cNvPr>
          <p:cNvCxnSpPr/>
          <p:nvPr/>
        </p:nvCxnSpPr>
        <p:spPr>
          <a:xfrm>
            <a:off x="0" y="489666"/>
            <a:ext cx="121919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92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Segoe UI Semibold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Miro</dc:creator>
  <cp:lastModifiedBy>Miro</cp:lastModifiedBy>
  <cp:revision>1</cp:revision>
  <dcterms:created xsi:type="dcterms:W3CDTF">2020-01-28T14:19:54Z</dcterms:created>
  <dcterms:modified xsi:type="dcterms:W3CDTF">2020-01-28T14:25:50Z</dcterms:modified>
</cp:coreProperties>
</file>