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3233"/>
    <a:srgbClr val="5FA597"/>
    <a:srgbClr val="D4AA50"/>
    <a:srgbClr val="CB7B4F"/>
    <a:srgbClr val="E6E4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2406" y="108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3ED38-5C7A-486E-85E0-D3E0822D5144}" type="datetimeFigureOut">
              <a:rPr lang="es-PY" smtClean="0"/>
              <a:t>24/2/2025</a:t>
            </a:fld>
            <a:endParaRPr lang="es-P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24BE-EE94-4CAA-B8DA-FC41AFE46FD0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1203741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3ED38-5C7A-486E-85E0-D3E0822D5144}" type="datetimeFigureOut">
              <a:rPr lang="es-PY" smtClean="0"/>
              <a:t>24/2/2025</a:t>
            </a:fld>
            <a:endParaRPr lang="es-P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24BE-EE94-4CAA-B8DA-FC41AFE46FD0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136614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3ED38-5C7A-486E-85E0-D3E0822D5144}" type="datetimeFigureOut">
              <a:rPr lang="es-PY" smtClean="0"/>
              <a:t>24/2/2025</a:t>
            </a:fld>
            <a:endParaRPr lang="es-P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24BE-EE94-4CAA-B8DA-FC41AFE46FD0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046824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3ED38-5C7A-486E-85E0-D3E0822D5144}" type="datetimeFigureOut">
              <a:rPr lang="es-PY" smtClean="0"/>
              <a:t>24/2/2025</a:t>
            </a:fld>
            <a:endParaRPr lang="es-P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24BE-EE94-4CAA-B8DA-FC41AFE46FD0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4216761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3ED38-5C7A-486E-85E0-D3E0822D5144}" type="datetimeFigureOut">
              <a:rPr lang="es-PY" smtClean="0"/>
              <a:t>24/2/2025</a:t>
            </a:fld>
            <a:endParaRPr lang="es-P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24BE-EE94-4CAA-B8DA-FC41AFE46FD0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220864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3ED38-5C7A-486E-85E0-D3E0822D5144}" type="datetimeFigureOut">
              <a:rPr lang="es-PY" smtClean="0"/>
              <a:t>24/2/2025</a:t>
            </a:fld>
            <a:endParaRPr lang="es-P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24BE-EE94-4CAA-B8DA-FC41AFE46FD0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203314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3ED38-5C7A-486E-85E0-D3E0822D5144}" type="datetimeFigureOut">
              <a:rPr lang="es-PY" smtClean="0"/>
              <a:t>24/2/2025</a:t>
            </a:fld>
            <a:endParaRPr lang="es-P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24BE-EE94-4CAA-B8DA-FC41AFE46FD0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1400493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3ED38-5C7A-486E-85E0-D3E0822D5144}" type="datetimeFigureOut">
              <a:rPr lang="es-PY" smtClean="0"/>
              <a:t>24/2/2025</a:t>
            </a:fld>
            <a:endParaRPr lang="es-P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24BE-EE94-4CAA-B8DA-FC41AFE46FD0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863263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3ED38-5C7A-486E-85E0-D3E0822D5144}" type="datetimeFigureOut">
              <a:rPr lang="es-PY" smtClean="0"/>
              <a:t>24/2/2025</a:t>
            </a:fld>
            <a:endParaRPr lang="es-P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24BE-EE94-4CAA-B8DA-FC41AFE46FD0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2662513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3ED38-5C7A-486E-85E0-D3E0822D5144}" type="datetimeFigureOut">
              <a:rPr lang="es-PY" smtClean="0"/>
              <a:t>24/2/2025</a:t>
            </a:fld>
            <a:endParaRPr lang="es-P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24BE-EE94-4CAA-B8DA-FC41AFE46FD0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926935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3ED38-5C7A-486E-85E0-D3E0822D5144}" type="datetimeFigureOut">
              <a:rPr lang="es-PY" smtClean="0"/>
              <a:t>24/2/2025</a:t>
            </a:fld>
            <a:endParaRPr lang="es-P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24BE-EE94-4CAA-B8DA-FC41AFE46FD0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1389333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3ED38-5C7A-486E-85E0-D3E0822D5144}" type="datetimeFigureOut">
              <a:rPr lang="es-PY" smtClean="0"/>
              <a:t>24/2/2025</a:t>
            </a:fld>
            <a:endParaRPr lang="es-P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C24BE-EE94-4CAA-B8DA-FC41AFE46FD0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2245426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072BE622-B9E8-45C2-B2FF-AA6541D837A8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E6E4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8D67C90-2B70-424C-82D7-3AFCF7A9D9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93571"/>
            <a:ext cx="6858000" cy="391885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D31A42F8-4D46-4AF3-92D5-1DBDA5CF8DBD}"/>
              </a:ext>
            </a:extLst>
          </p:cNvPr>
          <p:cNvSpPr/>
          <p:nvPr/>
        </p:nvSpPr>
        <p:spPr>
          <a:xfrm>
            <a:off x="0" y="731520"/>
            <a:ext cx="6858000" cy="1377696"/>
          </a:xfrm>
          <a:prstGeom prst="rect">
            <a:avLst/>
          </a:prstGeom>
          <a:solidFill>
            <a:srgbClr val="5FA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ONE PERSON STARTUP</a:t>
            </a:r>
            <a:endParaRPr lang="es-PY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36A2BB4-D046-4FE1-8620-C73D504F98EF}"/>
              </a:ext>
            </a:extLst>
          </p:cNvPr>
          <p:cNvSpPr/>
          <p:nvPr/>
        </p:nvSpPr>
        <p:spPr>
          <a:xfrm>
            <a:off x="0" y="7822183"/>
            <a:ext cx="6858000" cy="1474217"/>
          </a:xfrm>
          <a:prstGeom prst="rect">
            <a:avLst/>
          </a:prstGeom>
          <a:solidFill>
            <a:srgbClr val="CB7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446F4B1-13C0-4DFA-BC80-E5082AC00E10}"/>
              </a:ext>
            </a:extLst>
          </p:cNvPr>
          <p:cNvSpPr txBox="1"/>
          <p:nvPr/>
        </p:nvSpPr>
        <p:spPr>
          <a:xfrm flipH="1">
            <a:off x="546100" y="8038083"/>
            <a:ext cx="5765799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2000" dirty="0">
                <a:solidFill>
                  <a:srgbClr val="2E3233"/>
                </a:solidFill>
              </a:rPr>
              <a:t>Historias de </a:t>
            </a:r>
            <a:r>
              <a:rPr lang="es-MX" sz="2000" dirty="0" err="1">
                <a:solidFill>
                  <a:srgbClr val="2E3233"/>
                </a:solidFill>
              </a:rPr>
              <a:t>sucesso</a:t>
            </a:r>
            <a:r>
              <a:rPr lang="es-MX" sz="2000" dirty="0">
                <a:solidFill>
                  <a:srgbClr val="2E3233"/>
                </a:solidFill>
              </a:rPr>
              <a:t> de </a:t>
            </a:r>
            <a:r>
              <a:rPr lang="es-MX" sz="2000" dirty="0" err="1">
                <a:solidFill>
                  <a:srgbClr val="2E3233"/>
                </a:solidFill>
              </a:rPr>
              <a:t>pessoas</a:t>
            </a:r>
            <a:r>
              <a:rPr lang="es-MX" sz="2000" dirty="0">
                <a:solidFill>
                  <a:srgbClr val="2E3233"/>
                </a:solidFill>
              </a:rPr>
              <a:t> que </a:t>
            </a:r>
            <a:r>
              <a:rPr lang="es-MX" sz="2000" dirty="0" err="1">
                <a:solidFill>
                  <a:srgbClr val="2E3233"/>
                </a:solidFill>
              </a:rPr>
              <a:t>com</a:t>
            </a:r>
            <a:r>
              <a:rPr lang="es-MX" sz="2000" dirty="0">
                <a:solidFill>
                  <a:srgbClr val="2E3233"/>
                </a:solidFill>
              </a:rPr>
              <a:t> </a:t>
            </a:r>
            <a:r>
              <a:rPr lang="es-MX" sz="2000" dirty="0" err="1">
                <a:solidFill>
                  <a:srgbClr val="2E3233"/>
                </a:solidFill>
              </a:rPr>
              <a:t>muito</a:t>
            </a:r>
            <a:r>
              <a:rPr lang="es-MX" sz="2000" dirty="0">
                <a:solidFill>
                  <a:srgbClr val="2E3233"/>
                </a:solidFill>
              </a:rPr>
              <a:t> </a:t>
            </a:r>
            <a:r>
              <a:rPr lang="es-MX" sz="2000" dirty="0" err="1">
                <a:solidFill>
                  <a:srgbClr val="2E3233"/>
                </a:solidFill>
              </a:rPr>
              <a:t>pouco</a:t>
            </a:r>
            <a:r>
              <a:rPr lang="es-MX" sz="2000" dirty="0">
                <a:solidFill>
                  <a:srgbClr val="2E3233"/>
                </a:solidFill>
              </a:rPr>
              <a:t> </a:t>
            </a:r>
            <a:r>
              <a:rPr lang="es-MX" sz="2000" dirty="0" err="1">
                <a:solidFill>
                  <a:srgbClr val="2E3233"/>
                </a:solidFill>
              </a:rPr>
              <a:t>fizeram</a:t>
            </a:r>
            <a:r>
              <a:rPr lang="es-MX" sz="2000" dirty="0">
                <a:solidFill>
                  <a:srgbClr val="2E3233"/>
                </a:solidFill>
              </a:rPr>
              <a:t> </a:t>
            </a:r>
            <a:r>
              <a:rPr lang="es-MX" sz="2000" dirty="0" err="1">
                <a:solidFill>
                  <a:srgbClr val="2E3233"/>
                </a:solidFill>
              </a:rPr>
              <a:t>coisas</a:t>
            </a:r>
            <a:r>
              <a:rPr lang="es-MX" sz="2000" dirty="0">
                <a:solidFill>
                  <a:srgbClr val="2E3233"/>
                </a:solidFill>
              </a:rPr>
              <a:t> </a:t>
            </a:r>
            <a:r>
              <a:rPr lang="es-MX" sz="2000" dirty="0" err="1">
                <a:solidFill>
                  <a:srgbClr val="2E3233"/>
                </a:solidFill>
              </a:rPr>
              <a:t>incríveis</a:t>
            </a:r>
            <a:r>
              <a:rPr lang="es-MX" sz="2000" dirty="0">
                <a:solidFill>
                  <a:srgbClr val="2E3233"/>
                </a:solidFill>
              </a:rPr>
              <a:t>.</a:t>
            </a:r>
            <a:endParaRPr lang="es-PY" sz="2000" dirty="0">
              <a:solidFill>
                <a:srgbClr val="2E3233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055310A-33E2-45C8-ACB9-1D798DC50A13}"/>
              </a:ext>
            </a:extLst>
          </p:cNvPr>
          <p:cNvSpPr/>
          <p:nvPr/>
        </p:nvSpPr>
        <p:spPr>
          <a:xfrm>
            <a:off x="0" y="7796783"/>
            <a:ext cx="6858000" cy="241300"/>
          </a:xfrm>
          <a:prstGeom prst="rect">
            <a:avLst/>
          </a:prstGeom>
          <a:solidFill>
            <a:srgbClr val="D4A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FBDD930-4911-40A4-98F7-2BE560A80A3C}"/>
              </a:ext>
            </a:extLst>
          </p:cNvPr>
          <p:cNvSpPr/>
          <p:nvPr/>
        </p:nvSpPr>
        <p:spPr>
          <a:xfrm>
            <a:off x="0" y="9053746"/>
            <a:ext cx="6858000" cy="241300"/>
          </a:xfrm>
          <a:prstGeom prst="rect">
            <a:avLst/>
          </a:prstGeom>
          <a:solidFill>
            <a:srgbClr val="D4A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590517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ADDA17-0D11-4CB3-97BA-1365EC44B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Y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C15508-2199-4223-AE3E-B837BBE5D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17840808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16</Words>
  <Application>Microsoft Office PowerPoint</Application>
  <PresentationFormat>A4 (210 x 297 mm)</PresentationFormat>
  <Paragraphs>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Wagner De Freitas Braga</dc:creator>
  <cp:lastModifiedBy>Wagner De Freitas Braga</cp:lastModifiedBy>
  <cp:revision>4</cp:revision>
  <dcterms:created xsi:type="dcterms:W3CDTF">2025-02-24T15:22:27Z</dcterms:created>
  <dcterms:modified xsi:type="dcterms:W3CDTF">2025-02-24T15:48:14Z</dcterms:modified>
</cp:coreProperties>
</file>