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F55-2B38-47CB-8968-B7F70E3BE2BE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B03C-BEE1-4908-98D6-DB8403501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6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F55-2B38-47CB-8968-B7F70E3BE2BE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B03C-BEE1-4908-98D6-DB8403501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05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F55-2B38-47CB-8968-B7F70E3BE2BE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B03C-BEE1-4908-98D6-DB8403501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2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F55-2B38-47CB-8968-B7F70E3BE2BE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B03C-BEE1-4908-98D6-DB8403501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1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F55-2B38-47CB-8968-B7F70E3BE2BE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B03C-BEE1-4908-98D6-DB8403501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6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F55-2B38-47CB-8968-B7F70E3BE2BE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B03C-BEE1-4908-98D6-DB8403501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5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F55-2B38-47CB-8968-B7F70E3BE2BE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B03C-BEE1-4908-98D6-DB8403501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F55-2B38-47CB-8968-B7F70E3BE2BE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B03C-BEE1-4908-98D6-DB8403501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5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F55-2B38-47CB-8968-B7F70E3BE2BE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B03C-BEE1-4908-98D6-DB8403501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6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F55-2B38-47CB-8968-B7F70E3BE2BE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B03C-BEE1-4908-98D6-DB8403501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4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F55-2B38-47CB-8968-B7F70E3BE2BE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B03C-BEE1-4908-98D6-DB8403501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1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FFF55-2B38-47CB-8968-B7F70E3BE2BE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EB03C-BEE1-4908-98D6-DB8403501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298" y="2459865"/>
            <a:ext cx="5333850" cy="26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298" y="2459865"/>
            <a:ext cx="5333850" cy="26032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31" y="257577"/>
            <a:ext cx="8753068" cy="238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82" y="2656536"/>
            <a:ext cx="1333500" cy="952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82" y="2320008"/>
            <a:ext cx="876300" cy="1857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382" y="2829931"/>
            <a:ext cx="1809750" cy="2486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729" y="2920083"/>
            <a:ext cx="1504950" cy="19240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8169" y="1791169"/>
            <a:ext cx="3143250" cy="2000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8420" y="162394"/>
            <a:ext cx="4143375" cy="16287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1045" y="1269307"/>
            <a:ext cx="1190625" cy="7905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9306" y="2248369"/>
            <a:ext cx="2400300" cy="23431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06220" y="4731442"/>
            <a:ext cx="3390900" cy="16859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593" y="476718"/>
            <a:ext cx="2371725" cy="10001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5038" y="1242266"/>
            <a:ext cx="342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9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4987 -0.0048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87 -0.00486 L 0.10352 -0.0048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67" y="1373524"/>
            <a:ext cx="1114425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92" y="1059199"/>
            <a:ext cx="1504950" cy="1924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582" y="3032881"/>
            <a:ext cx="523875" cy="914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448" y="174959"/>
            <a:ext cx="4648200" cy="4133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395" y="480181"/>
            <a:ext cx="2752725" cy="3009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99" y="298119"/>
            <a:ext cx="1552983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6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516" y="1498026"/>
            <a:ext cx="5203407" cy="369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LRJ</dc:creator>
  <cp:lastModifiedBy>LRJ</cp:lastModifiedBy>
  <cp:revision>7</cp:revision>
  <dcterms:created xsi:type="dcterms:W3CDTF">2017-11-08T19:45:50Z</dcterms:created>
  <dcterms:modified xsi:type="dcterms:W3CDTF">2017-11-08T21:00:22Z</dcterms:modified>
</cp:coreProperties>
</file>