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BE3D-D91D-4304-833D-9BE15FD55AA5}" type="datetimeFigureOut">
              <a:rPr lang="zh-CN" altLang="en-US" smtClean="0"/>
              <a:t>2017/9/14/Thu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4775-F062-4863-9E92-C5CA1348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20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BE3D-D91D-4304-833D-9BE15FD55AA5}" type="datetimeFigureOut">
              <a:rPr lang="zh-CN" altLang="en-US" smtClean="0"/>
              <a:t>2017/9/14/Thu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4775-F062-4863-9E92-C5CA1348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5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BE3D-D91D-4304-833D-9BE15FD55AA5}" type="datetimeFigureOut">
              <a:rPr lang="zh-CN" altLang="en-US" smtClean="0"/>
              <a:t>2017/9/14/Thu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4775-F062-4863-9E92-C5CA1348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11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BE3D-D91D-4304-833D-9BE15FD55AA5}" type="datetimeFigureOut">
              <a:rPr lang="zh-CN" altLang="en-US" smtClean="0"/>
              <a:t>2017/9/14/Thu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4775-F062-4863-9E92-C5CA1348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1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BE3D-D91D-4304-833D-9BE15FD55AA5}" type="datetimeFigureOut">
              <a:rPr lang="zh-CN" altLang="en-US" smtClean="0"/>
              <a:t>2017/9/14/Thu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4775-F062-4863-9E92-C5CA1348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5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BE3D-D91D-4304-833D-9BE15FD55AA5}" type="datetimeFigureOut">
              <a:rPr lang="zh-CN" altLang="en-US" smtClean="0"/>
              <a:t>2017/9/14/Thu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4775-F062-4863-9E92-C5CA1348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6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BE3D-D91D-4304-833D-9BE15FD55AA5}" type="datetimeFigureOut">
              <a:rPr lang="zh-CN" altLang="en-US" smtClean="0"/>
              <a:t>2017/9/14/Thu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4775-F062-4863-9E92-C5CA1348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9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BE3D-D91D-4304-833D-9BE15FD55AA5}" type="datetimeFigureOut">
              <a:rPr lang="zh-CN" altLang="en-US" smtClean="0"/>
              <a:t>2017/9/14/Thu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4775-F062-4863-9E92-C5CA1348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67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BE3D-D91D-4304-833D-9BE15FD55AA5}" type="datetimeFigureOut">
              <a:rPr lang="zh-CN" altLang="en-US" smtClean="0"/>
              <a:t>2017/9/14/Thu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4775-F062-4863-9E92-C5CA1348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6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BE3D-D91D-4304-833D-9BE15FD55AA5}" type="datetimeFigureOut">
              <a:rPr lang="zh-CN" altLang="en-US" smtClean="0"/>
              <a:t>2017/9/14/Thu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4775-F062-4863-9E92-C5CA1348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2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BE3D-D91D-4304-833D-9BE15FD55AA5}" type="datetimeFigureOut">
              <a:rPr lang="zh-CN" altLang="en-US" smtClean="0"/>
              <a:t>2017/9/14/Thu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4775-F062-4863-9E92-C5CA1348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7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BE3D-D91D-4304-833D-9BE15FD55AA5}" type="datetimeFigureOut">
              <a:rPr lang="zh-CN" altLang="en-US" smtClean="0"/>
              <a:t>2017/9/14/Thu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4775-F062-4863-9E92-C5CA1348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32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3488"/>
          </a:xfrm>
        </p:spPr>
        <p:txBody>
          <a:bodyPr/>
          <a:lstStyle/>
          <a:p>
            <a:r>
              <a:rPr lang="en-US" altLang="zh-CN" dirty="0" smtClean="0"/>
              <a:t>Vue.js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45623"/>
            <a:ext cx="9144000" cy="3812177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accent2"/>
                </a:solidFill>
              </a:rPr>
              <a:t>特点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mvvm</a:t>
            </a:r>
            <a:r>
              <a:rPr lang="zh-CN" altLang="en-US" dirty="0" smtClean="0"/>
              <a:t>框架，实现了数据的双向绑定</a:t>
            </a:r>
            <a:endParaRPr lang="en-US" altLang="zh-CN" dirty="0" smtClean="0"/>
          </a:p>
          <a:p>
            <a:r>
              <a:rPr lang="zh-CN" altLang="en-US" dirty="0" smtClean="0"/>
              <a:t>使用虚拟</a:t>
            </a:r>
            <a:r>
              <a:rPr lang="en-US" altLang="zh-CN" dirty="0" smtClean="0"/>
              <a:t>DOM</a:t>
            </a:r>
          </a:p>
          <a:p>
            <a:r>
              <a:rPr lang="zh-CN" altLang="en-US" dirty="0"/>
              <a:t>单页面应用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accent2"/>
                </a:solidFill>
              </a:rPr>
              <a:t>比较</a:t>
            </a:r>
            <a:r>
              <a:rPr lang="zh-CN" altLang="en-US" dirty="0" smtClean="0"/>
              <a:t>：与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类似但更小巧、简单易学</a:t>
            </a:r>
            <a:endParaRPr lang="en-US" altLang="zh-CN" dirty="0" smtClean="0"/>
          </a:p>
          <a:p>
            <a:r>
              <a:rPr lang="zh-CN" altLang="en-US" dirty="0" smtClean="0"/>
              <a:t>兼容性：不兼容</a:t>
            </a:r>
            <a:r>
              <a:rPr lang="en-US" altLang="zh-CN" dirty="0" smtClean="0"/>
              <a:t>ie8</a:t>
            </a:r>
            <a:r>
              <a:rPr lang="zh-CN" altLang="en-US" dirty="0" smtClean="0"/>
              <a:t>以下的版本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602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zh-CN" altLang="en-US" dirty="0" smtClean="0"/>
              <a:t>直接在页面引用</a:t>
            </a:r>
            <a:r>
              <a:rPr lang="en-US" altLang="zh-CN" dirty="0" smtClean="0"/>
              <a:t>vue.js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5" y="1211716"/>
            <a:ext cx="4407264" cy="1557661"/>
          </a:xfr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903514" y="2638696"/>
            <a:ext cx="10515600" cy="3248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latin typeface="+mn-ea"/>
                <a:ea typeface="+mn-ea"/>
              </a:rPr>
              <a:t>Html</a:t>
            </a:r>
            <a:r>
              <a:rPr lang="en-US" altLang="zh-CN" sz="2000" i="1" dirty="0">
                <a:latin typeface="+mn-ea"/>
                <a:ea typeface="+mn-ea"/>
              </a:rPr>
              <a:t>:&lt;div id=‘app’&gt;&lt;/div&gt;</a:t>
            </a: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en-US" altLang="zh-CN" sz="2000" dirty="0" smtClean="0">
                <a:latin typeface="+mn-ea"/>
                <a:ea typeface="+mn-ea"/>
              </a:rPr>
              <a:t>  </a:t>
            </a:r>
            <a:r>
              <a:rPr lang="en-US" altLang="zh-CN" sz="2000" dirty="0" err="1" smtClean="0">
                <a:latin typeface="+mn-ea"/>
                <a:ea typeface="+mn-ea"/>
              </a:rPr>
              <a:t>Js</a:t>
            </a:r>
            <a:r>
              <a:rPr lang="en-US" altLang="zh-CN" sz="2000" dirty="0" smtClean="0">
                <a:latin typeface="+mn-ea"/>
                <a:ea typeface="+mn-ea"/>
              </a:rPr>
              <a:t>: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</a:rPr>
              <a:t>var app = new Vue({</a:t>
            </a:r>
            <a:endParaRPr kumimoji="0" lang="en-US" altLang="zh-CN" sz="2000" b="0" i="1" u="none" strike="noStrike" cap="none" normalizeH="0" baseline="0" dirty="0" smtClean="0">
              <a:ln>
                <a:noFill/>
              </a:ln>
              <a:effectLst/>
              <a:latin typeface="+mn-ea"/>
              <a:ea typeface="+mn-ea"/>
            </a:endParaRPr>
          </a:p>
          <a:p>
            <a:r>
              <a:rPr lang="en-US" altLang="zh-CN" sz="2000" i="1" dirty="0">
                <a:latin typeface="+mn-ea"/>
                <a:ea typeface="+mn-ea"/>
              </a:rPr>
              <a:t> </a:t>
            </a:r>
            <a:r>
              <a:rPr lang="en-US" altLang="zh-CN" sz="2000" i="1" dirty="0" smtClean="0">
                <a:latin typeface="+mn-ea"/>
                <a:ea typeface="+mn-ea"/>
              </a:rPr>
              <a:t>             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</a:rPr>
              <a:t>el:'#app',</a:t>
            </a:r>
            <a:endParaRPr kumimoji="0" lang="en-US" altLang="zh-CN" sz="2000" b="0" i="1" u="none" strike="noStrike" cap="none" normalizeH="0" baseline="0" dirty="0" smtClean="0">
              <a:ln>
                <a:noFill/>
              </a:ln>
              <a:effectLst/>
              <a:latin typeface="+mn-ea"/>
              <a:ea typeface="+mn-ea"/>
            </a:endParaRPr>
          </a:p>
          <a:p>
            <a:r>
              <a:rPr kumimoji="0" lang="en-US" altLang="zh-CN" sz="2000" b="0" i="1" u="none" strike="noStrike" cap="none" normalizeH="0" dirty="0" smtClean="0">
                <a:ln>
                  <a:noFill/>
                </a:ln>
                <a:effectLst/>
                <a:latin typeface="+mn-ea"/>
                <a:ea typeface="+mn-ea"/>
              </a:rPr>
              <a:t>              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</a:rPr>
              <a:t>data:{</a:t>
            </a: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</a:rPr>
              <a:t>}</a:t>
            </a:r>
            <a:r>
              <a:rPr kumimoji="0" lang="zh-CN" altLang="en-US" sz="2000" b="0" i="1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</a:rPr>
              <a:t>，        </a:t>
            </a: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</a:rPr>
              <a:t>//</a:t>
            </a:r>
            <a:r>
              <a:rPr kumimoji="0" lang="zh-CN" altLang="en-US" sz="2000" b="0" i="1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</a:rPr>
              <a:t>数据</a:t>
            </a:r>
            <a:endParaRPr kumimoji="0" lang="en-US" altLang="zh-CN" sz="2000" b="0" i="1" u="none" strike="noStrike" cap="none" normalizeH="0" baseline="0" dirty="0" smtClean="0">
              <a:ln>
                <a:noFill/>
              </a:ln>
              <a:effectLst/>
              <a:latin typeface="+mn-ea"/>
              <a:ea typeface="+mn-ea"/>
            </a:endParaRPr>
          </a:p>
          <a:p>
            <a:r>
              <a:rPr lang="en-US" altLang="zh-CN" sz="2000" i="1" dirty="0">
                <a:latin typeface="+mn-ea"/>
                <a:ea typeface="+mn-ea"/>
              </a:rPr>
              <a:t> </a:t>
            </a:r>
            <a:r>
              <a:rPr lang="en-US" altLang="zh-CN" sz="2000" i="1" dirty="0" smtClean="0">
                <a:latin typeface="+mn-ea"/>
                <a:ea typeface="+mn-ea"/>
              </a:rPr>
              <a:t>                method:{},       //</a:t>
            </a:r>
            <a:r>
              <a:rPr lang="zh-CN" altLang="en-US" sz="2000" i="1" dirty="0" smtClean="0">
                <a:latin typeface="+mn-ea"/>
                <a:ea typeface="+mn-ea"/>
              </a:rPr>
              <a:t>方法属性</a:t>
            </a:r>
            <a:endParaRPr lang="en-US" altLang="zh-CN" sz="2000" i="1" dirty="0" smtClean="0">
              <a:latin typeface="+mn-ea"/>
              <a:ea typeface="+mn-ea"/>
            </a:endParaRPr>
          </a:p>
          <a:p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</a:rPr>
              <a:t>                 computed:{}      //</a:t>
            </a:r>
            <a:r>
              <a:rPr kumimoji="0" lang="zh-CN" altLang="en-US" sz="2000" b="0" i="1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</a:rPr>
              <a:t>计算属性</a:t>
            </a:r>
            <a:endParaRPr kumimoji="0" lang="en-US" altLang="zh-CN" sz="2000" b="0" i="1" u="none" strike="noStrike" cap="none" normalizeH="0" baseline="0" dirty="0" smtClean="0">
              <a:ln>
                <a:noFill/>
              </a:ln>
              <a:effectLst/>
              <a:latin typeface="+mn-ea"/>
              <a:ea typeface="+mn-ea"/>
            </a:endParaRPr>
          </a:p>
          <a:p>
            <a:r>
              <a:rPr lang="en-US" altLang="zh-CN" sz="2000" i="1" dirty="0" smtClean="0">
                <a:latin typeface="+mn-ea"/>
                <a:ea typeface="+mn-ea"/>
              </a:rPr>
              <a:t>               });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</a:rPr>
              <a:t/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</a:rPr>
            </a:b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076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指令：  </a:t>
            </a:r>
            <a:r>
              <a:rPr lang="en-US" altLang="zh-CN" dirty="0" smtClean="0"/>
              <a:t>v-XXX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0788"/>
            <a:ext cx="10515600" cy="5268685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600" dirty="0" smtClean="0"/>
              <a:t>文本的绑定：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{{  </a:t>
            </a:r>
            <a:r>
              <a:rPr lang="en-US" altLang="zh-CN" sz="3600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  }} </a:t>
            </a:r>
          </a:p>
          <a:p>
            <a:pPr marL="0" indent="0">
              <a:buNone/>
            </a:pPr>
            <a:r>
              <a:rPr lang="en-US" altLang="zh-CN" sz="3600" dirty="0" smtClean="0"/>
              <a:t>                                                                                       &lt;span&gt;Message: {{ </a:t>
            </a:r>
            <a:r>
              <a:rPr lang="en-US" altLang="zh-CN" sz="3600" dirty="0" err="1"/>
              <a:t>msg</a:t>
            </a:r>
            <a:r>
              <a:rPr lang="en-US" altLang="zh-CN" sz="3600" dirty="0"/>
              <a:t> }}&lt;/span</a:t>
            </a:r>
            <a:r>
              <a:rPr lang="en-US" altLang="zh-CN" sz="3600" dirty="0" smtClean="0"/>
              <a:t>&gt;</a:t>
            </a:r>
          </a:p>
          <a:p>
            <a:pPr marL="0" indent="0">
              <a:buNone/>
            </a:pPr>
            <a:endParaRPr lang="en-US" altLang="zh-CN" sz="3600" dirty="0" smtClean="0"/>
          </a:p>
          <a:p>
            <a:r>
              <a:rPr lang="zh-CN" altLang="en-US" sz="3600" dirty="0"/>
              <a:t>属性</a:t>
            </a:r>
            <a:r>
              <a:rPr lang="zh-CN" altLang="en-US" sz="3600" dirty="0" smtClean="0"/>
              <a:t>的绑定：</a:t>
            </a:r>
            <a:r>
              <a:rPr lang="en-US" altLang="zh-CN" sz="3600" dirty="0"/>
              <a:t> </a:t>
            </a:r>
            <a:r>
              <a:rPr lang="en-US" altLang="zh-CN" sz="3600" dirty="0" smtClean="0">
                <a:solidFill>
                  <a:schemeClr val="accent2">
                    <a:lumMod val="75000"/>
                  </a:schemeClr>
                </a:solidFill>
              </a:rPr>
              <a:t>v-bind</a:t>
            </a:r>
            <a:r>
              <a:rPr lang="en-US" altLang="zh-CN" sz="3600" dirty="0" smtClean="0"/>
              <a:t> (</a:t>
            </a:r>
            <a:r>
              <a:rPr lang="zh-CN" altLang="en-US" sz="3600" dirty="0" smtClean="0"/>
              <a:t>常用可直接省略</a:t>
            </a:r>
            <a:r>
              <a:rPr lang="en-US" altLang="zh-CN" sz="3600" dirty="0" smtClean="0"/>
              <a:t>)</a:t>
            </a:r>
          </a:p>
          <a:p>
            <a:pPr marL="0" indent="0">
              <a:buNone/>
            </a:pPr>
            <a:r>
              <a:rPr lang="en-US" altLang="zh-CN" sz="3600" dirty="0" smtClean="0"/>
              <a:t>                                                                                       &lt;div </a:t>
            </a:r>
            <a:r>
              <a:rPr lang="en-US" altLang="zh-CN" sz="3600" dirty="0" err="1" smtClean="0"/>
              <a:t>v-bind:id</a:t>
            </a:r>
            <a:r>
              <a:rPr lang="en-US" altLang="zh-CN" sz="3600" dirty="0" smtClean="0"/>
              <a:t>="</a:t>
            </a:r>
            <a:r>
              <a:rPr lang="en-US" altLang="zh-CN" sz="3600" dirty="0" err="1" smtClean="0"/>
              <a:t>dynamicId</a:t>
            </a:r>
            <a:r>
              <a:rPr lang="en-US" altLang="zh-CN" sz="3600" dirty="0" smtClean="0"/>
              <a:t>"&gt;&lt;/div&gt;</a:t>
            </a:r>
          </a:p>
          <a:p>
            <a:pPr marL="0" indent="0">
              <a:buNone/>
            </a:pPr>
            <a:endParaRPr lang="en-US" altLang="zh-CN" sz="3600" dirty="0"/>
          </a:p>
          <a:p>
            <a:r>
              <a:rPr lang="zh-CN" altLang="en-US" sz="3600" dirty="0" smtClean="0"/>
              <a:t>条件渲染</a:t>
            </a:r>
            <a:r>
              <a:rPr lang="en-US" altLang="zh-CN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sz="3600" dirty="0" smtClean="0"/>
              <a:t>：</a:t>
            </a:r>
            <a:r>
              <a:rPr lang="en-US" altLang="zh-CN" sz="3600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v-if</a:t>
            </a:r>
          </a:p>
          <a:p>
            <a:pPr marL="0" indent="0">
              <a:buNone/>
            </a:pPr>
            <a:r>
              <a:rPr lang="en-US" altLang="zh-CN" sz="3600" dirty="0" smtClean="0"/>
              <a:t>                                                                                        &lt;</a:t>
            </a:r>
            <a:r>
              <a:rPr lang="en-US" altLang="zh-CN" sz="3600" dirty="0"/>
              <a:t>p v-if</a:t>
            </a:r>
            <a:r>
              <a:rPr lang="en-US" altLang="zh-CN" sz="3600" dirty="0" smtClean="0"/>
              <a:t>=“</a:t>
            </a:r>
            <a:r>
              <a:rPr lang="en-US" altLang="zh-CN" sz="3600" dirty="0" err="1" smtClean="0"/>
              <a:t>ifSeen</a:t>
            </a:r>
            <a:r>
              <a:rPr lang="en-US" altLang="zh-CN" sz="3600" dirty="0" smtClean="0"/>
              <a:t>"&gt;</a:t>
            </a:r>
            <a:r>
              <a:rPr lang="zh-CN" altLang="en-US" sz="3600" dirty="0"/>
              <a:t>现在你看到我了</a:t>
            </a:r>
            <a:r>
              <a:rPr lang="en-US" altLang="zh-CN" sz="3600" dirty="0"/>
              <a:t>&lt;/p</a:t>
            </a:r>
            <a:r>
              <a:rPr lang="en-US" altLang="zh-CN" sz="3600" dirty="0" smtClean="0"/>
              <a:t>&gt;</a:t>
            </a:r>
          </a:p>
          <a:p>
            <a:pPr marL="0" indent="0">
              <a:buNone/>
            </a:pPr>
            <a:endParaRPr lang="en-US" altLang="zh-CN" sz="3600" dirty="0"/>
          </a:p>
          <a:p>
            <a:r>
              <a:rPr lang="zh-CN" altLang="en-US" sz="3600" dirty="0" smtClean="0"/>
              <a:t>事件的绑定：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v-on</a:t>
            </a:r>
            <a:r>
              <a:rPr lang="en-US" altLang="zh-CN" sz="3600" dirty="0" smtClean="0"/>
              <a:t>( </a:t>
            </a:r>
            <a:r>
              <a:rPr lang="zh-CN" altLang="en-US" sz="3600" dirty="0" smtClean="0"/>
              <a:t>常用可用</a:t>
            </a:r>
            <a:r>
              <a:rPr lang="en-US" altLang="zh-CN" sz="3600" dirty="0" smtClean="0"/>
              <a:t>@</a:t>
            </a:r>
            <a:r>
              <a:rPr lang="zh-CN" altLang="en-US" sz="3600" dirty="0" smtClean="0"/>
              <a:t>替换</a:t>
            </a:r>
            <a:r>
              <a:rPr lang="en-US" altLang="zh-CN" sz="3600" dirty="0" smtClean="0"/>
              <a:t>)</a:t>
            </a:r>
          </a:p>
          <a:p>
            <a:pPr marL="0" indent="0">
              <a:buNone/>
            </a:pPr>
            <a:r>
              <a:rPr lang="en-US" altLang="zh-CN" sz="3600" dirty="0" smtClean="0"/>
              <a:t>                                                                                        &lt;</a:t>
            </a:r>
            <a:r>
              <a:rPr lang="en-US" altLang="zh-CN" sz="3600" dirty="0"/>
              <a:t>a </a:t>
            </a:r>
            <a:r>
              <a:rPr lang="en-US" altLang="zh-CN" sz="3600" dirty="0" err="1" smtClean="0"/>
              <a:t>v-on:click</a:t>
            </a:r>
            <a:r>
              <a:rPr lang="en-US" altLang="zh-CN" sz="3600" dirty="0"/>
              <a:t>="</a:t>
            </a:r>
            <a:r>
              <a:rPr lang="en-US" altLang="zh-CN" sz="3600" dirty="0" err="1"/>
              <a:t>doSomething</a:t>
            </a:r>
            <a:r>
              <a:rPr lang="en-US" altLang="zh-CN" sz="3600" dirty="0"/>
              <a:t>"&gt;&lt;/a</a:t>
            </a:r>
            <a:r>
              <a:rPr lang="en-US" altLang="zh-CN" sz="3600" dirty="0" smtClean="0"/>
              <a:t>&gt;</a:t>
            </a:r>
          </a:p>
          <a:p>
            <a:pPr marL="0" indent="0">
              <a:buNone/>
            </a:pPr>
            <a:endParaRPr lang="en-US" altLang="zh-CN" sz="3600" dirty="0" smtClean="0"/>
          </a:p>
          <a:p>
            <a:r>
              <a:rPr lang="zh-CN" altLang="en-US" sz="3600" dirty="0" smtClean="0"/>
              <a:t>对数据循环渲染：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</a:rPr>
              <a:t>v-for</a:t>
            </a:r>
          </a:p>
          <a:p>
            <a:pPr marL="0" indent="0">
              <a:buNone/>
            </a:pPr>
            <a:r>
              <a:rPr lang="en-US" altLang="zh-CN" sz="3600" dirty="0" smtClean="0"/>
              <a:t>                                                                                         &lt;li v-for="item in items"&gt; {{ </a:t>
            </a:r>
            <a:r>
              <a:rPr lang="en-US" altLang="zh-CN" sz="3600" dirty="0" err="1" smtClean="0"/>
              <a:t>item.message</a:t>
            </a:r>
            <a:r>
              <a:rPr lang="en-US" altLang="zh-CN" sz="3600" dirty="0" smtClean="0"/>
              <a:t> }} &lt;/li&gt;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28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 </a:t>
            </a:r>
            <a:r>
              <a:rPr lang="en-US" altLang="zh-CN" dirty="0" smtClean="0"/>
              <a:t>v-model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&lt;input v-model="message" placeholder="edit me"&gt;</a:t>
            </a:r>
          </a:p>
          <a:p>
            <a:r>
              <a:rPr lang="en-US" altLang="zh-CN" dirty="0" smtClean="0"/>
              <a:t>&lt;p&gt;Message is: {{ message }}&lt;/p&gt;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el:'#app',</a:t>
            </a:r>
          </a:p>
          <a:p>
            <a:pPr marL="0" indent="0">
              <a:buNone/>
            </a:pPr>
            <a:r>
              <a:rPr lang="en-US" altLang="zh-CN" dirty="0" smtClean="0"/>
              <a:t>       data:{</a:t>
            </a:r>
          </a:p>
          <a:p>
            <a:pPr marL="0" indent="0">
              <a:buNone/>
            </a:pPr>
            <a:r>
              <a:rPr lang="en-US" altLang="zh-CN" dirty="0" smtClean="0"/>
              <a:t>                   message:'</a:t>
            </a:r>
            <a:r>
              <a:rPr lang="zh-CN" altLang="en-US" dirty="0" smtClean="0"/>
              <a:t>你输入吧</a:t>
            </a:r>
            <a:r>
              <a:rPr lang="en-US" altLang="zh-CN" dirty="0" smtClean="0"/>
              <a:t>'</a:t>
            </a:r>
          </a:p>
          <a:p>
            <a:pPr marL="0" indent="0">
              <a:buNone/>
            </a:pPr>
            <a:r>
              <a:rPr lang="en-US" altLang="zh-CN" dirty="0" smtClean="0"/>
              <a:t>        }</a:t>
            </a:r>
          </a:p>
          <a:p>
            <a:pPr marL="0" indent="0">
              <a:buNone/>
            </a:pPr>
            <a:r>
              <a:rPr lang="en-US" altLang="zh-CN" dirty="0" smtClean="0"/>
              <a:t>});</a:t>
            </a:r>
          </a:p>
          <a:p>
            <a:pPr marL="0" indent="0">
              <a:buNone/>
            </a:pPr>
            <a:r>
              <a:rPr lang="en-US" altLang="zh-CN" dirty="0" smtClean="0"/>
              <a:t>v-</a:t>
            </a:r>
            <a:r>
              <a:rPr lang="en-US" altLang="zh-CN" dirty="0" err="1" smtClean="0"/>
              <a:t>model.lazy</a:t>
            </a:r>
            <a:r>
              <a:rPr lang="en-US" altLang="zh-CN" dirty="0" smtClean="0"/>
              <a:t>           v-</a:t>
            </a:r>
            <a:r>
              <a:rPr lang="en-US" altLang="zh-CN" dirty="0" err="1" smtClean="0"/>
              <a:t>model.trim</a:t>
            </a:r>
            <a:r>
              <a:rPr lang="en-US" altLang="zh-CN" dirty="0" smtClean="0"/>
              <a:t>                     v-</a:t>
            </a:r>
            <a:r>
              <a:rPr lang="en-US" altLang="zh-CN" dirty="0" err="1" smtClean="0"/>
              <a:t>model.number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85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组件传值：父向子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&lt;alert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=‘</a:t>
            </a:r>
            <a:r>
              <a:rPr lang="zh-CN" altLang="en-US" dirty="0" smtClean="0"/>
              <a:t>我是第一个组件</a:t>
            </a:r>
            <a:r>
              <a:rPr lang="en-US" altLang="zh-CN" dirty="0" smtClean="0"/>
              <a:t>’&gt;&lt;/alert&gt;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组件的属性：</a:t>
            </a:r>
            <a:r>
              <a:rPr lang="zh-CN" altLang="en-US" dirty="0"/>
              <a:t>若</a:t>
            </a:r>
            <a:r>
              <a:rPr lang="zh-CN" altLang="en-US" dirty="0" smtClean="0"/>
              <a:t>有：</a:t>
            </a:r>
            <a:r>
              <a:rPr lang="en-US" altLang="zh-CN" dirty="0" smtClean="0"/>
              <a:t>props:[‘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’]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                      则有：组件的</a:t>
            </a:r>
            <a:r>
              <a:rPr lang="en-US" altLang="zh-CN" dirty="0" smtClean="0"/>
              <a:t>this.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 = ‘</a:t>
            </a:r>
            <a:r>
              <a:rPr lang="zh-CN" altLang="en-US" dirty="0" smtClean="0"/>
              <a:t>我是第一个组件</a:t>
            </a:r>
            <a:r>
              <a:rPr lang="en-US" altLang="zh-CN" dirty="0" smtClean="0"/>
              <a:t>’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组件传值：子向父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this.$emit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，触发函数并传值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组件传值：同级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this.$emit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，触发函数并传值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组件属性</a:t>
            </a:r>
            <a:r>
              <a:rPr lang="en-US" altLang="zh-CN" dirty="0" smtClean="0"/>
              <a:t>mounted</a:t>
            </a:r>
            <a:r>
              <a:rPr lang="zh-CN" altLang="en-US" dirty="0" smtClean="0"/>
              <a:t>去绑定监听事件</a:t>
            </a:r>
            <a:r>
              <a:rPr lang="en-US" altLang="zh-CN" dirty="0" err="1" smtClean="0"/>
              <a:t>this.$on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72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过滤器：</a:t>
            </a:r>
            <a:r>
              <a:rPr lang="en-US" altLang="zh-CN" dirty="0" err="1" smtClean="0"/>
              <a:t>Vue.filter</a:t>
            </a:r>
            <a:r>
              <a:rPr lang="en-US" altLang="zh-CN" dirty="0" smtClean="0"/>
              <a:t>(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Vue.filter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name’,function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){</a:t>
            </a:r>
          </a:p>
          <a:p>
            <a:pPr marL="0" indent="0">
              <a:buNone/>
            </a:pPr>
            <a:r>
              <a:rPr lang="en-US" altLang="zh-CN" dirty="0" smtClean="0"/>
              <a:t>                    return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&lt;div&gt;</a:t>
            </a:r>
          </a:p>
          <a:p>
            <a:pPr marL="0" indent="0">
              <a:buNone/>
            </a:pPr>
            <a:r>
              <a:rPr lang="en-US" altLang="zh-CN" dirty="0"/>
              <a:t>        &lt;input type="text" v-model="length" /&gt;</a:t>
            </a:r>
          </a:p>
          <a:p>
            <a:pPr marL="0" indent="0">
              <a:buNone/>
            </a:pPr>
            <a:r>
              <a:rPr lang="en-US" altLang="zh-CN" dirty="0"/>
              <a:t>        {{length | meter()}}</a:t>
            </a:r>
          </a:p>
          <a:p>
            <a:pPr marL="0" indent="0">
              <a:buNone/>
            </a:pPr>
            <a:r>
              <a:rPr lang="en-US" altLang="zh-CN" dirty="0" smtClean="0"/>
              <a:t> &lt;/</a:t>
            </a:r>
            <a:r>
              <a:rPr lang="en-US" altLang="zh-CN" dirty="0"/>
              <a:t>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28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Vue.directive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name’,function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el,binding</a:t>
            </a:r>
            <a:r>
              <a:rPr lang="en-US" altLang="zh-CN" dirty="0" smtClean="0"/>
              <a:t>) {})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b</a:t>
            </a:r>
            <a:r>
              <a:rPr lang="en-US" altLang="zh-CN" dirty="0" smtClean="0"/>
              <a:t>inding:</a:t>
            </a:r>
            <a:r>
              <a:rPr lang="zh-CN" altLang="en-US" dirty="0" smtClean="0"/>
              <a:t>对象，包含值、</a:t>
            </a:r>
            <a:r>
              <a:rPr lang="en-US" altLang="zh-CN" dirty="0" err="1" smtClean="0"/>
              <a:t>css</a:t>
            </a:r>
            <a:r>
              <a:rPr lang="zh-CN" altLang="en-US" smtClean="0"/>
              <a:t>修饰属性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60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混合</a:t>
            </a:r>
            <a:r>
              <a:rPr lang="en-US" altLang="zh-CN" dirty="0" err="1" smtClean="0"/>
              <a:t>mixins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6577" y="1963095"/>
            <a:ext cx="8776062" cy="27515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3200" dirty="0">
                <a:latin typeface="+mj-lt"/>
                <a:ea typeface="+mj-ea"/>
                <a:cs typeface="+mj-cs"/>
              </a:rPr>
              <a:t>Vue.component('tooltip',{  </a:t>
            </a:r>
            <a:endParaRPr lang="en-US" altLang="zh-CN" sz="3200" dirty="0" smtClean="0">
              <a:latin typeface="+mj-lt"/>
              <a:ea typeface="+mj-ea"/>
              <a:cs typeface="+mj-cs"/>
            </a:endParaRPr>
          </a:p>
          <a:p>
            <a:pPr marL="0"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sz="3200" dirty="0">
              <a:latin typeface="+mj-lt"/>
              <a:ea typeface="+mj-ea"/>
              <a:cs typeface="+mj-cs"/>
            </a:endParaRPr>
          </a:p>
          <a:p>
            <a:pPr marL="0"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zh-CN" sz="3200" dirty="0">
                <a:latin typeface="+mj-lt"/>
                <a:ea typeface="+mj-ea"/>
                <a:cs typeface="+mj-cs"/>
              </a:rPr>
              <a:t>  </a:t>
            </a:r>
            <a:r>
              <a:rPr lang="en-US" altLang="zh-CN" sz="3200" dirty="0" smtClean="0">
                <a:latin typeface="+mj-lt"/>
                <a:ea typeface="+mj-ea"/>
                <a:cs typeface="+mj-cs"/>
              </a:rPr>
              <a:t>           </a:t>
            </a:r>
            <a:r>
              <a:rPr lang="zh-CN" altLang="zh-CN" sz="3200" dirty="0" smtClean="0">
                <a:latin typeface="+mj-lt"/>
                <a:ea typeface="+mj-ea"/>
                <a:cs typeface="+mj-cs"/>
              </a:rPr>
              <a:t> </a:t>
            </a:r>
            <a:r>
              <a:rPr lang="zh-CN" altLang="zh-CN" sz="3200" dirty="0">
                <a:latin typeface="+mj-lt"/>
                <a:ea typeface="+mj-ea"/>
                <a:cs typeface="+mj-cs"/>
              </a:rPr>
              <a:t>template: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’#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myTemplate</a:t>
            </a:r>
            <a:r>
              <a:rPr lang="en-US" altLang="zh-CN" sz="3200" dirty="0" smtClean="0">
                <a:latin typeface="+mj-lt"/>
                <a:ea typeface="+mj-ea"/>
                <a:cs typeface="+mj-cs"/>
              </a:rPr>
              <a:t>’,</a:t>
            </a:r>
          </a:p>
          <a:p>
            <a:pPr marL="0"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zh-CN" sz="3200" dirty="0">
                <a:latin typeface="+mj-lt"/>
                <a:ea typeface="+mj-ea"/>
                <a:cs typeface="+mj-cs"/>
              </a:rPr>
              <a:t/>
            </a:r>
            <a:br>
              <a:rPr lang="zh-CN" altLang="zh-CN" sz="3200" dirty="0">
                <a:latin typeface="+mj-lt"/>
                <a:ea typeface="+mj-ea"/>
                <a:cs typeface="+mj-cs"/>
              </a:rPr>
            </a:br>
            <a:r>
              <a:rPr lang="zh-CN" altLang="zh-CN" sz="3200" dirty="0">
                <a:latin typeface="+mj-lt"/>
                <a:ea typeface="+mj-ea"/>
                <a:cs typeface="+mj-cs"/>
              </a:rPr>
              <a:t>    </a:t>
            </a:r>
            <a:r>
              <a:rPr lang="en-US" altLang="zh-CN" sz="3200" dirty="0" smtClean="0">
                <a:latin typeface="+mj-lt"/>
                <a:ea typeface="+mj-ea"/>
                <a:cs typeface="+mj-cs"/>
              </a:rPr>
              <a:t>           </a:t>
            </a:r>
            <a:r>
              <a:rPr lang="zh-CN" altLang="zh-CN" sz="3200" dirty="0" smtClean="0">
                <a:latin typeface="+mj-lt"/>
                <a:ea typeface="+mj-ea"/>
                <a:cs typeface="+mj-cs"/>
              </a:rPr>
              <a:t>mixins</a:t>
            </a:r>
            <a:r>
              <a:rPr lang="zh-CN" altLang="zh-CN" sz="3200" dirty="0">
                <a:latin typeface="+mj-lt"/>
                <a:ea typeface="+mj-ea"/>
                <a:cs typeface="+mj-cs"/>
              </a:rPr>
              <a:t>:[base]</a:t>
            </a:r>
            <a:br>
              <a:rPr lang="zh-CN" altLang="zh-CN" sz="3200" dirty="0">
                <a:latin typeface="+mj-lt"/>
                <a:ea typeface="+mj-ea"/>
                <a:cs typeface="+mj-cs"/>
              </a:rPr>
            </a:br>
            <a:r>
              <a:rPr lang="zh-CN" altLang="zh-CN" sz="3200" dirty="0">
                <a:latin typeface="+mj-lt"/>
                <a:ea typeface="+mj-ea"/>
                <a:cs typeface="+mj-c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0530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插槽</a:t>
            </a:r>
            <a:r>
              <a:rPr lang="en-US" altLang="zh-CN" dirty="0" smtClean="0"/>
              <a:t>slots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类似占位符：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&lt;slots name=‘content’&gt;&lt;/slots&gt;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16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410</Words>
  <Application>Microsoft Office PowerPoint</Application>
  <PresentationFormat>宽屏</PresentationFormat>
  <Paragraphs>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Consolas</vt:lpstr>
      <vt:lpstr>Office 主题</vt:lpstr>
      <vt:lpstr>Vue.js</vt:lpstr>
      <vt:lpstr>直接在页面引用vue.js文件</vt:lpstr>
      <vt:lpstr>指令：  v-XXX</vt:lpstr>
      <vt:lpstr>指令 v-model</vt:lpstr>
      <vt:lpstr>组件：</vt:lpstr>
      <vt:lpstr>过滤器：Vue.filter()</vt:lpstr>
      <vt:lpstr>自定义指令</vt:lpstr>
      <vt:lpstr>混合mixins</vt:lpstr>
      <vt:lpstr>插槽slots</vt:lpstr>
    </vt:vector>
  </TitlesOfParts>
  <Company>Wanfang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罗炜</dc:creator>
  <cp:lastModifiedBy>罗炜</cp:lastModifiedBy>
  <cp:revision>65</cp:revision>
  <dcterms:created xsi:type="dcterms:W3CDTF">2017-09-13T05:21:26Z</dcterms:created>
  <dcterms:modified xsi:type="dcterms:W3CDTF">2017-09-14T01:11:55Z</dcterms:modified>
</cp:coreProperties>
</file>