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57"/>
    <p:restoredTop sz="94700"/>
  </p:normalViewPr>
  <p:slideViewPr>
    <p:cSldViewPr snapToGrid="0" snapToObjects="1">
      <p:cViewPr varScale="1">
        <p:scale>
          <a:sx n="141" d="100"/>
          <a:sy n="141" d="100"/>
        </p:scale>
        <p:origin x="15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8ADC4-A60E-124A-8E05-E826530620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F9968B-00D9-ED45-A482-FB856EF1185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Background:</a:t>
          </a:r>
        </a:p>
      </dgm:t>
    </dgm:pt>
    <dgm:pt modelId="{3AB6400A-7D18-5D4E-84A6-8E232545A10B}" type="parTrans" cxnId="{78803404-396F-4F4C-BCB9-BC06D0D3A8AB}">
      <dgm:prSet/>
      <dgm:spPr/>
      <dgm:t>
        <a:bodyPr/>
        <a:lstStyle/>
        <a:p>
          <a:endParaRPr lang="en-US"/>
        </a:p>
      </dgm:t>
    </dgm:pt>
    <dgm:pt modelId="{A25CDBB1-429B-C742-A908-3ED9999DA34A}" type="sibTrans" cxnId="{78803404-396F-4F4C-BCB9-BC06D0D3A8AB}">
      <dgm:prSet/>
      <dgm:spPr/>
      <dgm:t>
        <a:bodyPr/>
        <a:lstStyle/>
        <a:p>
          <a:endParaRPr lang="en-US"/>
        </a:p>
      </dgm:t>
    </dgm:pt>
    <dgm:pt modelId="{6301F84D-15E9-7D44-8327-3373E217A5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Client attended a predictive analytics conference; interested in intra-session/real-time conversion modeling.</a:t>
          </a:r>
        </a:p>
      </dgm:t>
    </dgm:pt>
    <dgm:pt modelId="{FEAA65EE-730A-BC42-8470-5DD5E3A8BF4E}" type="parTrans" cxnId="{2BDCF2E9-F2E7-B84A-8FFC-49E935709FDB}">
      <dgm:prSet/>
      <dgm:spPr/>
      <dgm:t>
        <a:bodyPr/>
        <a:lstStyle/>
        <a:p>
          <a:endParaRPr lang="en-US"/>
        </a:p>
      </dgm:t>
    </dgm:pt>
    <dgm:pt modelId="{3CC0E853-B990-2645-9EE5-AFB50653447E}" type="sibTrans" cxnId="{2BDCF2E9-F2E7-B84A-8FFC-49E935709FDB}">
      <dgm:prSet/>
      <dgm:spPr/>
      <dgm:t>
        <a:bodyPr/>
        <a:lstStyle/>
        <a:p>
          <a:endParaRPr lang="en-US"/>
        </a:p>
      </dgm:t>
    </dgm:pt>
    <dgm:pt modelId="{416087AF-B3CB-1D45-80CA-6D6B449039D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Provided raw data to build a propensity model and predict transaction likelihood.</a:t>
          </a:r>
        </a:p>
      </dgm:t>
    </dgm:pt>
    <dgm:pt modelId="{18A83293-E837-D243-A62B-0F4B8D04B65C}" type="parTrans" cxnId="{953E0F9B-DB0F-9247-B4AB-A986B22CDBAC}">
      <dgm:prSet/>
      <dgm:spPr/>
      <dgm:t>
        <a:bodyPr/>
        <a:lstStyle/>
        <a:p>
          <a:endParaRPr lang="en-US"/>
        </a:p>
      </dgm:t>
    </dgm:pt>
    <dgm:pt modelId="{1B898D90-8D85-544C-A519-61750EDAEAD2}" type="sibTrans" cxnId="{953E0F9B-DB0F-9247-B4AB-A986B22CDBAC}">
      <dgm:prSet/>
      <dgm:spPr/>
      <dgm:t>
        <a:bodyPr/>
        <a:lstStyle/>
        <a:p>
          <a:endParaRPr lang="en-US"/>
        </a:p>
      </dgm:t>
    </dgm:pt>
    <dgm:pt modelId="{D2883D37-6A86-4F4D-ADCC-CF6AC98D6D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Objectives:</a:t>
          </a:r>
        </a:p>
      </dgm:t>
    </dgm:pt>
    <dgm:pt modelId="{12FC6469-DE3E-AD4A-8335-51C25074FF15}" type="parTrans" cxnId="{D0CC7858-0FA9-EB4A-BF3D-52F52AE9A191}">
      <dgm:prSet/>
      <dgm:spPr/>
      <dgm:t>
        <a:bodyPr/>
        <a:lstStyle/>
        <a:p>
          <a:endParaRPr lang="en-US"/>
        </a:p>
      </dgm:t>
    </dgm:pt>
    <dgm:pt modelId="{61AD5765-EB00-0347-871F-654D41B048D7}" type="sibTrans" cxnId="{D0CC7858-0FA9-EB4A-BF3D-52F52AE9A191}">
      <dgm:prSet/>
      <dgm:spPr/>
      <dgm:t>
        <a:bodyPr/>
        <a:lstStyle/>
        <a:p>
          <a:endParaRPr lang="en-US"/>
        </a:p>
      </dgm:t>
    </dgm:pt>
    <dgm:pt modelId="{410569F7-8F2C-4CDE-A7FD-87607CB5ABE5}" type="pres">
      <dgm:prSet presAssocID="{37C8ADC4-A60E-124A-8E05-E826530620F6}" presName="root" presStyleCnt="0">
        <dgm:presLayoutVars>
          <dgm:dir/>
          <dgm:resizeHandles val="exact"/>
        </dgm:presLayoutVars>
      </dgm:prSet>
      <dgm:spPr/>
    </dgm:pt>
    <dgm:pt modelId="{8E7068CE-8561-4F5E-B58D-ECC90E60210E}" type="pres">
      <dgm:prSet presAssocID="{47F9968B-00D9-ED45-A482-FB856EF11858}" presName="compNode" presStyleCnt="0"/>
      <dgm:spPr/>
    </dgm:pt>
    <dgm:pt modelId="{104273B4-CFC3-4F48-88B3-0B0AE914EF13}" type="pres">
      <dgm:prSet presAssocID="{47F9968B-00D9-ED45-A482-FB856EF11858}" presName="iconRect" presStyleLbl="node1" presStyleIdx="0" presStyleCnt="2" custLinFactX="141246" custLinFactNeighborX="200000" custLinFactNeighborY="-893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8848127-5398-487B-9DEE-57F37AF9CC4E}" type="pres">
      <dgm:prSet presAssocID="{47F9968B-00D9-ED45-A482-FB856EF11858}" presName="iconSpace" presStyleCnt="0"/>
      <dgm:spPr/>
    </dgm:pt>
    <dgm:pt modelId="{85931157-7D38-4C4C-9328-9963D7DC5E08}" type="pres">
      <dgm:prSet presAssocID="{47F9968B-00D9-ED45-A482-FB856EF11858}" presName="parTx" presStyleLbl="revTx" presStyleIdx="0" presStyleCnt="4">
        <dgm:presLayoutVars>
          <dgm:chMax val="0"/>
          <dgm:chPref val="0"/>
        </dgm:presLayoutVars>
      </dgm:prSet>
      <dgm:spPr/>
    </dgm:pt>
    <dgm:pt modelId="{B5B222C8-58C6-4ECF-9C17-CD8D85F378DF}" type="pres">
      <dgm:prSet presAssocID="{47F9968B-00D9-ED45-A482-FB856EF11858}" presName="txSpace" presStyleCnt="0"/>
      <dgm:spPr/>
    </dgm:pt>
    <dgm:pt modelId="{1B942084-9AAE-44ED-AE70-2481187C020E}" type="pres">
      <dgm:prSet presAssocID="{47F9968B-00D9-ED45-A482-FB856EF11858}" presName="desTx" presStyleLbl="revTx" presStyleIdx="1" presStyleCnt="4" custScaleX="97790" custLinFactNeighborX="1476" custLinFactNeighborY="23812">
        <dgm:presLayoutVars/>
      </dgm:prSet>
      <dgm:spPr/>
    </dgm:pt>
    <dgm:pt modelId="{FB6E4F61-BD6E-4D8D-9E85-C74FC905FFE3}" type="pres">
      <dgm:prSet presAssocID="{A25CDBB1-429B-C742-A908-3ED9999DA34A}" presName="sibTrans" presStyleCnt="0"/>
      <dgm:spPr/>
    </dgm:pt>
    <dgm:pt modelId="{FF1D08B6-0CF7-4F8C-BEB1-46AEE15C0239}" type="pres">
      <dgm:prSet presAssocID="{D2883D37-6A86-4F4D-ADCC-CF6AC98D6D79}" presName="compNode" presStyleCnt="0"/>
      <dgm:spPr/>
    </dgm:pt>
    <dgm:pt modelId="{F39B69E9-2841-4DA5-AA87-EB2CE2C47642}" type="pres">
      <dgm:prSet presAssocID="{D2883D37-6A86-4F4D-ADCC-CF6AC98D6D79}" presName="iconRect" presStyleLbl="node1" presStyleIdx="1" presStyleCnt="2" custLinFactX="-140560" custLinFactNeighborX="-200000" custLinFactNeighborY="-1511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F887353-D7C0-4A53-9D37-1B229730B85C}" type="pres">
      <dgm:prSet presAssocID="{D2883D37-6A86-4F4D-ADCC-CF6AC98D6D79}" presName="iconSpace" presStyleCnt="0"/>
      <dgm:spPr/>
    </dgm:pt>
    <dgm:pt modelId="{CCE6A0D2-4F85-402D-9235-0AAFA390BC9A}" type="pres">
      <dgm:prSet presAssocID="{D2883D37-6A86-4F4D-ADCC-CF6AC98D6D79}" presName="parTx" presStyleLbl="revTx" presStyleIdx="2" presStyleCnt="4">
        <dgm:presLayoutVars>
          <dgm:chMax val="0"/>
          <dgm:chPref val="0"/>
        </dgm:presLayoutVars>
      </dgm:prSet>
      <dgm:spPr/>
    </dgm:pt>
    <dgm:pt modelId="{512059D8-475F-43AF-ACFE-018D023E9CA4}" type="pres">
      <dgm:prSet presAssocID="{D2883D37-6A86-4F4D-ADCC-CF6AC98D6D79}" presName="txSpace" presStyleCnt="0"/>
      <dgm:spPr/>
    </dgm:pt>
    <dgm:pt modelId="{9FAFE317-F86B-48A9-8B83-D88A19293BAF}" type="pres">
      <dgm:prSet presAssocID="{D2883D37-6A86-4F4D-ADCC-CF6AC98D6D79}" presName="desTx" presStyleLbl="revTx" presStyleIdx="3" presStyleCnt="4" custLinFactNeighborY="10192">
        <dgm:presLayoutVars/>
      </dgm:prSet>
      <dgm:spPr/>
    </dgm:pt>
  </dgm:ptLst>
  <dgm:cxnLst>
    <dgm:cxn modelId="{78803404-396F-4F4C-BCB9-BC06D0D3A8AB}" srcId="{37C8ADC4-A60E-124A-8E05-E826530620F6}" destId="{47F9968B-00D9-ED45-A482-FB856EF11858}" srcOrd="0" destOrd="0" parTransId="{3AB6400A-7D18-5D4E-84A6-8E232545A10B}" sibTransId="{A25CDBB1-429B-C742-A908-3ED9999DA34A}"/>
    <dgm:cxn modelId="{7D3BD044-69E8-C044-B043-7F56D70B0180}" type="presOf" srcId="{D2883D37-6A86-4F4D-ADCC-CF6AC98D6D79}" destId="{CCE6A0D2-4F85-402D-9235-0AAFA390BC9A}" srcOrd="0" destOrd="0" presId="urn:microsoft.com/office/officeart/2018/5/layout/CenteredIconLabelDescriptionList"/>
    <dgm:cxn modelId="{974E234D-2969-134F-9C35-E133631A263D}" type="presOf" srcId="{416087AF-B3CB-1D45-80CA-6D6B449039D2}" destId="{9FAFE317-F86B-48A9-8B83-D88A19293BAF}" srcOrd="0" destOrd="0" presId="urn:microsoft.com/office/officeart/2018/5/layout/CenteredIconLabelDescriptionList"/>
    <dgm:cxn modelId="{D0CC7858-0FA9-EB4A-BF3D-52F52AE9A191}" srcId="{37C8ADC4-A60E-124A-8E05-E826530620F6}" destId="{D2883D37-6A86-4F4D-ADCC-CF6AC98D6D79}" srcOrd="1" destOrd="0" parTransId="{12FC6469-DE3E-AD4A-8335-51C25074FF15}" sibTransId="{61AD5765-EB00-0347-871F-654D41B048D7}"/>
    <dgm:cxn modelId="{C594B359-6A0F-BB4E-81D6-FBF7131FD898}" type="presOf" srcId="{37C8ADC4-A60E-124A-8E05-E826530620F6}" destId="{410569F7-8F2C-4CDE-A7FD-87607CB5ABE5}" srcOrd="0" destOrd="0" presId="urn:microsoft.com/office/officeart/2018/5/layout/CenteredIconLabelDescriptionList"/>
    <dgm:cxn modelId="{6536BB6F-6B51-B142-94EF-5F6BD8A1946E}" type="presOf" srcId="{6301F84D-15E9-7D44-8327-3373E217A5A8}" destId="{1B942084-9AAE-44ED-AE70-2481187C020E}" srcOrd="0" destOrd="0" presId="urn:microsoft.com/office/officeart/2018/5/layout/CenteredIconLabelDescriptionList"/>
    <dgm:cxn modelId="{953E0F9B-DB0F-9247-B4AB-A986B22CDBAC}" srcId="{D2883D37-6A86-4F4D-ADCC-CF6AC98D6D79}" destId="{416087AF-B3CB-1D45-80CA-6D6B449039D2}" srcOrd="0" destOrd="0" parTransId="{18A83293-E837-D243-A62B-0F4B8D04B65C}" sibTransId="{1B898D90-8D85-544C-A519-61750EDAEAD2}"/>
    <dgm:cxn modelId="{2BDCF2E9-F2E7-B84A-8FFC-49E935709FDB}" srcId="{47F9968B-00D9-ED45-A482-FB856EF11858}" destId="{6301F84D-15E9-7D44-8327-3373E217A5A8}" srcOrd="0" destOrd="0" parTransId="{FEAA65EE-730A-BC42-8470-5DD5E3A8BF4E}" sibTransId="{3CC0E853-B990-2645-9EE5-AFB50653447E}"/>
    <dgm:cxn modelId="{046E45EA-08ED-6547-B362-6663D5A49692}" type="presOf" srcId="{47F9968B-00D9-ED45-A482-FB856EF11858}" destId="{85931157-7D38-4C4C-9328-9963D7DC5E08}" srcOrd="0" destOrd="0" presId="urn:microsoft.com/office/officeart/2018/5/layout/CenteredIconLabelDescriptionList"/>
    <dgm:cxn modelId="{A4B8D7EA-16C1-5C43-B24D-D999C0B0C449}" type="presParOf" srcId="{410569F7-8F2C-4CDE-A7FD-87607CB5ABE5}" destId="{8E7068CE-8561-4F5E-B58D-ECC90E60210E}" srcOrd="0" destOrd="0" presId="urn:microsoft.com/office/officeart/2018/5/layout/CenteredIconLabelDescriptionList"/>
    <dgm:cxn modelId="{B5D59542-8D1A-6A40-8A86-4F50853FD43D}" type="presParOf" srcId="{8E7068CE-8561-4F5E-B58D-ECC90E60210E}" destId="{104273B4-CFC3-4F48-88B3-0B0AE914EF13}" srcOrd="0" destOrd="0" presId="urn:microsoft.com/office/officeart/2018/5/layout/CenteredIconLabelDescriptionList"/>
    <dgm:cxn modelId="{8D4C5049-8490-EA46-80FE-B461F8C2C7F1}" type="presParOf" srcId="{8E7068CE-8561-4F5E-B58D-ECC90E60210E}" destId="{98848127-5398-487B-9DEE-57F37AF9CC4E}" srcOrd="1" destOrd="0" presId="urn:microsoft.com/office/officeart/2018/5/layout/CenteredIconLabelDescriptionList"/>
    <dgm:cxn modelId="{7EA994C8-F83C-EE48-A21E-37B7ADC2A7ED}" type="presParOf" srcId="{8E7068CE-8561-4F5E-B58D-ECC90E60210E}" destId="{85931157-7D38-4C4C-9328-9963D7DC5E08}" srcOrd="2" destOrd="0" presId="urn:microsoft.com/office/officeart/2018/5/layout/CenteredIconLabelDescriptionList"/>
    <dgm:cxn modelId="{4E8AFD7F-5AB4-C14A-ABF6-FA4C6CBA40E5}" type="presParOf" srcId="{8E7068CE-8561-4F5E-B58D-ECC90E60210E}" destId="{B5B222C8-58C6-4ECF-9C17-CD8D85F378DF}" srcOrd="3" destOrd="0" presId="urn:microsoft.com/office/officeart/2018/5/layout/CenteredIconLabelDescriptionList"/>
    <dgm:cxn modelId="{87D7779E-5E4B-D649-95EA-02D6C5ED3910}" type="presParOf" srcId="{8E7068CE-8561-4F5E-B58D-ECC90E60210E}" destId="{1B942084-9AAE-44ED-AE70-2481187C020E}" srcOrd="4" destOrd="0" presId="urn:microsoft.com/office/officeart/2018/5/layout/CenteredIconLabelDescriptionList"/>
    <dgm:cxn modelId="{CFB45429-E1D9-3743-96B8-DC5B5C890D9A}" type="presParOf" srcId="{410569F7-8F2C-4CDE-A7FD-87607CB5ABE5}" destId="{FB6E4F61-BD6E-4D8D-9E85-C74FC905FFE3}" srcOrd="1" destOrd="0" presId="urn:microsoft.com/office/officeart/2018/5/layout/CenteredIconLabelDescriptionList"/>
    <dgm:cxn modelId="{5EE708BD-06DC-EB46-9C4F-2ABBD7E00452}" type="presParOf" srcId="{410569F7-8F2C-4CDE-A7FD-87607CB5ABE5}" destId="{FF1D08B6-0CF7-4F8C-BEB1-46AEE15C0239}" srcOrd="2" destOrd="0" presId="urn:microsoft.com/office/officeart/2018/5/layout/CenteredIconLabelDescriptionList"/>
    <dgm:cxn modelId="{B8235626-E30A-2B4E-ADA9-9D8CAE1BDA3D}" type="presParOf" srcId="{FF1D08B6-0CF7-4F8C-BEB1-46AEE15C0239}" destId="{F39B69E9-2841-4DA5-AA87-EB2CE2C47642}" srcOrd="0" destOrd="0" presId="urn:microsoft.com/office/officeart/2018/5/layout/CenteredIconLabelDescriptionList"/>
    <dgm:cxn modelId="{48E357AC-FC88-B643-AD05-73DD45B7EABA}" type="presParOf" srcId="{FF1D08B6-0CF7-4F8C-BEB1-46AEE15C0239}" destId="{8F887353-D7C0-4A53-9D37-1B229730B85C}" srcOrd="1" destOrd="0" presId="urn:microsoft.com/office/officeart/2018/5/layout/CenteredIconLabelDescriptionList"/>
    <dgm:cxn modelId="{2E2CE726-E4C5-CA42-88DC-6C5EEE7F2D40}" type="presParOf" srcId="{FF1D08B6-0CF7-4F8C-BEB1-46AEE15C0239}" destId="{CCE6A0D2-4F85-402D-9235-0AAFA390BC9A}" srcOrd="2" destOrd="0" presId="urn:microsoft.com/office/officeart/2018/5/layout/CenteredIconLabelDescriptionList"/>
    <dgm:cxn modelId="{7E7EBD4A-4664-4C42-AA99-57629A0E8195}" type="presParOf" srcId="{FF1D08B6-0CF7-4F8C-BEB1-46AEE15C0239}" destId="{512059D8-475F-43AF-ACFE-018D023E9CA4}" srcOrd="3" destOrd="0" presId="urn:microsoft.com/office/officeart/2018/5/layout/CenteredIconLabelDescriptionList"/>
    <dgm:cxn modelId="{EEFE3983-72A7-FE43-9FC3-A8B935A02F47}" type="presParOf" srcId="{FF1D08B6-0CF7-4F8C-BEB1-46AEE15C0239}" destId="{9FAFE317-F86B-48A9-8B83-D88A19293BA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CD9809-5E90-41BA-90A5-94F006EF17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4FEF5A-8400-42B5-B250-4E05FB76FAE8}">
      <dgm:prSet/>
      <dgm:spPr/>
      <dgm:t>
        <a:bodyPr/>
        <a:lstStyle/>
        <a:p>
          <a:r>
            <a:rPr lang="en-US"/>
            <a:t>Spend Optimization:</a:t>
          </a:r>
        </a:p>
      </dgm:t>
    </dgm:pt>
    <dgm:pt modelId="{10E8B81E-A642-4D6D-BF27-9FC576C7CAAA}" type="parTrans" cxnId="{2B4E5E7B-DE55-4CBC-9F97-D275CBEA8881}">
      <dgm:prSet/>
      <dgm:spPr/>
      <dgm:t>
        <a:bodyPr/>
        <a:lstStyle/>
        <a:p>
          <a:endParaRPr lang="en-US"/>
        </a:p>
      </dgm:t>
    </dgm:pt>
    <dgm:pt modelId="{AA15D2A7-7796-4095-979A-AED22337BCA7}" type="sibTrans" cxnId="{2B4E5E7B-DE55-4CBC-9F97-D275CBEA8881}">
      <dgm:prSet/>
      <dgm:spPr/>
      <dgm:t>
        <a:bodyPr/>
        <a:lstStyle/>
        <a:p>
          <a:endParaRPr lang="en-US"/>
        </a:p>
      </dgm:t>
    </dgm:pt>
    <dgm:pt modelId="{C69F789E-B727-4727-914B-B280137BABA5}">
      <dgm:prSet/>
      <dgm:spPr/>
      <dgm:t>
        <a:bodyPr/>
        <a:lstStyle/>
        <a:p>
          <a:r>
            <a:rPr lang="en-US"/>
            <a:t>Goal: Target high-likelihood converters with increased bids, optimized email campaigns or targeted video ads.</a:t>
          </a:r>
        </a:p>
      </dgm:t>
    </dgm:pt>
    <dgm:pt modelId="{77F084CA-269A-4AD6-920D-D2213D5C31A3}" type="parTrans" cxnId="{E1A6A919-A888-47C8-ADAD-20DBAA62AB19}">
      <dgm:prSet/>
      <dgm:spPr/>
      <dgm:t>
        <a:bodyPr/>
        <a:lstStyle/>
        <a:p>
          <a:endParaRPr lang="en-US"/>
        </a:p>
      </dgm:t>
    </dgm:pt>
    <dgm:pt modelId="{85497804-A555-47B0-95E9-8EAF256B0D2F}" type="sibTrans" cxnId="{E1A6A919-A888-47C8-ADAD-20DBAA62AB19}">
      <dgm:prSet/>
      <dgm:spPr/>
      <dgm:t>
        <a:bodyPr/>
        <a:lstStyle/>
        <a:p>
          <a:endParaRPr lang="en-US"/>
        </a:p>
      </dgm:t>
    </dgm:pt>
    <dgm:pt modelId="{C4490D12-E05D-4A09-A336-EFD0D0C55970}">
      <dgm:prSet/>
      <dgm:spPr/>
      <dgm:t>
        <a:bodyPr/>
        <a:lstStyle/>
        <a:p>
          <a:r>
            <a:rPr lang="en-US"/>
            <a:t>Metric: Precision.</a:t>
          </a:r>
        </a:p>
      </dgm:t>
    </dgm:pt>
    <dgm:pt modelId="{91FC0B6D-2EFD-488D-AC76-CC2835623EFB}" type="parTrans" cxnId="{25B8E81C-DD6F-4407-8859-EA0BE19C2847}">
      <dgm:prSet/>
      <dgm:spPr/>
      <dgm:t>
        <a:bodyPr/>
        <a:lstStyle/>
        <a:p>
          <a:endParaRPr lang="en-US"/>
        </a:p>
      </dgm:t>
    </dgm:pt>
    <dgm:pt modelId="{0F9A9315-D7A5-4E12-A53E-4043FAA8D839}" type="sibTrans" cxnId="{25B8E81C-DD6F-4407-8859-EA0BE19C2847}">
      <dgm:prSet/>
      <dgm:spPr/>
      <dgm:t>
        <a:bodyPr/>
        <a:lstStyle/>
        <a:p>
          <a:endParaRPr lang="en-US"/>
        </a:p>
      </dgm:t>
    </dgm:pt>
    <dgm:pt modelId="{0BC502FE-624D-40BC-9DBE-66C0998B2435}">
      <dgm:prSet/>
      <dgm:spPr/>
      <dgm:t>
        <a:bodyPr/>
        <a:lstStyle/>
        <a:p>
          <a:r>
            <a:rPr lang="en-US"/>
            <a:t>Budget Optimization:</a:t>
          </a:r>
        </a:p>
      </dgm:t>
    </dgm:pt>
    <dgm:pt modelId="{B90C0485-3DED-47DE-892F-C37AC45F4C54}" type="parTrans" cxnId="{4F7621D6-AF14-4131-84A2-BD7B812AF1B0}">
      <dgm:prSet/>
      <dgm:spPr/>
      <dgm:t>
        <a:bodyPr/>
        <a:lstStyle/>
        <a:p>
          <a:endParaRPr lang="en-US"/>
        </a:p>
      </dgm:t>
    </dgm:pt>
    <dgm:pt modelId="{DE4F4556-4C4F-41D6-A075-7E2D54F9FEB9}" type="sibTrans" cxnId="{4F7621D6-AF14-4131-84A2-BD7B812AF1B0}">
      <dgm:prSet/>
      <dgm:spPr/>
      <dgm:t>
        <a:bodyPr/>
        <a:lstStyle/>
        <a:p>
          <a:endParaRPr lang="en-US"/>
        </a:p>
      </dgm:t>
    </dgm:pt>
    <dgm:pt modelId="{8F27FA1B-BAB9-4FF1-B823-12231A43FAB3}">
      <dgm:prSet/>
      <dgm:spPr/>
      <dgm:t>
        <a:bodyPr/>
        <a:lstStyle/>
        <a:p>
          <a:r>
            <a:rPr lang="en-US"/>
            <a:t>Goal: Prioritize budget toward high-likelihood users.</a:t>
          </a:r>
        </a:p>
      </dgm:t>
    </dgm:pt>
    <dgm:pt modelId="{54968CE0-351C-493B-BD3E-0013C08E1F2F}" type="parTrans" cxnId="{54C3AC55-7279-484A-BCB0-DCA69834DF6E}">
      <dgm:prSet/>
      <dgm:spPr/>
      <dgm:t>
        <a:bodyPr/>
        <a:lstStyle/>
        <a:p>
          <a:endParaRPr lang="en-US"/>
        </a:p>
      </dgm:t>
    </dgm:pt>
    <dgm:pt modelId="{7D5D536C-7372-47C5-800D-22808712DF49}" type="sibTrans" cxnId="{54C3AC55-7279-484A-BCB0-DCA69834DF6E}">
      <dgm:prSet/>
      <dgm:spPr/>
      <dgm:t>
        <a:bodyPr/>
        <a:lstStyle/>
        <a:p>
          <a:endParaRPr lang="en-US"/>
        </a:p>
      </dgm:t>
    </dgm:pt>
    <dgm:pt modelId="{DEE4DD31-46BF-46E7-95C9-CACA083F9DD9}">
      <dgm:prSet/>
      <dgm:spPr/>
      <dgm:t>
        <a:bodyPr/>
        <a:lstStyle/>
        <a:p>
          <a:r>
            <a:rPr lang="en-US"/>
            <a:t>Metric: Recall.</a:t>
          </a:r>
        </a:p>
      </dgm:t>
    </dgm:pt>
    <dgm:pt modelId="{6C1C22F9-BB07-449A-9BC9-973FFDEE3E46}" type="parTrans" cxnId="{1F9567D2-F581-42B6-8CD0-653956026E46}">
      <dgm:prSet/>
      <dgm:spPr/>
      <dgm:t>
        <a:bodyPr/>
        <a:lstStyle/>
        <a:p>
          <a:endParaRPr lang="en-US"/>
        </a:p>
      </dgm:t>
    </dgm:pt>
    <dgm:pt modelId="{4B39D908-641F-474A-8342-53D2980FE895}" type="sibTrans" cxnId="{1F9567D2-F581-42B6-8CD0-653956026E46}">
      <dgm:prSet/>
      <dgm:spPr/>
      <dgm:t>
        <a:bodyPr/>
        <a:lstStyle/>
        <a:p>
          <a:endParaRPr lang="en-US"/>
        </a:p>
      </dgm:t>
    </dgm:pt>
    <dgm:pt modelId="{BA47156F-1CAE-4CC3-8826-5DF01035D61C}">
      <dgm:prSet/>
      <dgm:spPr/>
      <dgm:t>
        <a:bodyPr/>
        <a:lstStyle/>
        <a:p>
          <a:r>
            <a:rPr lang="en-US"/>
            <a:t>Hybrid Approach:</a:t>
          </a:r>
        </a:p>
      </dgm:t>
    </dgm:pt>
    <dgm:pt modelId="{7E57BC65-4FD2-4920-9ABE-0CB3F0C62A1C}" type="parTrans" cxnId="{FC5B3EF4-CAB9-4F83-98F1-A6C336FCAAB5}">
      <dgm:prSet/>
      <dgm:spPr/>
      <dgm:t>
        <a:bodyPr/>
        <a:lstStyle/>
        <a:p>
          <a:endParaRPr lang="en-US"/>
        </a:p>
      </dgm:t>
    </dgm:pt>
    <dgm:pt modelId="{FC50F186-ADB2-4607-959F-06CF436FDF04}" type="sibTrans" cxnId="{FC5B3EF4-CAB9-4F83-98F1-A6C336FCAAB5}">
      <dgm:prSet/>
      <dgm:spPr/>
      <dgm:t>
        <a:bodyPr/>
        <a:lstStyle/>
        <a:p>
          <a:endParaRPr lang="en-US"/>
        </a:p>
      </dgm:t>
    </dgm:pt>
    <dgm:pt modelId="{1E8AC0E5-8F10-44E0-9288-67BC815CB5DC}">
      <dgm:prSet/>
      <dgm:spPr/>
      <dgm:t>
        <a:bodyPr/>
        <a:lstStyle/>
        <a:p>
          <a:r>
            <a:rPr lang="en-US"/>
            <a:t>Goal: Target high-likelihood users and retarget non-converters.</a:t>
          </a:r>
        </a:p>
      </dgm:t>
    </dgm:pt>
    <dgm:pt modelId="{C38CB98B-84A5-4A5F-A765-2644B60B14F3}" type="parTrans" cxnId="{8F1D6A6F-7A4D-4C0F-93E2-F4BE6255D3C7}">
      <dgm:prSet/>
      <dgm:spPr/>
      <dgm:t>
        <a:bodyPr/>
        <a:lstStyle/>
        <a:p>
          <a:endParaRPr lang="en-US"/>
        </a:p>
      </dgm:t>
    </dgm:pt>
    <dgm:pt modelId="{2C29F4FA-AFC9-4E44-947E-73268E563715}" type="sibTrans" cxnId="{8F1D6A6F-7A4D-4C0F-93E2-F4BE6255D3C7}">
      <dgm:prSet/>
      <dgm:spPr/>
      <dgm:t>
        <a:bodyPr/>
        <a:lstStyle/>
        <a:p>
          <a:endParaRPr lang="en-US"/>
        </a:p>
      </dgm:t>
    </dgm:pt>
    <dgm:pt modelId="{93080158-8230-425F-9905-C355B9D396B3}">
      <dgm:prSet/>
      <dgm:spPr/>
      <dgm:t>
        <a:bodyPr/>
        <a:lstStyle/>
        <a:p>
          <a:r>
            <a:rPr lang="en-US"/>
            <a:t>Metric: Both precision and recall.</a:t>
          </a:r>
        </a:p>
      </dgm:t>
    </dgm:pt>
    <dgm:pt modelId="{A61C6E16-65FF-4480-8E51-B91C2F263D96}" type="parTrans" cxnId="{97E1CBE4-2170-46DE-8E99-61289EAA8419}">
      <dgm:prSet/>
      <dgm:spPr/>
      <dgm:t>
        <a:bodyPr/>
        <a:lstStyle/>
        <a:p>
          <a:endParaRPr lang="en-US"/>
        </a:p>
      </dgm:t>
    </dgm:pt>
    <dgm:pt modelId="{06650A64-4270-4183-8F19-702ECE6BBB6D}" type="sibTrans" cxnId="{97E1CBE4-2170-46DE-8E99-61289EAA8419}">
      <dgm:prSet/>
      <dgm:spPr/>
      <dgm:t>
        <a:bodyPr/>
        <a:lstStyle/>
        <a:p>
          <a:endParaRPr lang="en-US"/>
        </a:p>
      </dgm:t>
    </dgm:pt>
    <dgm:pt modelId="{BF6B9A15-2067-4248-8C95-84AFC2B8EC48}" type="pres">
      <dgm:prSet presAssocID="{44CD9809-5E90-41BA-90A5-94F006EF17A1}" presName="root" presStyleCnt="0">
        <dgm:presLayoutVars>
          <dgm:dir/>
          <dgm:resizeHandles val="exact"/>
        </dgm:presLayoutVars>
      </dgm:prSet>
      <dgm:spPr/>
    </dgm:pt>
    <dgm:pt modelId="{282A911C-8852-462D-8898-B94BD907ACC0}" type="pres">
      <dgm:prSet presAssocID="{C64FEF5A-8400-42B5-B250-4E05FB76FAE8}" presName="compNode" presStyleCnt="0"/>
      <dgm:spPr/>
    </dgm:pt>
    <dgm:pt modelId="{92ED44D3-BC90-4BED-992B-B6E1FBE2F9D9}" type="pres">
      <dgm:prSet presAssocID="{C64FEF5A-8400-42B5-B250-4E05FB76FAE8}" presName="bgRect" presStyleLbl="bgShp" presStyleIdx="0" presStyleCnt="3"/>
      <dgm:spPr/>
    </dgm:pt>
    <dgm:pt modelId="{550A8EAC-7709-4656-988A-21C3076B904B}" type="pres">
      <dgm:prSet presAssocID="{C64FEF5A-8400-42B5-B250-4E05FB76FA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0F01CE-132D-4745-B850-AC9654709DD8}" type="pres">
      <dgm:prSet presAssocID="{C64FEF5A-8400-42B5-B250-4E05FB76FAE8}" presName="spaceRect" presStyleCnt="0"/>
      <dgm:spPr/>
    </dgm:pt>
    <dgm:pt modelId="{EE6CF2F1-E328-4ACD-AF35-0CF49A5A4E8A}" type="pres">
      <dgm:prSet presAssocID="{C64FEF5A-8400-42B5-B250-4E05FB76FAE8}" presName="parTx" presStyleLbl="revTx" presStyleIdx="0" presStyleCnt="6">
        <dgm:presLayoutVars>
          <dgm:chMax val="0"/>
          <dgm:chPref val="0"/>
        </dgm:presLayoutVars>
      </dgm:prSet>
      <dgm:spPr/>
    </dgm:pt>
    <dgm:pt modelId="{06F726A1-ABED-48FC-8F9B-FFA2F2548A88}" type="pres">
      <dgm:prSet presAssocID="{C64FEF5A-8400-42B5-B250-4E05FB76FAE8}" presName="desTx" presStyleLbl="revTx" presStyleIdx="1" presStyleCnt="6">
        <dgm:presLayoutVars/>
      </dgm:prSet>
      <dgm:spPr/>
    </dgm:pt>
    <dgm:pt modelId="{5E6804F3-EFAB-4478-A4AF-547215F4A392}" type="pres">
      <dgm:prSet presAssocID="{AA15D2A7-7796-4095-979A-AED22337BCA7}" presName="sibTrans" presStyleCnt="0"/>
      <dgm:spPr/>
    </dgm:pt>
    <dgm:pt modelId="{0ACC1ECF-6EC2-47A5-BF99-069DCC30C217}" type="pres">
      <dgm:prSet presAssocID="{0BC502FE-624D-40BC-9DBE-66C0998B2435}" presName="compNode" presStyleCnt="0"/>
      <dgm:spPr/>
    </dgm:pt>
    <dgm:pt modelId="{561F2C0D-4C0D-4385-937F-7EAFBAB36046}" type="pres">
      <dgm:prSet presAssocID="{0BC502FE-624D-40BC-9DBE-66C0998B2435}" presName="bgRect" presStyleLbl="bgShp" presStyleIdx="1" presStyleCnt="3"/>
      <dgm:spPr/>
    </dgm:pt>
    <dgm:pt modelId="{D29B99D9-99C6-4D3B-9386-74265157142F}" type="pres">
      <dgm:prSet presAssocID="{0BC502FE-624D-40BC-9DBE-66C0998B24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94CF079-4FF7-4BC4-8B68-6466DF683F3F}" type="pres">
      <dgm:prSet presAssocID="{0BC502FE-624D-40BC-9DBE-66C0998B2435}" presName="spaceRect" presStyleCnt="0"/>
      <dgm:spPr/>
    </dgm:pt>
    <dgm:pt modelId="{ACD51FE3-40A7-4253-A03A-A706F3851062}" type="pres">
      <dgm:prSet presAssocID="{0BC502FE-624D-40BC-9DBE-66C0998B2435}" presName="parTx" presStyleLbl="revTx" presStyleIdx="2" presStyleCnt="6">
        <dgm:presLayoutVars>
          <dgm:chMax val="0"/>
          <dgm:chPref val="0"/>
        </dgm:presLayoutVars>
      </dgm:prSet>
      <dgm:spPr/>
    </dgm:pt>
    <dgm:pt modelId="{9A61A667-A05C-4D22-BDB1-2B13DF3DA8F7}" type="pres">
      <dgm:prSet presAssocID="{0BC502FE-624D-40BC-9DBE-66C0998B2435}" presName="desTx" presStyleLbl="revTx" presStyleIdx="3" presStyleCnt="6">
        <dgm:presLayoutVars/>
      </dgm:prSet>
      <dgm:spPr/>
    </dgm:pt>
    <dgm:pt modelId="{F525664D-C1E3-4BAB-A814-7AB64CE1BF01}" type="pres">
      <dgm:prSet presAssocID="{DE4F4556-4C4F-41D6-A075-7E2D54F9FEB9}" presName="sibTrans" presStyleCnt="0"/>
      <dgm:spPr/>
    </dgm:pt>
    <dgm:pt modelId="{F43E40FA-A882-4D38-BBF6-E9C6DA13379D}" type="pres">
      <dgm:prSet presAssocID="{BA47156F-1CAE-4CC3-8826-5DF01035D61C}" presName="compNode" presStyleCnt="0"/>
      <dgm:spPr/>
    </dgm:pt>
    <dgm:pt modelId="{0B575676-BBE2-450B-8F75-F712C77C2BD3}" type="pres">
      <dgm:prSet presAssocID="{BA47156F-1CAE-4CC3-8826-5DF01035D61C}" presName="bgRect" presStyleLbl="bgShp" presStyleIdx="2" presStyleCnt="3"/>
      <dgm:spPr/>
    </dgm:pt>
    <dgm:pt modelId="{32B3D3D0-C35B-44F7-B448-DDC30F3572EC}" type="pres">
      <dgm:prSet presAssocID="{BA47156F-1CAE-4CC3-8826-5DF01035D6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9803ED91-2274-474E-9595-35B0E81CD773}" type="pres">
      <dgm:prSet presAssocID="{BA47156F-1CAE-4CC3-8826-5DF01035D61C}" presName="spaceRect" presStyleCnt="0"/>
      <dgm:spPr/>
    </dgm:pt>
    <dgm:pt modelId="{3E5B6B0E-2ADB-4965-9794-F2A967E2DCFC}" type="pres">
      <dgm:prSet presAssocID="{BA47156F-1CAE-4CC3-8826-5DF01035D61C}" presName="parTx" presStyleLbl="revTx" presStyleIdx="4" presStyleCnt="6">
        <dgm:presLayoutVars>
          <dgm:chMax val="0"/>
          <dgm:chPref val="0"/>
        </dgm:presLayoutVars>
      </dgm:prSet>
      <dgm:spPr/>
    </dgm:pt>
    <dgm:pt modelId="{1D514ED1-B5A3-4710-AE93-2A0E545C065C}" type="pres">
      <dgm:prSet presAssocID="{BA47156F-1CAE-4CC3-8826-5DF01035D61C}" presName="desTx" presStyleLbl="revTx" presStyleIdx="5" presStyleCnt="6">
        <dgm:presLayoutVars/>
      </dgm:prSet>
      <dgm:spPr/>
    </dgm:pt>
  </dgm:ptLst>
  <dgm:cxnLst>
    <dgm:cxn modelId="{ABC08214-18B5-4C99-8286-164E494AC0C3}" type="presOf" srcId="{DEE4DD31-46BF-46E7-95C9-CACA083F9DD9}" destId="{9A61A667-A05C-4D22-BDB1-2B13DF3DA8F7}" srcOrd="0" destOrd="1" presId="urn:microsoft.com/office/officeart/2018/2/layout/IconVerticalSolidList"/>
    <dgm:cxn modelId="{E1A6A919-A888-47C8-ADAD-20DBAA62AB19}" srcId="{C64FEF5A-8400-42B5-B250-4E05FB76FAE8}" destId="{C69F789E-B727-4727-914B-B280137BABA5}" srcOrd="0" destOrd="0" parTransId="{77F084CA-269A-4AD6-920D-D2213D5C31A3}" sibTransId="{85497804-A555-47B0-95E9-8EAF256B0D2F}"/>
    <dgm:cxn modelId="{25B8E81C-DD6F-4407-8859-EA0BE19C2847}" srcId="{C64FEF5A-8400-42B5-B250-4E05FB76FAE8}" destId="{C4490D12-E05D-4A09-A336-EFD0D0C55970}" srcOrd="1" destOrd="0" parTransId="{91FC0B6D-2EFD-488D-AC76-CC2835623EFB}" sibTransId="{0F9A9315-D7A5-4E12-A53E-4043FAA8D839}"/>
    <dgm:cxn modelId="{98301E26-BB5E-47E0-8D8D-B6EF1A74A01C}" type="presOf" srcId="{C69F789E-B727-4727-914B-B280137BABA5}" destId="{06F726A1-ABED-48FC-8F9B-FFA2F2548A88}" srcOrd="0" destOrd="0" presId="urn:microsoft.com/office/officeart/2018/2/layout/IconVerticalSolidList"/>
    <dgm:cxn modelId="{09AAA342-6EB4-4C9F-82F9-9E9EFA513F61}" type="presOf" srcId="{8F27FA1B-BAB9-4FF1-B823-12231A43FAB3}" destId="{9A61A667-A05C-4D22-BDB1-2B13DF3DA8F7}" srcOrd="0" destOrd="0" presId="urn:microsoft.com/office/officeart/2018/2/layout/IconVerticalSolidList"/>
    <dgm:cxn modelId="{54C3AC55-7279-484A-BCB0-DCA69834DF6E}" srcId="{0BC502FE-624D-40BC-9DBE-66C0998B2435}" destId="{8F27FA1B-BAB9-4FF1-B823-12231A43FAB3}" srcOrd="0" destOrd="0" parTransId="{54968CE0-351C-493B-BD3E-0013C08E1F2F}" sibTransId="{7D5D536C-7372-47C5-800D-22808712DF49}"/>
    <dgm:cxn modelId="{7EDA2461-E4B4-4BBE-89E0-D2CD58B27921}" type="presOf" srcId="{C64FEF5A-8400-42B5-B250-4E05FB76FAE8}" destId="{EE6CF2F1-E328-4ACD-AF35-0CF49A5A4E8A}" srcOrd="0" destOrd="0" presId="urn:microsoft.com/office/officeart/2018/2/layout/IconVerticalSolidList"/>
    <dgm:cxn modelId="{8F1D6A6F-7A4D-4C0F-93E2-F4BE6255D3C7}" srcId="{BA47156F-1CAE-4CC3-8826-5DF01035D61C}" destId="{1E8AC0E5-8F10-44E0-9288-67BC815CB5DC}" srcOrd="0" destOrd="0" parTransId="{C38CB98B-84A5-4A5F-A765-2644B60B14F3}" sibTransId="{2C29F4FA-AFC9-4E44-947E-73268E563715}"/>
    <dgm:cxn modelId="{06DB3771-9E35-4DFF-952C-1D4EB85285BA}" type="presOf" srcId="{1E8AC0E5-8F10-44E0-9288-67BC815CB5DC}" destId="{1D514ED1-B5A3-4710-AE93-2A0E545C065C}" srcOrd="0" destOrd="0" presId="urn:microsoft.com/office/officeart/2018/2/layout/IconVerticalSolidList"/>
    <dgm:cxn modelId="{7301BD77-8809-4739-A1C8-A8E88CBB1FBD}" type="presOf" srcId="{BA47156F-1CAE-4CC3-8826-5DF01035D61C}" destId="{3E5B6B0E-2ADB-4965-9794-F2A967E2DCFC}" srcOrd="0" destOrd="0" presId="urn:microsoft.com/office/officeart/2018/2/layout/IconVerticalSolidList"/>
    <dgm:cxn modelId="{3C18BD78-FB07-4606-B88D-1CD7AD9A9041}" type="presOf" srcId="{93080158-8230-425F-9905-C355B9D396B3}" destId="{1D514ED1-B5A3-4710-AE93-2A0E545C065C}" srcOrd="0" destOrd="1" presId="urn:microsoft.com/office/officeart/2018/2/layout/IconVerticalSolidList"/>
    <dgm:cxn modelId="{2B4E5E7B-DE55-4CBC-9F97-D275CBEA8881}" srcId="{44CD9809-5E90-41BA-90A5-94F006EF17A1}" destId="{C64FEF5A-8400-42B5-B250-4E05FB76FAE8}" srcOrd="0" destOrd="0" parTransId="{10E8B81E-A642-4D6D-BF27-9FC576C7CAAA}" sibTransId="{AA15D2A7-7796-4095-979A-AED22337BCA7}"/>
    <dgm:cxn modelId="{CB96747C-D9B5-4FE3-B288-66358326A732}" type="presOf" srcId="{0BC502FE-624D-40BC-9DBE-66C0998B2435}" destId="{ACD51FE3-40A7-4253-A03A-A706F3851062}" srcOrd="0" destOrd="0" presId="urn:microsoft.com/office/officeart/2018/2/layout/IconVerticalSolidList"/>
    <dgm:cxn modelId="{62121CBB-5FB7-4767-BF33-9D9847E96945}" type="presOf" srcId="{C4490D12-E05D-4A09-A336-EFD0D0C55970}" destId="{06F726A1-ABED-48FC-8F9B-FFA2F2548A88}" srcOrd="0" destOrd="1" presId="urn:microsoft.com/office/officeart/2018/2/layout/IconVerticalSolidList"/>
    <dgm:cxn modelId="{1F9567D2-F581-42B6-8CD0-653956026E46}" srcId="{0BC502FE-624D-40BC-9DBE-66C0998B2435}" destId="{DEE4DD31-46BF-46E7-95C9-CACA083F9DD9}" srcOrd="1" destOrd="0" parTransId="{6C1C22F9-BB07-449A-9BC9-973FFDEE3E46}" sibTransId="{4B39D908-641F-474A-8342-53D2980FE895}"/>
    <dgm:cxn modelId="{4F7621D6-AF14-4131-84A2-BD7B812AF1B0}" srcId="{44CD9809-5E90-41BA-90A5-94F006EF17A1}" destId="{0BC502FE-624D-40BC-9DBE-66C0998B2435}" srcOrd="1" destOrd="0" parTransId="{B90C0485-3DED-47DE-892F-C37AC45F4C54}" sibTransId="{DE4F4556-4C4F-41D6-A075-7E2D54F9FEB9}"/>
    <dgm:cxn modelId="{13F0F3D9-935B-4694-B5F8-8C5E31634437}" type="presOf" srcId="{44CD9809-5E90-41BA-90A5-94F006EF17A1}" destId="{BF6B9A15-2067-4248-8C95-84AFC2B8EC48}" srcOrd="0" destOrd="0" presId="urn:microsoft.com/office/officeart/2018/2/layout/IconVerticalSolidList"/>
    <dgm:cxn modelId="{97E1CBE4-2170-46DE-8E99-61289EAA8419}" srcId="{BA47156F-1CAE-4CC3-8826-5DF01035D61C}" destId="{93080158-8230-425F-9905-C355B9D396B3}" srcOrd="1" destOrd="0" parTransId="{A61C6E16-65FF-4480-8E51-B91C2F263D96}" sibTransId="{06650A64-4270-4183-8F19-702ECE6BBB6D}"/>
    <dgm:cxn modelId="{FC5B3EF4-CAB9-4F83-98F1-A6C336FCAAB5}" srcId="{44CD9809-5E90-41BA-90A5-94F006EF17A1}" destId="{BA47156F-1CAE-4CC3-8826-5DF01035D61C}" srcOrd="2" destOrd="0" parTransId="{7E57BC65-4FD2-4920-9ABE-0CB3F0C62A1C}" sibTransId="{FC50F186-ADB2-4607-959F-06CF436FDF04}"/>
    <dgm:cxn modelId="{70D21A31-D4BD-4818-A591-01C5874D9C5E}" type="presParOf" srcId="{BF6B9A15-2067-4248-8C95-84AFC2B8EC48}" destId="{282A911C-8852-462D-8898-B94BD907ACC0}" srcOrd="0" destOrd="0" presId="urn:microsoft.com/office/officeart/2018/2/layout/IconVerticalSolidList"/>
    <dgm:cxn modelId="{33D4ECC3-5983-4C92-A800-515F13D04612}" type="presParOf" srcId="{282A911C-8852-462D-8898-B94BD907ACC0}" destId="{92ED44D3-BC90-4BED-992B-B6E1FBE2F9D9}" srcOrd="0" destOrd="0" presId="urn:microsoft.com/office/officeart/2018/2/layout/IconVerticalSolidList"/>
    <dgm:cxn modelId="{02F17A21-4A6E-4242-A003-364F45CAF969}" type="presParOf" srcId="{282A911C-8852-462D-8898-B94BD907ACC0}" destId="{550A8EAC-7709-4656-988A-21C3076B904B}" srcOrd="1" destOrd="0" presId="urn:microsoft.com/office/officeart/2018/2/layout/IconVerticalSolidList"/>
    <dgm:cxn modelId="{88E6A6D6-D5E7-4B5D-967D-1338E4EDFC8B}" type="presParOf" srcId="{282A911C-8852-462D-8898-B94BD907ACC0}" destId="{A40F01CE-132D-4745-B850-AC9654709DD8}" srcOrd="2" destOrd="0" presId="urn:microsoft.com/office/officeart/2018/2/layout/IconVerticalSolidList"/>
    <dgm:cxn modelId="{6CD8F854-5DD8-47EE-9FA2-64105142CF85}" type="presParOf" srcId="{282A911C-8852-462D-8898-B94BD907ACC0}" destId="{EE6CF2F1-E328-4ACD-AF35-0CF49A5A4E8A}" srcOrd="3" destOrd="0" presId="urn:microsoft.com/office/officeart/2018/2/layout/IconVerticalSolidList"/>
    <dgm:cxn modelId="{AB9C1330-1E86-46CC-85ED-D85D4B62E580}" type="presParOf" srcId="{282A911C-8852-462D-8898-B94BD907ACC0}" destId="{06F726A1-ABED-48FC-8F9B-FFA2F2548A88}" srcOrd="4" destOrd="0" presId="urn:microsoft.com/office/officeart/2018/2/layout/IconVerticalSolidList"/>
    <dgm:cxn modelId="{25CB72C3-B103-4474-96A2-441CF90E4ADA}" type="presParOf" srcId="{BF6B9A15-2067-4248-8C95-84AFC2B8EC48}" destId="{5E6804F3-EFAB-4478-A4AF-547215F4A392}" srcOrd="1" destOrd="0" presId="urn:microsoft.com/office/officeart/2018/2/layout/IconVerticalSolidList"/>
    <dgm:cxn modelId="{BF45E719-C1AD-42C5-9C56-A1B69D39769A}" type="presParOf" srcId="{BF6B9A15-2067-4248-8C95-84AFC2B8EC48}" destId="{0ACC1ECF-6EC2-47A5-BF99-069DCC30C217}" srcOrd="2" destOrd="0" presId="urn:microsoft.com/office/officeart/2018/2/layout/IconVerticalSolidList"/>
    <dgm:cxn modelId="{046978BC-5FF2-44B3-AA3F-5E4E5783508D}" type="presParOf" srcId="{0ACC1ECF-6EC2-47A5-BF99-069DCC30C217}" destId="{561F2C0D-4C0D-4385-937F-7EAFBAB36046}" srcOrd="0" destOrd="0" presId="urn:microsoft.com/office/officeart/2018/2/layout/IconVerticalSolidList"/>
    <dgm:cxn modelId="{3708DEE7-BEDA-4732-BF46-06B96F2CD26F}" type="presParOf" srcId="{0ACC1ECF-6EC2-47A5-BF99-069DCC30C217}" destId="{D29B99D9-99C6-4D3B-9386-74265157142F}" srcOrd="1" destOrd="0" presId="urn:microsoft.com/office/officeart/2018/2/layout/IconVerticalSolidList"/>
    <dgm:cxn modelId="{2765E6D9-2DAE-43B3-988D-065CD1E4D066}" type="presParOf" srcId="{0ACC1ECF-6EC2-47A5-BF99-069DCC30C217}" destId="{F94CF079-4FF7-4BC4-8B68-6466DF683F3F}" srcOrd="2" destOrd="0" presId="urn:microsoft.com/office/officeart/2018/2/layout/IconVerticalSolidList"/>
    <dgm:cxn modelId="{43BA3C8D-56A7-4F26-909E-003648C89DB3}" type="presParOf" srcId="{0ACC1ECF-6EC2-47A5-BF99-069DCC30C217}" destId="{ACD51FE3-40A7-4253-A03A-A706F3851062}" srcOrd="3" destOrd="0" presId="urn:microsoft.com/office/officeart/2018/2/layout/IconVerticalSolidList"/>
    <dgm:cxn modelId="{A4FB42A3-8172-4C02-BA04-93DCDB83549C}" type="presParOf" srcId="{0ACC1ECF-6EC2-47A5-BF99-069DCC30C217}" destId="{9A61A667-A05C-4D22-BDB1-2B13DF3DA8F7}" srcOrd="4" destOrd="0" presId="urn:microsoft.com/office/officeart/2018/2/layout/IconVerticalSolidList"/>
    <dgm:cxn modelId="{D535034C-12B4-4378-98AA-C9BF702EBA5B}" type="presParOf" srcId="{BF6B9A15-2067-4248-8C95-84AFC2B8EC48}" destId="{F525664D-C1E3-4BAB-A814-7AB64CE1BF01}" srcOrd="3" destOrd="0" presId="urn:microsoft.com/office/officeart/2018/2/layout/IconVerticalSolidList"/>
    <dgm:cxn modelId="{12305183-F361-4918-AC40-97D73882B967}" type="presParOf" srcId="{BF6B9A15-2067-4248-8C95-84AFC2B8EC48}" destId="{F43E40FA-A882-4D38-BBF6-E9C6DA13379D}" srcOrd="4" destOrd="0" presId="urn:microsoft.com/office/officeart/2018/2/layout/IconVerticalSolidList"/>
    <dgm:cxn modelId="{169DC65F-9E80-480C-86A8-1BE644858BA7}" type="presParOf" srcId="{F43E40FA-A882-4D38-BBF6-E9C6DA13379D}" destId="{0B575676-BBE2-450B-8F75-F712C77C2BD3}" srcOrd="0" destOrd="0" presId="urn:microsoft.com/office/officeart/2018/2/layout/IconVerticalSolidList"/>
    <dgm:cxn modelId="{0B8269B5-F09C-4DAD-B3D1-464426345DD8}" type="presParOf" srcId="{F43E40FA-A882-4D38-BBF6-E9C6DA13379D}" destId="{32B3D3D0-C35B-44F7-B448-DDC30F3572EC}" srcOrd="1" destOrd="0" presId="urn:microsoft.com/office/officeart/2018/2/layout/IconVerticalSolidList"/>
    <dgm:cxn modelId="{19ED5EEA-B7EC-4BC1-B04A-4CB93754F671}" type="presParOf" srcId="{F43E40FA-A882-4D38-BBF6-E9C6DA13379D}" destId="{9803ED91-2274-474E-9595-35B0E81CD773}" srcOrd="2" destOrd="0" presId="urn:microsoft.com/office/officeart/2018/2/layout/IconVerticalSolidList"/>
    <dgm:cxn modelId="{57E87FEC-A53C-4886-BDC5-0F5C5631F035}" type="presParOf" srcId="{F43E40FA-A882-4D38-BBF6-E9C6DA13379D}" destId="{3E5B6B0E-2ADB-4965-9794-F2A967E2DCFC}" srcOrd="3" destOrd="0" presId="urn:microsoft.com/office/officeart/2018/2/layout/IconVerticalSolidList"/>
    <dgm:cxn modelId="{C3EE7966-6F91-4669-92F9-DDAB4D602719}" type="presParOf" srcId="{F43E40FA-A882-4D38-BBF6-E9C6DA13379D}" destId="{1D514ED1-B5A3-4710-AE93-2A0E545C065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35534-4C8D-4686-9BF9-E5DA3586FA9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E14A96-D932-405A-A0E4-942543EB52AE}">
      <dgm:prSet/>
      <dgm:spPr/>
      <dgm:t>
        <a:bodyPr/>
        <a:lstStyle/>
        <a:p>
          <a:r>
            <a:rPr lang="en-US" dirty="0"/>
            <a:t>Handling Low-Frequency Data:</a:t>
          </a:r>
        </a:p>
      </dgm:t>
    </dgm:pt>
    <dgm:pt modelId="{8B031673-F6BD-43BB-B6D3-70A066EF7C01}" type="parTrans" cxnId="{65F4E966-F210-4125-8FAD-F97D9DD10BBD}">
      <dgm:prSet/>
      <dgm:spPr/>
      <dgm:t>
        <a:bodyPr/>
        <a:lstStyle/>
        <a:p>
          <a:endParaRPr lang="en-US"/>
        </a:p>
      </dgm:t>
    </dgm:pt>
    <dgm:pt modelId="{DB734DA3-B1FD-4043-BDA2-BC7A9B3E2F83}" type="sibTrans" cxnId="{65F4E966-F210-4125-8FAD-F97D9DD10BBD}">
      <dgm:prSet/>
      <dgm:spPr/>
      <dgm:t>
        <a:bodyPr/>
        <a:lstStyle/>
        <a:p>
          <a:endParaRPr lang="en-US"/>
        </a:p>
      </dgm:t>
    </dgm:pt>
    <dgm:pt modelId="{30F8BBD5-0396-470A-BD39-CD8FB3F1FA34}">
      <dgm:prSet/>
      <dgm:spPr/>
      <dgm:t>
        <a:bodyPr/>
        <a:lstStyle/>
        <a:p>
          <a:r>
            <a:rPr lang="en-US" dirty="0"/>
            <a:t>Group low-frequency values</a:t>
          </a:r>
        </a:p>
      </dgm:t>
    </dgm:pt>
    <dgm:pt modelId="{6DF19915-C85E-44B0-AEA8-BB5932B10166}" type="parTrans" cxnId="{1963970F-ADA4-474C-8EDE-47A008EDD5F3}">
      <dgm:prSet/>
      <dgm:spPr/>
      <dgm:t>
        <a:bodyPr/>
        <a:lstStyle/>
        <a:p>
          <a:endParaRPr lang="en-US"/>
        </a:p>
      </dgm:t>
    </dgm:pt>
    <dgm:pt modelId="{88E540AC-D91C-4EBC-8DDF-165F6492C39F}" type="sibTrans" cxnId="{1963970F-ADA4-474C-8EDE-47A008EDD5F3}">
      <dgm:prSet/>
      <dgm:spPr/>
      <dgm:t>
        <a:bodyPr/>
        <a:lstStyle/>
        <a:p>
          <a:endParaRPr lang="en-US"/>
        </a:p>
      </dgm:t>
    </dgm:pt>
    <dgm:pt modelId="{2D91214B-F555-4C40-804E-4130B9EB222E}">
      <dgm:prSet/>
      <dgm:spPr/>
      <dgm:t>
        <a:bodyPr/>
        <a:lstStyle/>
        <a:p>
          <a:r>
            <a:rPr lang="en-US"/>
            <a:t>Feature Engineering:</a:t>
          </a:r>
        </a:p>
      </dgm:t>
    </dgm:pt>
    <dgm:pt modelId="{AC5BD0CB-5D0B-454C-ACBC-F5B8488419D7}" type="parTrans" cxnId="{34B01BEE-E8DD-4201-A64D-0A689872EF1B}">
      <dgm:prSet/>
      <dgm:spPr/>
      <dgm:t>
        <a:bodyPr/>
        <a:lstStyle/>
        <a:p>
          <a:endParaRPr lang="en-US"/>
        </a:p>
      </dgm:t>
    </dgm:pt>
    <dgm:pt modelId="{744BD628-710E-4476-B448-9B39691D507B}" type="sibTrans" cxnId="{34B01BEE-E8DD-4201-A64D-0A689872EF1B}">
      <dgm:prSet/>
      <dgm:spPr/>
      <dgm:t>
        <a:bodyPr/>
        <a:lstStyle/>
        <a:p>
          <a:endParaRPr lang="en-US"/>
        </a:p>
      </dgm:t>
    </dgm:pt>
    <dgm:pt modelId="{49DD510A-7CC7-4631-A01B-4744F417EFE5}">
      <dgm:prSet/>
      <dgm:spPr/>
      <dgm:t>
        <a:bodyPr/>
        <a:lstStyle/>
        <a:p>
          <a:r>
            <a:rPr lang="en-US"/>
            <a:t>Categorized landing pages and created binary indicators for visit sequences (second and third).</a:t>
          </a:r>
        </a:p>
      </dgm:t>
    </dgm:pt>
    <dgm:pt modelId="{7973CA68-0A11-4800-8A04-B8491DDB3621}" type="parTrans" cxnId="{A8862B9C-82CA-4DBA-8451-EE77B05E2B6B}">
      <dgm:prSet/>
      <dgm:spPr/>
      <dgm:t>
        <a:bodyPr/>
        <a:lstStyle/>
        <a:p>
          <a:endParaRPr lang="en-US"/>
        </a:p>
      </dgm:t>
    </dgm:pt>
    <dgm:pt modelId="{C68ED0F9-F65F-49A6-80E2-5F83FC3F25F3}" type="sibTrans" cxnId="{A8862B9C-82CA-4DBA-8451-EE77B05E2B6B}">
      <dgm:prSet/>
      <dgm:spPr/>
      <dgm:t>
        <a:bodyPr/>
        <a:lstStyle/>
        <a:p>
          <a:endParaRPr lang="en-US"/>
        </a:p>
      </dgm:t>
    </dgm:pt>
    <dgm:pt modelId="{609293FC-581E-44AA-AD6E-DFBE6206F5A0}">
      <dgm:prSet/>
      <dgm:spPr/>
      <dgm:t>
        <a:bodyPr/>
        <a:lstStyle/>
        <a:p>
          <a:r>
            <a:rPr lang="en-US"/>
            <a:t>Encoding:</a:t>
          </a:r>
        </a:p>
      </dgm:t>
    </dgm:pt>
    <dgm:pt modelId="{F88F5F92-7E0B-4342-94BE-D401A708DB26}" type="parTrans" cxnId="{A1F1553C-3C50-40C6-B7D8-B374F60F6250}">
      <dgm:prSet/>
      <dgm:spPr/>
      <dgm:t>
        <a:bodyPr/>
        <a:lstStyle/>
        <a:p>
          <a:endParaRPr lang="en-US"/>
        </a:p>
      </dgm:t>
    </dgm:pt>
    <dgm:pt modelId="{6624A6E6-C5FC-4016-ABBE-D26B9FD1AF50}" type="sibTrans" cxnId="{A1F1553C-3C50-40C6-B7D8-B374F60F6250}">
      <dgm:prSet/>
      <dgm:spPr/>
      <dgm:t>
        <a:bodyPr/>
        <a:lstStyle/>
        <a:p>
          <a:endParaRPr lang="en-US"/>
        </a:p>
      </dgm:t>
    </dgm:pt>
    <dgm:pt modelId="{E36EB0B3-09CF-4371-BA75-8C42DCA613EF}">
      <dgm:prSet/>
      <dgm:spPr/>
      <dgm:t>
        <a:bodyPr/>
        <a:lstStyle/>
        <a:p>
          <a:r>
            <a:rPr lang="en-US"/>
            <a:t>One-hot encoding for categorical features with &lt;10 levels.</a:t>
          </a:r>
        </a:p>
      </dgm:t>
    </dgm:pt>
    <dgm:pt modelId="{1D849CA7-382D-4DC7-8852-F6D80480EAAE}" type="parTrans" cxnId="{6FB13DB4-91F8-490E-A2B9-6B46B72A9C43}">
      <dgm:prSet/>
      <dgm:spPr/>
      <dgm:t>
        <a:bodyPr/>
        <a:lstStyle/>
        <a:p>
          <a:endParaRPr lang="en-US"/>
        </a:p>
      </dgm:t>
    </dgm:pt>
    <dgm:pt modelId="{D6B17A31-6D27-493B-9169-F59CB3825103}" type="sibTrans" cxnId="{6FB13DB4-91F8-490E-A2B9-6B46B72A9C43}">
      <dgm:prSet/>
      <dgm:spPr/>
      <dgm:t>
        <a:bodyPr/>
        <a:lstStyle/>
        <a:p>
          <a:endParaRPr lang="en-US"/>
        </a:p>
      </dgm:t>
    </dgm:pt>
    <dgm:pt modelId="{C65D15AD-C16D-448A-AF06-81FD3C010C88}">
      <dgm:prSet/>
      <dgm:spPr/>
      <dgm:t>
        <a:bodyPr/>
        <a:lstStyle/>
        <a:p>
          <a:r>
            <a:rPr lang="en-US"/>
            <a:t>Target encoding for categorical features with &gt;10 levels.</a:t>
          </a:r>
        </a:p>
      </dgm:t>
    </dgm:pt>
    <dgm:pt modelId="{A9E3BA92-A9A0-4D46-9E97-B0D1FB925BE1}" type="parTrans" cxnId="{8BF7D101-7525-4C7E-AD37-E9F9101F9FA2}">
      <dgm:prSet/>
      <dgm:spPr/>
      <dgm:t>
        <a:bodyPr/>
        <a:lstStyle/>
        <a:p>
          <a:endParaRPr lang="en-US"/>
        </a:p>
      </dgm:t>
    </dgm:pt>
    <dgm:pt modelId="{4848C2A6-456D-4D2D-821C-D3B0AF5B7811}" type="sibTrans" cxnId="{8BF7D101-7525-4C7E-AD37-E9F9101F9FA2}">
      <dgm:prSet/>
      <dgm:spPr/>
      <dgm:t>
        <a:bodyPr/>
        <a:lstStyle/>
        <a:p>
          <a:endParaRPr lang="en-US"/>
        </a:p>
      </dgm:t>
    </dgm:pt>
    <dgm:pt modelId="{7003A060-F8C9-524C-879A-3D1DE303B135}" type="pres">
      <dgm:prSet presAssocID="{BD635534-4C8D-4686-9BF9-E5DA3586FA93}" presName="Name0" presStyleCnt="0">
        <dgm:presLayoutVars>
          <dgm:dir/>
          <dgm:animLvl val="lvl"/>
          <dgm:resizeHandles val="exact"/>
        </dgm:presLayoutVars>
      </dgm:prSet>
      <dgm:spPr/>
    </dgm:pt>
    <dgm:pt modelId="{DBD26151-C04B-F44B-8076-49261206C08F}" type="pres">
      <dgm:prSet presAssocID="{66E14A96-D932-405A-A0E4-942543EB52AE}" presName="composite" presStyleCnt="0"/>
      <dgm:spPr/>
    </dgm:pt>
    <dgm:pt modelId="{CA0601F0-B270-BC40-8C08-89E18AAA5CBE}" type="pres">
      <dgm:prSet presAssocID="{66E14A96-D932-405A-A0E4-942543EB52A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C8C317-A4F6-F945-8815-8AA6EC1FCA52}" type="pres">
      <dgm:prSet presAssocID="{66E14A96-D932-405A-A0E4-942543EB52AE}" presName="desTx" presStyleLbl="alignAccFollowNode1" presStyleIdx="0" presStyleCnt="3">
        <dgm:presLayoutVars>
          <dgm:bulletEnabled val="1"/>
        </dgm:presLayoutVars>
      </dgm:prSet>
      <dgm:spPr/>
    </dgm:pt>
    <dgm:pt modelId="{C1256FC6-D5C8-4A44-8472-6B6F2D322CD5}" type="pres">
      <dgm:prSet presAssocID="{DB734DA3-B1FD-4043-BDA2-BC7A9B3E2F83}" presName="space" presStyleCnt="0"/>
      <dgm:spPr/>
    </dgm:pt>
    <dgm:pt modelId="{47196AE8-7991-3043-91AA-A6B43E879324}" type="pres">
      <dgm:prSet presAssocID="{2D91214B-F555-4C40-804E-4130B9EB222E}" presName="composite" presStyleCnt="0"/>
      <dgm:spPr/>
    </dgm:pt>
    <dgm:pt modelId="{A5028947-BA1F-DD43-9165-BDE2B1C64793}" type="pres">
      <dgm:prSet presAssocID="{2D91214B-F555-4C40-804E-4130B9EB222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964B74E-B044-7747-A80D-36E1087064B3}" type="pres">
      <dgm:prSet presAssocID="{2D91214B-F555-4C40-804E-4130B9EB222E}" presName="desTx" presStyleLbl="alignAccFollowNode1" presStyleIdx="1" presStyleCnt="3">
        <dgm:presLayoutVars>
          <dgm:bulletEnabled val="1"/>
        </dgm:presLayoutVars>
      </dgm:prSet>
      <dgm:spPr/>
    </dgm:pt>
    <dgm:pt modelId="{696CE42E-AE9F-DB48-AB6D-1946D9ED17C5}" type="pres">
      <dgm:prSet presAssocID="{744BD628-710E-4476-B448-9B39691D507B}" presName="space" presStyleCnt="0"/>
      <dgm:spPr/>
    </dgm:pt>
    <dgm:pt modelId="{EBF0EE2D-0F7F-054E-A017-8C210AB1B018}" type="pres">
      <dgm:prSet presAssocID="{609293FC-581E-44AA-AD6E-DFBE6206F5A0}" presName="composite" presStyleCnt="0"/>
      <dgm:spPr/>
    </dgm:pt>
    <dgm:pt modelId="{618E8BD3-4AA0-C24B-A658-D6C280012E04}" type="pres">
      <dgm:prSet presAssocID="{609293FC-581E-44AA-AD6E-DFBE6206F5A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40E6FBA-89B6-A748-9ABB-FFE998B9E28F}" type="pres">
      <dgm:prSet presAssocID="{609293FC-581E-44AA-AD6E-DFBE6206F5A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BF7D101-7525-4C7E-AD37-E9F9101F9FA2}" srcId="{609293FC-581E-44AA-AD6E-DFBE6206F5A0}" destId="{C65D15AD-C16D-448A-AF06-81FD3C010C88}" srcOrd="1" destOrd="0" parTransId="{A9E3BA92-A9A0-4D46-9E97-B0D1FB925BE1}" sibTransId="{4848C2A6-456D-4D2D-821C-D3B0AF5B7811}"/>
    <dgm:cxn modelId="{1963970F-ADA4-474C-8EDE-47A008EDD5F3}" srcId="{66E14A96-D932-405A-A0E4-942543EB52AE}" destId="{30F8BBD5-0396-470A-BD39-CD8FB3F1FA34}" srcOrd="0" destOrd="0" parTransId="{6DF19915-C85E-44B0-AEA8-BB5932B10166}" sibTransId="{88E540AC-D91C-4EBC-8DDF-165F6492C39F}"/>
    <dgm:cxn modelId="{41258924-555A-894F-9B8C-2D9AFC5E977E}" type="presOf" srcId="{2D91214B-F555-4C40-804E-4130B9EB222E}" destId="{A5028947-BA1F-DD43-9165-BDE2B1C64793}" srcOrd="0" destOrd="0" presId="urn:microsoft.com/office/officeart/2005/8/layout/hList1"/>
    <dgm:cxn modelId="{A1F1553C-3C50-40C6-B7D8-B374F60F6250}" srcId="{BD635534-4C8D-4686-9BF9-E5DA3586FA93}" destId="{609293FC-581E-44AA-AD6E-DFBE6206F5A0}" srcOrd="2" destOrd="0" parTransId="{F88F5F92-7E0B-4342-94BE-D401A708DB26}" sibTransId="{6624A6E6-C5FC-4016-ABBE-D26B9FD1AF50}"/>
    <dgm:cxn modelId="{68B24D56-975A-D342-86BB-7F0375413FC6}" type="presOf" srcId="{BD635534-4C8D-4686-9BF9-E5DA3586FA93}" destId="{7003A060-F8C9-524C-879A-3D1DE303B135}" srcOrd="0" destOrd="0" presId="urn:microsoft.com/office/officeart/2005/8/layout/hList1"/>
    <dgm:cxn modelId="{E99CDE61-46F6-104F-B5D9-CAB883F68FE2}" type="presOf" srcId="{C65D15AD-C16D-448A-AF06-81FD3C010C88}" destId="{940E6FBA-89B6-A748-9ABB-FFE998B9E28F}" srcOrd="0" destOrd="1" presId="urn:microsoft.com/office/officeart/2005/8/layout/hList1"/>
    <dgm:cxn modelId="{65F4E966-F210-4125-8FAD-F97D9DD10BBD}" srcId="{BD635534-4C8D-4686-9BF9-E5DA3586FA93}" destId="{66E14A96-D932-405A-A0E4-942543EB52AE}" srcOrd="0" destOrd="0" parTransId="{8B031673-F6BD-43BB-B6D3-70A066EF7C01}" sibTransId="{DB734DA3-B1FD-4043-BDA2-BC7A9B3E2F83}"/>
    <dgm:cxn modelId="{AE781E69-269C-9446-B82A-CAD63E76790B}" type="presOf" srcId="{66E14A96-D932-405A-A0E4-942543EB52AE}" destId="{CA0601F0-B270-BC40-8C08-89E18AAA5CBE}" srcOrd="0" destOrd="0" presId="urn:microsoft.com/office/officeart/2005/8/layout/hList1"/>
    <dgm:cxn modelId="{59D9B592-8DCB-DF47-863E-E174C75036CF}" type="presOf" srcId="{E36EB0B3-09CF-4371-BA75-8C42DCA613EF}" destId="{940E6FBA-89B6-A748-9ABB-FFE998B9E28F}" srcOrd="0" destOrd="0" presId="urn:microsoft.com/office/officeart/2005/8/layout/hList1"/>
    <dgm:cxn modelId="{A8862B9C-82CA-4DBA-8451-EE77B05E2B6B}" srcId="{2D91214B-F555-4C40-804E-4130B9EB222E}" destId="{49DD510A-7CC7-4631-A01B-4744F417EFE5}" srcOrd="0" destOrd="0" parTransId="{7973CA68-0A11-4800-8A04-B8491DDB3621}" sibTransId="{C68ED0F9-F65F-49A6-80E2-5F83FC3F25F3}"/>
    <dgm:cxn modelId="{0C16A8A9-BC97-FD4C-B1EB-199E7CBC727C}" type="presOf" srcId="{609293FC-581E-44AA-AD6E-DFBE6206F5A0}" destId="{618E8BD3-4AA0-C24B-A658-D6C280012E04}" srcOrd="0" destOrd="0" presId="urn:microsoft.com/office/officeart/2005/8/layout/hList1"/>
    <dgm:cxn modelId="{6FB13DB4-91F8-490E-A2B9-6B46B72A9C43}" srcId="{609293FC-581E-44AA-AD6E-DFBE6206F5A0}" destId="{E36EB0B3-09CF-4371-BA75-8C42DCA613EF}" srcOrd="0" destOrd="0" parTransId="{1D849CA7-382D-4DC7-8852-F6D80480EAAE}" sibTransId="{D6B17A31-6D27-493B-9169-F59CB3825103}"/>
    <dgm:cxn modelId="{744D44C1-0266-9B45-9714-6920A1E875C6}" type="presOf" srcId="{49DD510A-7CC7-4631-A01B-4744F417EFE5}" destId="{B964B74E-B044-7747-A80D-36E1087064B3}" srcOrd="0" destOrd="0" presId="urn:microsoft.com/office/officeart/2005/8/layout/hList1"/>
    <dgm:cxn modelId="{C6C24CD0-9D5B-C945-AB3A-2461D680CF0A}" type="presOf" srcId="{30F8BBD5-0396-470A-BD39-CD8FB3F1FA34}" destId="{40C8C317-A4F6-F945-8815-8AA6EC1FCA52}" srcOrd="0" destOrd="0" presId="urn:microsoft.com/office/officeart/2005/8/layout/hList1"/>
    <dgm:cxn modelId="{34B01BEE-E8DD-4201-A64D-0A689872EF1B}" srcId="{BD635534-4C8D-4686-9BF9-E5DA3586FA93}" destId="{2D91214B-F555-4C40-804E-4130B9EB222E}" srcOrd="1" destOrd="0" parTransId="{AC5BD0CB-5D0B-454C-ACBC-F5B8488419D7}" sibTransId="{744BD628-710E-4476-B448-9B39691D507B}"/>
    <dgm:cxn modelId="{9A9ED308-AD39-8348-B1A6-82EB3E975FE7}" type="presParOf" srcId="{7003A060-F8C9-524C-879A-3D1DE303B135}" destId="{DBD26151-C04B-F44B-8076-49261206C08F}" srcOrd="0" destOrd="0" presId="urn:microsoft.com/office/officeart/2005/8/layout/hList1"/>
    <dgm:cxn modelId="{94215FE6-141E-CA47-87FB-79FB9068AE1D}" type="presParOf" srcId="{DBD26151-C04B-F44B-8076-49261206C08F}" destId="{CA0601F0-B270-BC40-8C08-89E18AAA5CBE}" srcOrd="0" destOrd="0" presId="urn:microsoft.com/office/officeart/2005/8/layout/hList1"/>
    <dgm:cxn modelId="{6D1E7DBE-E7EE-DA42-BEFE-E3C1CB23ADCC}" type="presParOf" srcId="{DBD26151-C04B-F44B-8076-49261206C08F}" destId="{40C8C317-A4F6-F945-8815-8AA6EC1FCA52}" srcOrd="1" destOrd="0" presId="urn:microsoft.com/office/officeart/2005/8/layout/hList1"/>
    <dgm:cxn modelId="{7A15C24E-DA09-9847-926A-82BA4EDC2B81}" type="presParOf" srcId="{7003A060-F8C9-524C-879A-3D1DE303B135}" destId="{C1256FC6-D5C8-4A44-8472-6B6F2D322CD5}" srcOrd="1" destOrd="0" presId="urn:microsoft.com/office/officeart/2005/8/layout/hList1"/>
    <dgm:cxn modelId="{F8E920E2-05CA-1948-A8A0-55DDAD32EC12}" type="presParOf" srcId="{7003A060-F8C9-524C-879A-3D1DE303B135}" destId="{47196AE8-7991-3043-91AA-A6B43E879324}" srcOrd="2" destOrd="0" presId="urn:microsoft.com/office/officeart/2005/8/layout/hList1"/>
    <dgm:cxn modelId="{4160AA21-FD88-CE4B-BCD2-6AD7BB26FDCB}" type="presParOf" srcId="{47196AE8-7991-3043-91AA-A6B43E879324}" destId="{A5028947-BA1F-DD43-9165-BDE2B1C64793}" srcOrd="0" destOrd="0" presId="urn:microsoft.com/office/officeart/2005/8/layout/hList1"/>
    <dgm:cxn modelId="{EA0925A6-3847-BC49-8A3A-F7F23EE35BDF}" type="presParOf" srcId="{47196AE8-7991-3043-91AA-A6B43E879324}" destId="{B964B74E-B044-7747-A80D-36E1087064B3}" srcOrd="1" destOrd="0" presId="urn:microsoft.com/office/officeart/2005/8/layout/hList1"/>
    <dgm:cxn modelId="{E1E8F307-155D-534F-B281-582A735A4B09}" type="presParOf" srcId="{7003A060-F8C9-524C-879A-3D1DE303B135}" destId="{696CE42E-AE9F-DB48-AB6D-1946D9ED17C5}" srcOrd="3" destOrd="0" presId="urn:microsoft.com/office/officeart/2005/8/layout/hList1"/>
    <dgm:cxn modelId="{5ACD52FB-93E4-5246-BA5D-BDF6AB1748F0}" type="presParOf" srcId="{7003A060-F8C9-524C-879A-3D1DE303B135}" destId="{EBF0EE2D-0F7F-054E-A017-8C210AB1B018}" srcOrd="4" destOrd="0" presId="urn:microsoft.com/office/officeart/2005/8/layout/hList1"/>
    <dgm:cxn modelId="{C9665AF5-0697-8D47-B15B-8D57976682A0}" type="presParOf" srcId="{EBF0EE2D-0F7F-054E-A017-8C210AB1B018}" destId="{618E8BD3-4AA0-C24B-A658-D6C280012E04}" srcOrd="0" destOrd="0" presId="urn:microsoft.com/office/officeart/2005/8/layout/hList1"/>
    <dgm:cxn modelId="{77D6CB11-9ED5-2947-802E-BE2BD77E1DBB}" type="presParOf" srcId="{EBF0EE2D-0F7F-054E-A017-8C210AB1B018}" destId="{940E6FBA-89B6-A748-9ABB-FFE998B9E2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A45A6-8766-4C2C-B704-E7A1F4778AE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17588AC-CFA0-47A5-A36A-5256EFB54853}">
      <dgm:prSet/>
      <dgm:spPr/>
      <dgm:t>
        <a:bodyPr/>
        <a:lstStyle/>
        <a:p>
          <a:pPr>
            <a:defRPr b="1"/>
          </a:pPr>
          <a:r>
            <a:rPr lang="en-US"/>
            <a:t>Model Selection:</a:t>
          </a:r>
        </a:p>
      </dgm:t>
    </dgm:pt>
    <dgm:pt modelId="{6764BA22-2C6D-48B2-8140-744658886AF6}" type="parTrans" cxnId="{94E51907-DD6F-499D-9D0A-F58234FE81BC}">
      <dgm:prSet/>
      <dgm:spPr/>
      <dgm:t>
        <a:bodyPr/>
        <a:lstStyle/>
        <a:p>
          <a:endParaRPr lang="en-US"/>
        </a:p>
      </dgm:t>
    </dgm:pt>
    <dgm:pt modelId="{CB285509-DA74-4B19-B498-6E61FBCC1133}" type="sibTrans" cxnId="{94E51907-DD6F-499D-9D0A-F58234FE81BC}">
      <dgm:prSet/>
      <dgm:spPr/>
      <dgm:t>
        <a:bodyPr/>
        <a:lstStyle/>
        <a:p>
          <a:endParaRPr lang="en-US"/>
        </a:p>
      </dgm:t>
    </dgm:pt>
    <dgm:pt modelId="{852E06A9-633A-45B0-8297-B9A2AD9CBC64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2C0A21BF-49B8-4AA0-B78E-721F8D741D2E}" type="parTrans" cxnId="{D78A49EB-242D-44D5-9E14-5A0FEB0D5630}">
      <dgm:prSet/>
      <dgm:spPr/>
      <dgm:t>
        <a:bodyPr/>
        <a:lstStyle/>
        <a:p>
          <a:endParaRPr lang="en-US"/>
        </a:p>
      </dgm:t>
    </dgm:pt>
    <dgm:pt modelId="{B3851C65-3AAE-438F-B3B3-DDB11BF7239B}" type="sibTrans" cxnId="{D78A49EB-242D-44D5-9E14-5A0FEB0D5630}">
      <dgm:prSet/>
      <dgm:spPr/>
      <dgm:t>
        <a:bodyPr/>
        <a:lstStyle/>
        <a:p>
          <a:endParaRPr lang="en-US"/>
        </a:p>
      </dgm:t>
    </dgm:pt>
    <dgm:pt modelId="{E8D11AB2-CB8C-4637-AF66-8EC49574D3A5}">
      <dgm:prSet/>
      <dgm:spPr/>
      <dgm:t>
        <a:bodyPr/>
        <a:lstStyle/>
        <a:p>
          <a:pPr>
            <a:defRPr b="1"/>
          </a:pPr>
          <a:r>
            <a:rPr lang="en-US"/>
            <a:t>Feature Selection:</a:t>
          </a:r>
        </a:p>
      </dgm:t>
    </dgm:pt>
    <dgm:pt modelId="{99C021C0-B148-4C99-A080-0D6C3557901F}" type="parTrans" cxnId="{5D93B537-3CCB-48A8-AB89-D21819AA5878}">
      <dgm:prSet/>
      <dgm:spPr/>
      <dgm:t>
        <a:bodyPr/>
        <a:lstStyle/>
        <a:p>
          <a:endParaRPr lang="en-US"/>
        </a:p>
      </dgm:t>
    </dgm:pt>
    <dgm:pt modelId="{5E55EA63-D054-4FB8-8029-63EAD41A2A54}" type="sibTrans" cxnId="{5D93B537-3CCB-48A8-AB89-D21819AA5878}">
      <dgm:prSet/>
      <dgm:spPr/>
      <dgm:t>
        <a:bodyPr/>
        <a:lstStyle/>
        <a:p>
          <a:endParaRPr lang="en-US"/>
        </a:p>
      </dgm:t>
    </dgm:pt>
    <dgm:pt modelId="{9F8BD1BF-C26A-41D8-A545-E64E005D0B1D}">
      <dgm:prSet/>
      <dgm:spPr/>
      <dgm:t>
        <a:bodyPr/>
        <a:lstStyle/>
        <a:p>
          <a:r>
            <a:rPr lang="en-US"/>
            <a:t>20 key variables, including user type, temporal, session details, source, browser, landing pages, etc.</a:t>
          </a:r>
        </a:p>
      </dgm:t>
    </dgm:pt>
    <dgm:pt modelId="{D97C5FF0-851C-4D2A-94DD-86CFB4F7CED0}" type="parTrans" cxnId="{FADCF5C9-367C-4225-8DCF-3AAB6E1E11CA}">
      <dgm:prSet/>
      <dgm:spPr/>
      <dgm:t>
        <a:bodyPr/>
        <a:lstStyle/>
        <a:p>
          <a:endParaRPr lang="en-US"/>
        </a:p>
      </dgm:t>
    </dgm:pt>
    <dgm:pt modelId="{ECA99520-DA33-4CC7-9216-678AF09D59F1}" type="sibTrans" cxnId="{FADCF5C9-367C-4225-8DCF-3AAB6E1E11CA}">
      <dgm:prSet/>
      <dgm:spPr/>
      <dgm:t>
        <a:bodyPr/>
        <a:lstStyle/>
        <a:p>
          <a:endParaRPr lang="en-US"/>
        </a:p>
      </dgm:t>
    </dgm:pt>
    <dgm:pt modelId="{BF7B4435-4FE4-4F71-9D48-2BC7C347DDF2}">
      <dgm:prSet/>
      <dgm:spPr/>
      <dgm:t>
        <a:bodyPr/>
        <a:lstStyle/>
        <a:p>
          <a:pPr>
            <a:defRPr b="1"/>
          </a:pPr>
          <a:r>
            <a:rPr lang="en-US" dirty="0"/>
            <a:t>Target Variable:</a:t>
          </a:r>
        </a:p>
      </dgm:t>
    </dgm:pt>
    <dgm:pt modelId="{F72A1A0D-7C56-44AA-99B6-797EEDAA4EE6}" type="parTrans" cxnId="{E9671CBF-833B-428B-BF09-93AC3565F21A}">
      <dgm:prSet/>
      <dgm:spPr/>
      <dgm:t>
        <a:bodyPr/>
        <a:lstStyle/>
        <a:p>
          <a:endParaRPr lang="en-US"/>
        </a:p>
      </dgm:t>
    </dgm:pt>
    <dgm:pt modelId="{FF5B708F-8DB2-4127-85C2-6A8B1643AB46}" type="sibTrans" cxnId="{E9671CBF-833B-428B-BF09-93AC3565F21A}">
      <dgm:prSet/>
      <dgm:spPr/>
      <dgm:t>
        <a:bodyPr/>
        <a:lstStyle/>
        <a:p>
          <a:endParaRPr lang="en-US"/>
        </a:p>
      </dgm:t>
    </dgm:pt>
    <dgm:pt modelId="{C454B514-1386-4675-82EB-3C09F456B800}">
      <dgm:prSet/>
      <dgm:spPr/>
      <dgm:t>
        <a:bodyPr/>
        <a:lstStyle/>
        <a:p>
          <a:r>
            <a:rPr lang="en-US"/>
            <a:t>Transaction (conversion)</a:t>
          </a:r>
        </a:p>
      </dgm:t>
    </dgm:pt>
    <dgm:pt modelId="{9F5F5BD4-1387-4E74-8035-083AD1B1BCC1}" type="parTrans" cxnId="{6AAAC285-5637-4F71-B263-F86AD024D60F}">
      <dgm:prSet/>
      <dgm:spPr/>
      <dgm:t>
        <a:bodyPr/>
        <a:lstStyle/>
        <a:p>
          <a:endParaRPr lang="en-US"/>
        </a:p>
      </dgm:t>
    </dgm:pt>
    <dgm:pt modelId="{58DF40AE-02A8-47D1-92A2-DAC84C972969}" type="sibTrans" cxnId="{6AAAC285-5637-4F71-B263-F86AD024D60F}">
      <dgm:prSet/>
      <dgm:spPr/>
      <dgm:t>
        <a:bodyPr/>
        <a:lstStyle/>
        <a:p>
          <a:endParaRPr lang="en-US"/>
        </a:p>
      </dgm:t>
    </dgm:pt>
    <dgm:pt modelId="{0CEF9608-58D8-47F7-811D-77C671102A29}" type="pres">
      <dgm:prSet presAssocID="{D87A45A6-8766-4C2C-B704-E7A1F4778AEC}" presName="root" presStyleCnt="0">
        <dgm:presLayoutVars>
          <dgm:dir/>
          <dgm:resizeHandles val="exact"/>
        </dgm:presLayoutVars>
      </dgm:prSet>
      <dgm:spPr/>
    </dgm:pt>
    <dgm:pt modelId="{DC206195-1394-4AAC-8F8E-85B105EE039F}" type="pres">
      <dgm:prSet presAssocID="{417588AC-CFA0-47A5-A36A-5256EFB54853}" presName="compNode" presStyleCnt="0"/>
      <dgm:spPr/>
    </dgm:pt>
    <dgm:pt modelId="{6861924B-DD12-4607-A6D0-2D0714977CD6}" type="pres">
      <dgm:prSet presAssocID="{417588AC-CFA0-47A5-A36A-5256EFB548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319E58D-66B8-4B39-96E7-A8EAC9465322}" type="pres">
      <dgm:prSet presAssocID="{417588AC-CFA0-47A5-A36A-5256EFB54853}" presName="iconSpace" presStyleCnt="0"/>
      <dgm:spPr/>
    </dgm:pt>
    <dgm:pt modelId="{00ABE84E-2FC1-433F-8689-02FC95207009}" type="pres">
      <dgm:prSet presAssocID="{417588AC-CFA0-47A5-A36A-5256EFB54853}" presName="parTx" presStyleLbl="revTx" presStyleIdx="0" presStyleCnt="6">
        <dgm:presLayoutVars>
          <dgm:chMax val="0"/>
          <dgm:chPref val="0"/>
        </dgm:presLayoutVars>
      </dgm:prSet>
      <dgm:spPr/>
    </dgm:pt>
    <dgm:pt modelId="{35C56370-BFAD-4265-B3AB-7946DD3D477D}" type="pres">
      <dgm:prSet presAssocID="{417588AC-CFA0-47A5-A36A-5256EFB54853}" presName="txSpace" presStyleCnt="0"/>
      <dgm:spPr/>
    </dgm:pt>
    <dgm:pt modelId="{7B25F927-BC8C-44F7-8DDC-90FD42048583}" type="pres">
      <dgm:prSet presAssocID="{417588AC-CFA0-47A5-A36A-5256EFB54853}" presName="desTx" presStyleLbl="revTx" presStyleIdx="1" presStyleCnt="6">
        <dgm:presLayoutVars/>
      </dgm:prSet>
      <dgm:spPr/>
    </dgm:pt>
    <dgm:pt modelId="{3783768C-00DF-4D50-BF56-0CDE4CC57558}" type="pres">
      <dgm:prSet presAssocID="{CB285509-DA74-4B19-B498-6E61FBCC1133}" presName="sibTrans" presStyleCnt="0"/>
      <dgm:spPr/>
    </dgm:pt>
    <dgm:pt modelId="{24BC3F5F-8038-43CA-8F73-6909B15B8A3C}" type="pres">
      <dgm:prSet presAssocID="{E8D11AB2-CB8C-4637-AF66-8EC49574D3A5}" presName="compNode" presStyleCnt="0"/>
      <dgm:spPr/>
    </dgm:pt>
    <dgm:pt modelId="{575506B5-1900-4B09-8DDD-8A95A4136100}" type="pres">
      <dgm:prSet presAssocID="{E8D11AB2-CB8C-4637-AF66-8EC49574D3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42FDC97-A0F9-45EE-99CD-D1CF04584BE1}" type="pres">
      <dgm:prSet presAssocID="{E8D11AB2-CB8C-4637-AF66-8EC49574D3A5}" presName="iconSpace" presStyleCnt="0"/>
      <dgm:spPr/>
    </dgm:pt>
    <dgm:pt modelId="{ED7C41EC-28E7-49F6-AF0F-929321D7740C}" type="pres">
      <dgm:prSet presAssocID="{E8D11AB2-CB8C-4637-AF66-8EC49574D3A5}" presName="parTx" presStyleLbl="revTx" presStyleIdx="2" presStyleCnt="6">
        <dgm:presLayoutVars>
          <dgm:chMax val="0"/>
          <dgm:chPref val="0"/>
        </dgm:presLayoutVars>
      </dgm:prSet>
      <dgm:spPr/>
    </dgm:pt>
    <dgm:pt modelId="{979836E3-8564-4C06-8EBF-B504D1595017}" type="pres">
      <dgm:prSet presAssocID="{E8D11AB2-CB8C-4637-AF66-8EC49574D3A5}" presName="txSpace" presStyleCnt="0"/>
      <dgm:spPr/>
    </dgm:pt>
    <dgm:pt modelId="{16236FBA-689C-4685-8809-C42A63077DDA}" type="pres">
      <dgm:prSet presAssocID="{E8D11AB2-CB8C-4637-AF66-8EC49574D3A5}" presName="desTx" presStyleLbl="revTx" presStyleIdx="3" presStyleCnt="6">
        <dgm:presLayoutVars/>
      </dgm:prSet>
      <dgm:spPr/>
    </dgm:pt>
    <dgm:pt modelId="{F56536BD-3B1D-40D1-B799-F1ACFA5FA985}" type="pres">
      <dgm:prSet presAssocID="{5E55EA63-D054-4FB8-8029-63EAD41A2A54}" presName="sibTrans" presStyleCnt="0"/>
      <dgm:spPr/>
    </dgm:pt>
    <dgm:pt modelId="{8C3C880C-9791-4DA5-BC3C-FB13F7741626}" type="pres">
      <dgm:prSet presAssocID="{BF7B4435-4FE4-4F71-9D48-2BC7C347DDF2}" presName="compNode" presStyleCnt="0"/>
      <dgm:spPr/>
    </dgm:pt>
    <dgm:pt modelId="{BE99B42C-2D7B-4B5C-AB6C-4DB9752FD4E9}" type="pres">
      <dgm:prSet presAssocID="{BF7B4435-4FE4-4F71-9D48-2BC7C347DD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4225318-F75D-4525-9479-454D20018C17}" type="pres">
      <dgm:prSet presAssocID="{BF7B4435-4FE4-4F71-9D48-2BC7C347DDF2}" presName="iconSpace" presStyleCnt="0"/>
      <dgm:spPr/>
    </dgm:pt>
    <dgm:pt modelId="{4B5BD229-D46D-45B3-9667-56DAD66DD5BC}" type="pres">
      <dgm:prSet presAssocID="{BF7B4435-4FE4-4F71-9D48-2BC7C347DDF2}" presName="parTx" presStyleLbl="revTx" presStyleIdx="4" presStyleCnt="6">
        <dgm:presLayoutVars>
          <dgm:chMax val="0"/>
          <dgm:chPref val="0"/>
        </dgm:presLayoutVars>
      </dgm:prSet>
      <dgm:spPr/>
    </dgm:pt>
    <dgm:pt modelId="{B5B6D5FA-6747-4E3C-85CC-F0B4F32E934E}" type="pres">
      <dgm:prSet presAssocID="{BF7B4435-4FE4-4F71-9D48-2BC7C347DDF2}" presName="txSpace" presStyleCnt="0"/>
      <dgm:spPr/>
    </dgm:pt>
    <dgm:pt modelId="{448F8A95-AD76-44F4-B14C-8AB1A913221B}" type="pres">
      <dgm:prSet presAssocID="{BF7B4435-4FE4-4F71-9D48-2BC7C347DDF2}" presName="desTx" presStyleLbl="revTx" presStyleIdx="5" presStyleCnt="6">
        <dgm:presLayoutVars/>
      </dgm:prSet>
      <dgm:spPr/>
    </dgm:pt>
  </dgm:ptLst>
  <dgm:cxnLst>
    <dgm:cxn modelId="{94E51907-DD6F-499D-9D0A-F58234FE81BC}" srcId="{D87A45A6-8766-4C2C-B704-E7A1F4778AEC}" destId="{417588AC-CFA0-47A5-A36A-5256EFB54853}" srcOrd="0" destOrd="0" parTransId="{6764BA22-2C6D-48B2-8140-744658886AF6}" sibTransId="{CB285509-DA74-4B19-B498-6E61FBCC1133}"/>
    <dgm:cxn modelId="{2B6C8808-8F65-466C-BC54-9B536D5B4E11}" type="presOf" srcId="{417588AC-CFA0-47A5-A36A-5256EFB54853}" destId="{00ABE84E-2FC1-433F-8689-02FC95207009}" srcOrd="0" destOrd="0" presId="urn:microsoft.com/office/officeart/2018/5/layout/CenteredIconLabelDescriptionList"/>
    <dgm:cxn modelId="{D279B21F-C227-423B-8F2A-12C259FFEA74}" type="presOf" srcId="{C454B514-1386-4675-82EB-3C09F456B800}" destId="{448F8A95-AD76-44F4-B14C-8AB1A913221B}" srcOrd="0" destOrd="0" presId="urn:microsoft.com/office/officeart/2018/5/layout/CenteredIconLabelDescriptionList"/>
    <dgm:cxn modelId="{C9D6CB2F-E239-4803-99F1-C58807C8FFCB}" type="presOf" srcId="{852E06A9-633A-45B0-8297-B9A2AD9CBC64}" destId="{7B25F927-BC8C-44F7-8DDC-90FD42048583}" srcOrd="0" destOrd="0" presId="urn:microsoft.com/office/officeart/2018/5/layout/CenteredIconLabelDescriptionList"/>
    <dgm:cxn modelId="{0BF11F37-1B94-4826-BD27-69117E85818D}" type="presOf" srcId="{D87A45A6-8766-4C2C-B704-E7A1F4778AEC}" destId="{0CEF9608-58D8-47F7-811D-77C671102A29}" srcOrd="0" destOrd="0" presId="urn:microsoft.com/office/officeart/2018/5/layout/CenteredIconLabelDescriptionList"/>
    <dgm:cxn modelId="{5D93B537-3CCB-48A8-AB89-D21819AA5878}" srcId="{D87A45A6-8766-4C2C-B704-E7A1F4778AEC}" destId="{E8D11AB2-CB8C-4637-AF66-8EC49574D3A5}" srcOrd="1" destOrd="0" parTransId="{99C021C0-B148-4C99-A080-0D6C3557901F}" sibTransId="{5E55EA63-D054-4FB8-8029-63EAD41A2A54}"/>
    <dgm:cxn modelId="{0704387D-8AEE-4264-A277-E82E4A666A42}" type="presOf" srcId="{BF7B4435-4FE4-4F71-9D48-2BC7C347DDF2}" destId="{4B5BD229-D46D-45B3-9667-56DAD66DD5BC}" srcOrd="0" destOrd="0" presId="urn:microsoft.com/office/officeart/2018/5/layout/CenteredIconLabelDescriptionList"/>
    <dgm:cxn modelId="{6AAAC285-5637-4F71-B263-F86AD024D60F}" srcId="{BF7B4435-4FE4-4F71-9D48-2BC7C347DDF2}" destId="{C454B514-1386-4675-82EB-3C09F456B800}" srcOrd="0" destOrd="0" parTransId="{9F5F5BD4-1387-4E74-8035-083AD1B1BCC1}" sibTransId="{58DF40AE-02A8-47D1-92A2-DAC84C972969}"/>
    <dgm:cxn modelId="{11AFF8B8-A3D3-4BD3-92F8-4806B294C83E}" type="presOf" srcId="{9F8BD1BF-C26A-41D8-A545-E64E005D0B1D}" destId="{16236FBA-689C-4685-8809-C42A63077DDA}" srcOrd="0" destOrd="0" presId="urn:microsoft.com/office/officeart/2018/5/layout/CenteredIconLabelDescriptionList"/>
    <dgm:cxn modelId="{E9671CBF-833B-428B-BF09-93AC3565F21A}" srcId="{D87A45A6-8766-4C2C-B704-E7A1F4778AEC}" destId="{BF7B4435-4FE4-4F71-9D48-2BC7C347DDF2}" srcOrd="2" destOrd="0" parTransId="{F72A1A0D-7C56-44AA-99B6-797EEDAA4EE6}" sibTransId="{FF5B708F-8DB2-4127-85C2-6A8B1643AB46}"/>
    <dgm:cxn modelId="{FADCF5C9-367C-4225-8DCF-3AAB6E1E11CA}" srcId="{E8D11AB2-CB8C-4637-AF66-8EC49574D3A5}" destId="{9F8BD1BF-C26A-41D8-A545-E64E005D0B1D}" srcOrd="0" destOrd="0" parTransId="{D97C5FF0-851C-4D2A-94DD-86CFB4F7CED0}" sibTransId="{ECA99520-DA33-4CC7-9216-678AF09D59F1}"/>
    <dgm:cxn modelId="{CD7D8CCC-6125-4AA9-BA27-0DBD88FA79A9}" type="presOf" srcId="{E8D11AB2-CB8C-4637-AF66-8EC49574D3A5}" destId="{ED7C41EC-28E7-49F6-AF0F-929321D7740C}" srcOrd="0" destOrd="0" presId="urn:microsoft.com/office/officeart/2018/5/layout/CenteredIconLabelDescriptionList"/>
    <dgm:cxn modelId="{D78A49EB-242D-44D5-9E14-5A0FEB0D5630}" srcId="{417588AC-CFA0-47A5-A36A-5256EFB54853}" destId="{852E06A9-633A-45B0-8297-B9A2AD9CBC64}" srcOrd="0" destOrd="0" parTransId="{2C0A21BF-49B8-4AA0-B78E-721F8D741D2E}" sibTransId="{B3851C65-3AAE-438F-B3B3-DDB11BF7239B}"/>
    <dgm:cxn modelId="{0E84E3E6-D398-406D-8C26-12EC6AEB6B97}" type="presParOf" srcId="{0CEF9608-58D8-47F7-811D-77C671102A29}" destId="{DC206195-1394-4AAC-8F8E-85B105EE039F}" srcOrd="0" destOrd="0" presId="urn:microsoft.com/office/officeart/2018/5/layout/CenteredIconLabelDescriptionList"/>
    <dgm:cxn modelId="{B17A3E77-FB97-4C53-B15A-6EE63E3FE02F}" type="presParOf" srcId="{DC206195-1394-4AAC-8F8E-85B105EE039F}" destId="{6861924B-DD12-4607-A6D0-2D0714977CD6}" srcOrd="0" destOrd="0" presId="urn:microsoft.com/office/officeart/2018/5/layout/CenteredIconLabelDescriptionList"/>
    <dgm:cxn modelId="{52B039A3-38AA-40D9-90AF-62FD0FC5B244}" type="presParOf" srcId="{DC206195-1394-4AAC-8F8E-85B105EE039F}" destId="{5319E58D-66B8-4B39-96E7-A8EAC9465322}" srcOrd="1" destOrd="0" presId="urn:microsoft.com/office/officeart/2018/5/layout/CenteredIconLabelDescriptionList"/>
    <dgm:cxn modelId="{80137C0F-3281-4F75-AA72-0E3436344D71}" type="presParOf" srcId="{DC206195-1394-4AAC-8F8E-85B105EE039F}" destId="{00ABE84E-2FC1-433F-8689-02FC95207009}" srcOrd="2" destOrd="0" presId="urn:microsoft.com/office/officeart/2018/5/layout/CenteredIconLabelDescriptionList"/>
    <dgm:cxn modelId="{7CC841BB-71BE-4F87-8001-3B7304FA5F90}" type="presParOf" srcId="{DC206195-1394-4AAC-8F8E-85B105EE039F}" destId="{35C56370-BFAD-4265-B3AB-7946DD3D477D}" srcOrd="3" destOrd="0" presId="urn:microsoft.com/office/officeart/2018/5/layout/CenteredIconLabelDescriptionList"/>
    <dgm:cxn modelId="{C88C7D50-7C0C-4A77-A3BA-3770A54FDB91}" type="presParOf" srcId="{DC206195-1394-4AAC-8F8E-85B105EE039F}" destId="{7B25F927-BC8C-44F7-8DDC-90FD42048583}" srcOrd="4" destOrd="0" presId="urn:microsoft.com/office/officeart/2018/5/layout/CenteredIconLabelDescriptionList"/>
    <dgm:cxn modelId="{F4D947AC-C658-4352-BC99-F778FD8F6A03}" type="presParOf" srcId="{0CEF9608-58D8-47F7-811D-77C671102A29}" destId="{3783768C-00DF-4D50-BF56-0CDE4CC57558}" srcOrd="1" destOrd="0" presId="urn:microsoft.com/office/officeart/2018/5/layout/CenteredIconLabelDescriptionList"/>
    <dgm:cxn modelId="{84FE00ED-0802-405A-8F95-E31CB40D79FD}" type="presParOf" srcId="{0CEF9608-58D8-47F7-811D-77C671102A29}" destId="{24BC3F5F-8038-43CA-8F73-6909B15B8A3C}" srcOrd="2" destOrd="0" presId="urn:microsoft.com/office/officeart/2018/5/layout/CenteredIconLabelDescriptionList"/>
    <dgm:cxn modelId="{DBEE7E20-CE31-4EB0-9CC5-2812217D6D3C}" type="presParOf" srcId="{24BC3F5F-8038-43CA-8F73-6909B15B8A3C}" destId="{575506B5-1900-4B09-8DDD-8A95A4136100}" srcOrd="0" destOrd="0" presId="urn:microsoft.com/office/officeart/2018/5/layout/CenteredIconLabelDescriptionList"/>
    <dgm:cxn modelId="{35300C19-5E69-47FF-8540-6D838410F08C}" type="presParOf" srcId="{24BC3F5F-8038-43CA-8F73-6909B15B8A3C}" destId="{542FDC97-A0F9-45EE-99CD-D1CF04584BE1}" srcOrd="1" destOrd="0" presId="urn:microsoft.com/office/officeart/2018/5/layout/CenteredIconLabelDescriptionList"/>
    <dgm:cxn modelId="{B6148F8D-39AF-4B1A-BB9C-D2A5457C5254}" type="presParOf" srcId="{24BC3F5F-8038-43CA-8F73-6909B15B8A3C}" destId="{ED7C41EC-28E7-49F6-AF0F-929321D7740C}" srcOrd="2" destOrd="0" presId="urn:microsoft.com/office/officeart/2018/5/layout/CenteredIconLabelDescriptionList"/>
    <dgm:cxn modelId="{B339586E-308D-482F-A8FC-705EA35ECA7B}" type="presParOf" srcId="{24BC3F5F-8038-43CA-8F73-6909B15B8A3C}" destId="{979836E3-8564-4C06-8EBF-B504D1595017}" srcOrd="3" destOrd="0" presId="urn:microsoft.com/office/officeart/2018/5/layout/CenteredIconLabelDescriptionList"/>
    <dgm:cxn modelId="{892EADDF-6F3C-4B21-8E5A-74A5155AE6DD}" type="presParOf" srcId="{24BC3F5F-8038-43CA-8F73-6909B15B8A3C}" destId="{16236FBA-689C-4685-8809-C42A63077DDA}" srcOrd="4" destOrd="0" presId="urn:microsoft.com/office/officeart/2018/5/layout/CenteredIconLabelDescriptionList"/>
    <dgm:cxn modelId="{FAF617C6-B427-44BB-AF8B-BF4B3D439C36}" type="presParOf" srcId="{0CEF9608-58D8-47F7-811D-77C671102A29}" destId="{F56536BD-3B1D-40D1-B799-F1ACFA5FA985}" srcOrd="3" destOrd="0" presId="urn:microsoft.com/office/officeart/2018/5/layout/CenteredIconLabelDescriptionList"/>
    <dgm:cxn modelId="{1FEAA2E7-84CA-4FFF-BD6F-1BE2909072C3}" type="presParOf" srcId="{0CEF9608-58D8-47F7-811D-77C671102A29}" destId="{8C3C880C-9791-4DA5-BC3C-FB13F7741626}" srcOrd="4" destOrd="0" presId="urn:microsoft.com/office/officeart/2018/5/layout/CenteredIconLabelDescriptionList"/>
    <dgm:cxn modelId="{F5BD8BD0-EFAE-451A-B573-BA70F2455414}" type="presParOf" srcId="{8C3C880C-9791-4DA5-BC3C-FB13F7741626}" destId="{BE99B42C-2D7B-4B5C-AB6C-4DB9752FD4E9}" srcOrd="0" destOrd="0" presId="urn:microsoft.com/office/officeart/2018/5/layout/CenteredIconLabelDescriptionList"/>
    <dgm:cxn modelId="{1267537B-08E6-40B9-BE1B-1D83C954007E}" type="presParOf" srcId="{8C3C880C-9791-4DA5-BC3C-FB13F7741626}" destId="{24225318-F75D-4525-9479-454D20018C17}" srcOrd="1" destOrd="0" presId="urn:microsoft.com/office/officeart/2018/5/layout/CenteredIconLabelDescriptionList"/>
    <dgm:cxn modelId="{910AA275-6F85-460C-AA3C-C6AAB33828C2}" type="presParOf" srcId="{8C3C880C-9791-4DA5-BC3C-FB13F7741626}" destId="{4B5BD229-D46D-45B3-9667-56DAD66DD5BC}" srcOrd="2" destOrd="0" presId="urn:microsoft.com/office/officeart/2018/5/layout/CenteredIconLabelDescriptionList"/>
    <dgm:cxn modelId="{89CAED93-9787-4638-BE1E-8D7E27A69FDA}" type="presParOf" srcId="{8C3C880C-9791-4DA5-BC3C-FB13F7741626}" destId="{B5B6D5FA-6747-4E3C-85CC-F0B4F32E934E}" srcOrd="3" destOrd="0" presId="urn:microsoft.com/office/officeart/2018/5/layout/CenteredIconLabelDescriptionList"/>
    <dgm:cxn modelId="{FAF2BE72-AFBE-4307-BFAC-958FCC6599D6}" type="presParOf" srcId="{8C3C880C-9791-4DA5-BC3C-FB13F7741626}" destId="{448F8A95-AD76-44F4-B14C-8AB1A913221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D09B40-ED18-4AB9-AB55-0F552C22FF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32BF5-F15A-4265-8900-634EAB025ABA}">
      <dgm:prSet/>
      <dgm:spPr/>
      <dgm:t>
        <a:bodyPr/>
        <a:lstStyle/>
        <a:p>
          <a:pPr>
            <a:defRPr b="1"/>
          </a:pPr>
          <a:r>
            <a:rPr lang="en-US"/>
            <a:t>Summary:</a:t>
          </a:r>
        </a:p>
      </dgm:t>
    </dgm:pt>
    <dgm:pt modelId="{D99959C7-5237-4F78-B7B9-75357518AB1A}" type="parTrans" cxnId="{58E8FCD1-0AEA-401B-96E9-332F1716722D}">
      <dgm:prSet/>
      <dgm:spPr/>
      <dgm:t>
        <a:bodyPr/>
        <a:lstStyle/>
        <a:p>
          <a:endParaRPr lang="en-US"/>
        </a:p>
      </dgm:t>
    </dgm:pt>
    <dgm:pt modelId="{FAEDDC1C-EE6B-4CA8-B848-78027F37AC32}" type="sibTrans" cxnId="{58E8FCD1-0AEA-401B-96E9-332F1716722D}">
      <dgm:prSet/>
      <dgm:spPr/>
      <dgm:t>
        <a:bodyPr/>
        <a:lstStyle/>
        <a:p>
          <a:endParaRPr lang="en-US"/>
        </a:p>
      </dgm:t>
    </dgm:pt>
    <dgm:pt modelId="{65CB82DB-3A13-4CDD-AE0C-8FE7BE4C257E}">
      <dgm:prSet/>
      <dgm:spPr/>
      <dgm:t>
        <a:bodyPr/>
        <a:lstStyle/>
        <a:p>
          <a:r>
            <a:rPr lang="en-US" dirty="0"/>
            <a:t>Training score is moderate, with higher recall but lower precision. </a:t>
          </a:r>
        </a:p>
      </dgm:t>
    </dgm:pt>
    <dgm:pt modelId="{584673C6-2464-4166-AD03-3327F2B56A02}" type="parTrans" cxnId="{39571532-1C4D-4EAB-87F7-1AE8505EF867}">
      <dgm:prSet/>
      <dgm:spPr/>
      <dgm:t>
        <a:bodyPr/>
        <a:lstStyle/>
        <a:p>
          <a:endParaRPr lang="en-US"/>
        </a:p>
      </dgm:t>
    </dgm:pt>
    <dgm:pt modelId="{56887EEF-BB5C-4443-951C-77CB2FA44221}" type="sibTrans" cxnId="{39571532-1C4D-4EAB-87F7-1AE8505EF867}">
      <dgm:prSet/>
      <dgm:spPr/>
      <dgm:t>
        <a:bodyPr/>
        <a:lstStyle/>
        <a:p>
          <a:endParaRPr lang="en-US"/>
        </a:p>
      </dgm:t>
    </dgm:pt>
    <dgm:pt modelId="{725B3B5B-F8B1-4E1C-A30D-5DFB742404C5}">
      <dgm:prSet/>
      <dgm:spPr/>
      <dgm:t>
        <a:bodyPr/>
        <a:lstStyle/>
        <a:p>
          <a:r>
            <a:rPr lang="en-US"/>
            <a:t>Model over predicts minority class. </a:t>
          </a:r>
        </a:p>
      </dgm:t>
    </dgm:pt>
    <dgm:pt modelId="{B0C19A8B-58FF-4EDE-A5F2-DF8B82C74BAB}" type="parTrans" cxnId="{0DC2C00B-78F5-49C2-B909-B35CB2CA9007}">
      <dgm:prSet/>
      <dgm:spPr/>
      <dgm:t>
        <a:bodyPr/>
        <a:lstStyle/>
        <a:p>
          <a:endParaRPr lang="en-US"/>
        </a:p>
      </dgm:t>
    </dgm:pt>
    <dgm:pt modelId="{FA8A6FCC-D8EC-4C82-93D4-E5FE0CE23A0C}" type="sibTrans" cxnId="{0DC2C00B-78F5-49C2-B909-B35CB2CA9007}">
      <dgm:prSet/>
      <dgm:spPr/>
      <dgm:t>
        <a:bodyPr/>
        <a:lstStyle/>
        <a:p>
          <a:endParaRPr lang="en-US"/>
        </a:p>
      </dgm:t>
    </dgm:pt>
    <dgm:pt modelId="{744B2BFC-0AD2-4B36-928D-CF6686C2FF13}">
      <dgm:prSet/>
      <dgm:spPr/>
      <dgm:t>
        <a:bodyPr/>
        <a:lstStyle/>
        <a:p>
          <a:pPr>
            <a:defRPr b="1"/>
          </a:pPr>
          <a:r>
            <a:rPr lang="en-US" dirty="0"/>
            <a:t>Next Steps:</a:t>
          </a:r>
        </a:p>
      </dgm:t>
    </dgm:pt>
    <dgm:pt modelId="{57BED67F-A9D1-4D24-B21F-3E4763D98DD4}" type="parTrans" cxnId="{12AD0063-F84E-4212-A5CE-3917EBE0F865}">
      <dgm:prSet/>
      <dgm:spPr/>
      <dgm:t>
        <a:bodyPr/>
        <a:lstStyle/>
        <a:p>
          <a:endParaRPr lang="en-US"/>
        </a:p>
      </dgm:t>
    </dgm:pt>
    <dgm:pt modelId="{B49904A3-FC97-4C9B-9762-10F9A1C8ED42}" type="sibTrans" cxnId="{12AD0063-F84E-4212-A5CE-3917EBE0F865}">
      <dgm:prSet/>
      <dgm:spPr/>
      <dgm:t>
        <a:bodyPr/>
        <a:lstStyle/>
        <a:p>
          <a:endParaRPr lang="en-US"/>
        </a:p>
      </dgm:t>
    </dgm:pt>
    <dgm:pt modelId="{A60BCDDC-E0B6-462E-BA85-F5FB92C92734}">
      <dgm:prSet/>
      <dgm:spPr/>
      <dgm:t>
        <a:bodyPr/>
        <a:lstStyle/>
        <a:p>
          <a:r>
            <a:rPr lang="en-US"/>
            <a:t>Resampling and apply class weights</a:t>
          </a:r>
        </a:p>
      </dgm:t>
    </dgm:pt>
    <dgm:pt modelId="{AD339390-E523-4256-BB69-70F1571133AD}" type="parTrans" cxnId="{3C1224B9-CC83-4CD6-94AA-03D2670530CE}">
      <dgm:prSet/>
      <dgm:spPr/>
      <dgm:t>
        <a:bodyPr/>
        <a:lstStyle/>
        <a:p>
          <a:endParaRPr lang="en-US"/>
        </a:p>
      </dgm:t>
    </dgm:pt>
    <dgm:pt modelId="{A535992A-9D32-458F-AF95-A2150B1BEBE3}" type="sibTrans" cxnId="{3C1224B9-CC83-4CD6-94AA-03D2670530CE}">
      <dgm:prSet/>
      <dgm:spPr/>
      <dgm:t>
        <a:bodyPr/>
        <a:lstStyle/>
        <a:p>
          <a:endParaRPr lang="en-US"/>
        </a:p>
      </dgm:t>
    </dgm:pt>
    <dgm:pt modelId="{C69851F3-CA4B-4E6F-B997-8675CC6DA025}">
      <dgm:prSet/>
      <dgm:spPr/>
      <dgm:t>
        <a:bodyPr/>
        <a:lstStyle/>
        <a:p>
          <a:r>
            <a:rPr lang="en-US"/>
            <a:t>Additional feature engineering, such as mapping countries to continents/GDP, categorizing regions by income level, etc. </a:t>
          </a:r>
        </a:p>
      </dgm:t>
    </dgm:pt>
    <dgm:pt modelId="{D662E967-5FC8-4189-8185-872E3C125000}" type="parTrans" cxnId="{D2BC77B2-EA91-4D84-8851-31E6A263A6FB}">
      <dgm:prSet/>
      <dgm:spPr/>
      <dgm:t>
        <a:bodyPr/>
        <a:lstStyle/>
        <a:p>
          <a:endParaRPr lang="en-US"/>
        </a:p>
      </dgm:t>
    </dgm:pt>
    <dgm:pt modelId="{5DBC6EB8-3BD3-4B53-86E7-22A9D508A093}" type="sibTrans" cxnId="{D2BC77B2-EA91-4D84-8851-31E6A263A6FB}">
      <dgm:prSet/>
      <dgm:spPr/>
      <dgm:t>
        <a:bodyPr/>
        <a:lstStyle/>
        <a:p>
          <a:endParaRPr lang="en-US"/>
        </a:p>
      </dgm:t>
    </dgm:pt>
    <dgm:pt modelId="{694BD872-20BE-4D9D-9A4B-BF6EAE01F088}">
      <dgm:prSet/>
      <dgm:spPr/>
      <dgm:t>
        <a:bodyPr/>
        <a:lstStyle/>
        <a:p>
          <a:r>
            <a:rPr lang="en-US"/>
            <a:t>Implement K-fold cross validations and fine-tune model for further accuracy.</a:t>
          </a:r>
        </a:p>
      </dgm:t>
    </dgm:pt>
    <dgm:pt modelId="{4202C90F-79B9-453D-90B9-39F60BA5390B}" type="parTrans" cxnId="{3120FD30-AA14-44CA-BB7B-9946277A0474}">
      <dgm:prSet/>
      <dgm:spPr/>
      <dgm:t>
        <a:bodyPr/>
        <a:lstStyle/>
        <a:p>
          <a:endParaRPr lang="en-US"/>
        </a:p>
      </dgm:t>
    </dgm:pt>
    <dgm:pt modelId="{EC2EC026-5D40-4848-8ACD-260677419E98}" type="sibTrans" cxnId="{3120FD30-AA14-44CA-BB7B-9946277A0474}">
      <dgm:prSet/>
      <dgm:spPr/>
      <dgm:t>
        <a:bodyPr/>
        <a:lstStyle/>
        <a:p>
          <a:endParaRPr lang="en-US"/>
        </a:p>
      </dgm:t>
    </dgm:pt>
    <dgm:pt modelId="{CEFF48F3-1487-5548-8BD4-981362A189D9}" type="pres">
      <dgm:prSet presAssocID="{EBD09B40-ED18-4AB9-AB55-0F552C22FFBD}" presName="linear" presStyleCnt="0">
        <dgm:presLayoutVars>
          <dgm:dir/>
          <dgm:animLvl val="lvl"/>
          <dgm:resizeHandles val="exact"/>
        </dgm:presLayoutVars>
      </dgm:prSet>
      <dgm:spPr/>
    </dgm:pt>
    <dgm:pt modelId="{9B7C55B0-12F9-F046-8673-471BA7D49286}" type="pres">
      <dgm:prSet presAssocID="{9D732BF5-F15A-4265-8900-634EAB025ABA}" presName="parentLin" presStyleCnt="0"/>
      <dgm:spPr/>
    </dgm:pt>
    <dgm:pt modelId="{0544BAB0-5988-884D-A1BF-262AA4C02EB6}" type="pres">
      <dgm:prSet presAssocID="{9D732BF5-F15A-4265-8900-634EAB025ABA}" presName="parentLeftMargin" presStyleLbl="node1" presStyleIdx="0" presStyleCnt="2"/>
      <dgm:spPr/>
    </dgm:pt>
    <dgm:pt modelId="{AB6C358E-12AE-2F43-B5E0-AF7A218D650B}" type="pres">
      <dgm:prSet presAssocID="{9D732BF5-F15A-4265-8900-634EAB025A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7ED498-85A9-D346-A06A-4C17AD43ABC7}" type="pres">
      <dgm:prSet presAssocID="{9D732BF5-F15A-4265-8900-634EAB025ABA}" presName="negativeSpace" presStyleCnt="0"/>
      <dgm:spPr/>
    </dgm:pt>
    <dgm:pt modelId="{2AB1491F-B7A7-A74E-9B7A-A3B51E4D18C1}" type="pres">
      <dgm:prSet presAssocID="{9D732BF5-F15A-4265-8900-634EAB025ABA}" presName="childText" presStyleLbl="conFgAcc1" presStyleIdx="0" presStyleCnt="2">
        <dgm:presLayoutVars>
          <dgm:bulletEnabled val="1"/>
        </dgm:presLayoutVars>
      </dgm:prSet>
      <dgm:spPr/>
    </dgm:pt>
    <dgm:pt modelId="{67E59F93-E981-1C43-AFE9-7830046FEE7A}" type="pres">
      <dgm:prSet presAssocID="{FAEDDC1C-EE6B-4CA8-B848-78027F37AC32}" presName="spaceBetweenRectangles" presStyleCnt="0"/>
      <dgm:spPr/>
    </dgm:pt>
    <dgm:pt modelId="{7F2DCF50-9E78-FE46-9F57-8055191BBDA4}" type="pres">
      <dgm:prSet presAssocID="{744B2BFC-0AD2-4B36-928D-CF6686C2FF13}" presName="parentLin" presStyleCnt="0"/>
      <dgm:spPr/>
    </dgm:pt>
    <dgm:pt modelId="{7C3F74B2-098D-0E4C-B14D-A03E5838D7F2}" type="pres">
      <dgm:prSet presAssocID="{744B2BFC-0AD2-4B36-928D-CF6686C2FF13}" presName="parentLeftMargin" presStyleLbl="node1" presStyleIdx="0" presStyleCnt="2"/>
      <dgm:spPr/>
    </dgm:pt>
    <dgm:pt modelId="{C144FACE-6D9C-9D4A-81D8-BF9F7BCA0C01}" type="pres">
      <dgm:prSet presAssocID="{744B2BFC-0AD2-4B36-928D-CF6686C2FF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FF986E-6326-374E-BC42-2ECF52B7888E}" type="pres">
      <dgm:prSet presAssocID="{744B2BFC-0AD2-4B36-928D-CF6686C2FF13}" presName="negativeSpace" presStyleCnt="0"/>
      <dgm:spPr/>
    </dgm:pt>
    <dgm:pt modelId="{3D493664-380D-1046-8F83-3066FC0C68A7}" type="pres">
      <dgm:prSet presAssocID="{744B2BFC-0AD2-4B36-928D-CF6686C2FF1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DC2C00B-78F5-49C2-B909-B35CB2CA9007}" srcId="{9D732BF5-F15A-4265-8900-634EAB025ABA}" destId="{725B3B5B-F8B1-4E1C-A30D-5DFB742404C5}" srcOrd="1" destOrd="0" parTransId="{B0C19A8B-58FF-4EDE-A5F2-DF8B82C74BAB}" sibTransId="{FA8A6FCC-D8EC-4C82-93D4-E5FE0CE23A0C}"/>
    <dgm:cxn modelId="{53B9611D-BC4E-8E44-9B4E-42E8370C16FC}" type="presOf" srcId="{725B3B5B-F8B1-4E1C-A30D-5DFB742404C5}" destId="{2AB1491F-B7A7-A74E-9B7A-A3B51E4D18C1}" srcOrd="0" destOrd="1" presId="urn:microsoft.com/office/officeart/2005/8/layout/list1"/>
    <dgm:cxn modelId="{3120FD30-AA14-44CA-BB7B-9946277A0474}" srcId="{744B2BFC-0AD2-4B36-928D-CF6686C2FF13}" destId="{694BD872-20BE-4D9D-9A4B-BF6EAE01F088}" srcOrd="2" destOrd="0" parTransId="{4202C90F-79B9-453D-90B9-39F60BA5390B}" sibTransId="{EC2EC026-5D40-4848-8ACD-260677419E98}"/>
    <dgm:cxn modelId="{39571532-1C4D-4EAB-87F7-1AE8505EF867}" srcId="{9D732BF5-F15A-4265-8900-634EAB025ABA}" destId="{65CB82DB-3A13-4CDD-AE0C-8FE7BE4C257E}" srcOrd="0" destOrd="0" parTransId="{584673C6-2464-4166-AD03-3327F2B56A02}" sibTransId="{56887EEF-BB5C-4443-951C-77CB2FA44221}"/>
    <dgm:cxn modelId="{D44D5645-0406-6B45-AA91-FF8C051B2B3C}" type="presOf" srcId="{744B2BFC-0AD2-4B36-928D-CF6686C2FF13}" destId="{7C3F74B2-098D-0E4C-B14D-A03E5838D7F2}" srcOrd="0" destOrd="0" presId="urn:microsoft.com/office/officeart/2005/8/layout/list1"/>
    <dgm:cxn modelId="{1966D74A-DA8B-6B40-AD0C-6359B325FD36}" type="presOf" srcId="{744B2BFC-0AD2-4B36-928D-CF6686C2FF13}" destId="{C144FACE-6D9C-9D4A-81D8-BF9F7BCA0C01}" srcOrd="1" destOrd="0" presId="urn:microsoft.com/office/officeart/2005/8/layout/list1"/>
    <dgm:cxn modelId="{D6964359-64DF-C146-9C5B-A0D544A2C1BA}" type="presOf" srcId="{694BD872-20BE-4D9D-9A4B-BF6EAE01F088}" destId="{3D493664-380D-1046-8F83-3066FC0C68A7}" srcOrd="0" destOrd="2" presId="urn:microsoft.com/office/officeart/2005/8/layout/list1"/>
    <dgm:cxn modelId="{12AD0063-F84E-4212-A5CE-3917EBE0F865}" srcId="{EBD09B40-ED18-4AB9-AB55-0F552C22FFBD}" destId="{744B2BFC-0AD2-4B36-928D-CF6686C2FF13}" srcOrd="1" destOrd="0" parTransId="{57BED67F-A9D1-4D24-B21F-3E4763D98DD4}" sibTransId="{B49904A3-FC97-4C9B-9762-10F9A1C8ED42}"/>
    <dgm:cxn modelId="{3249226A-063E-2A45-8F95-324E42F58D65}" type="presOf" srcId="{A60BCDDC-E0B6-462E-BA85-F5FB92C92734}" destId="{3D493664-380D-1046-8F83-3066FC0C68A7}" srcOrd="0" destOrd="0" presId="urn:microsoft.com/office/officeart/2005/8/layout/list1"/>
    <dgm:cxn modelId="{052A087E-C358-114F-BE3C-64A2A72BF56C}" type="presOf" srcId="{9D732BF5-F15A-4265-8900-634EAB025ABA}" destId="{0544BAB0-5988-884D-A1BF-262AA4C02EB6}" srcOrd="0" destOrd="0" presId="urn:microsoft.com/office/officeart/2005/8/layout/list1"/>
    <dgm:cxn modelId="{6CF941AB-3260-FE40-A336-D8C93E71C4A3}" type="presOf" srcId="{C69851F3-CA4B-4E6F-B997-8675CC6DA025}" destId="{3D493664-380D-1046-8F83-3066FC0C68A7}" srcOrd="0" destOrd="1" presId="urn:microsoft.com/office/officeart/2005/8/layout/list1"/>
    <dgm:cxn modelId="{D2BC77B2-EA91-4D84-8851-31E6A263A6FB}" srcId="{744B2BFC-0AD2-4B36-928D-CF6686C2FF13}" destId="{C69851F3-CA4B-4E6F-B997-8675CC6DA025}" srcOrd="1" destOrd="0" parTransId="{D662E967-5FC8-4189-8185-872E3C125000}" sibTransId="{5DBC6EB8-3BD3-4B53-86E7-22A9D508A093}"/>
    <dgm:cxn modelId="{3C1224B9-CC83-4CD6-94AA-03D2670530CE}" srcId="{744B2BFC-0AD2-4B36-928D-CF6686C2FF13}" destId="{A60BCDDC-E0B6-462E-BA85-F5FB92C92734}" srcOrd="0" destOrd="0" parTransId="{AD339390-E523-4256-BB69-70F1571133AD}" sibTransId="{A535992A-9D32-458F-AF95-A2150B1BEBE3}"/>
    <dgm:cxn modelId="{58E8FCD1-0AEA-401B-96E9-332F1716722D}" srcId="{EBD09B40-ED18-4AB9-AB55-0F552C22FFBD}" destId="{9D732BF5-F15A-4265-8900-634EAB025ABA}" srcOrd="0" destOrd="0" parTransId="{D99959C7-5237-4F78-B7B9-75357518AB1A}" sibTransId="{FAEDDC1C-EE6B-4CA8-B848-78027F37AC32}"/>
    <dgm:cxn modelId="{519427DA-8749-5F49-9230-0CF6469F515F}" type="presOf" srcId="{9D732BF5-F15A-4265-8900-634EAB025ABA}" destId="{AB6C358E-12AE-2F43-B5E0-AF7A218D650B}" srcOrd="1" destOrd="0" presId="urn:microsoft.com/office/officeart/2005/8/layout/list1"/>
    <dgm:cxn modelId="{A271BFDA-0991-3F41-BE34-88246554291F}" type="presOf" srcId="{EBD09B40-ED18-4AB9-AB55-0F552C22FFBD}" destId="{CEFF48F3-1487-5548-8BD4-981362A189D9}" srcOrd="0" destOrd="0" presId="urn:microsoft.com/office/officeart/2005/8/layout/list1"/>
    <dgm:cxn modelId="{BA4CF8FF-17E4-8F43-8DEB-C8CD8CAF9C30}" type="presOf" srcId="{65CB82DB-3A13-4CDD-AE0C-8FE7BE4C257E}" destId="{2AB1491F-B7A7-A74E-9B7A-A3B51E4D18C1}" srcOrd="0" destOrd="0" presId="urn:microsoft.com/office/officeart/2005/8/layout/list1"/>
    <dgm:cxn modelId="{AF248487-0661-3E43-8646-8F60E2F322AE}" type="presParOf" srcId="{CEFF48F3-1487-5548-8BD4-981362A189D9}" destId="{9B7C55B0-12F9-F046-8673-471BA7D49286}" srcOrd="0" destOrd="0" presId="urn:microsoft.com/office/officeart/2005/8/layout/list1"/>
    <dgm:cxn modelId="{B04BAD09-B1BF-9C49-8421-DEE9CC001AA9}" type="presParOf" srcId="{9B7C55B0-12F9-F046-8673-471BA7D49286}" destId="{0544BAB0-5988-884D-A1BF-262AA4C02EB6}" srcOrd="0" destOrd="0" presId="urn:microsoft.com/office/officeart/2005/8/layout/list1"/>
    <dgm:cxn modelId="{0C6A92DE-4D70-9648-9DEA-186FD3C083F0}" type="presParOf" srcId="{9B7C55B0-12F9-F046-8673-471BA7D49286}" destId="{AB6C358E-12AE-2F43-B5E0-AF7A218D650B}" srcOrd="1" destOrd="0" presId="urn:microsoft.com/office/officeart/2005/8/layout/list1"/>
    <dgm:cxn modelId="{43D7CE99-26FC-764C-8F68-A9BD76D081A4}" type="presParOf" srcId="{CEFF48F3-1487-5548-8BD4-981362A189D9}" destId="{AA7ED498-85A9-D346-A06A-4C17AD43ABC7}" srcOrd="1" destOrd="0" presId="urn:microsoft.com/office/officeart/2005/8/layout/list1"/>
    <dgm:cxn modelId="{1F6F628C-2350-E441-B72B-27BFE84B0579}" type="presParOf" srcId="{CEFF48F3-1487-5548-8BD4-981362A189D9}" destId="{2AB1491F-B7A7-A74E-9B7A-A3B51E4D18C1}" srcOrd="2" destOrd="0" presId="urn:microsoft.com/office/officeart/2005/8/layout/list1"/>
    <dgm:cxn modelId="{10F51C9E-2F2E-EE40-9A49-01F142B74427}" type="presParOf" srcId="{CEFF48F3-1487-5548-8BD4-981362A189D9}" destId="{67E59F93-E981-1C43-AFE9-7830046FEE7A}" srcOrd="3" destOrd="0" presId="urn:microsoft.com/office/officeart/2005/8/layout/list1"/>
    <dgm:cxn modelId="{A374DCD8-B314-004D-BA69-E88270F5F767}" type="presParOf" srcId="{CEFF48F3-1487-5548-8BD4-981362A189D9}" destId="{7F2DCF50-9E78-FE46-9F57-8055191BBDA4}" srcOrd="4" destOrd="0" presId="urn:microsoft.com/office/officeart/2005/8/layout/list1"/>
    <dgm:cxn modelId="{7BF9187F-AD37-C14C-BBB2-4938A82939BB}" type="presParOf" srcId="{7F2DCF50-9E78-FE46-9F57-8055191BBDA4}" destId="{7C3F74B2-098D-0E4C-B14D-A03E5838D7F2}" srcOrd="0" destOrd="0" presId="urn:microsoft.com/office/officeart/2005/8/layout/list1"/>
    <dgm:cxn modelId="{E2D1FCF8-8981-864A-8582-CF64CBCEF4DC}" type="presParOf" srcId="{7F2DCF50-9E78-FE46-9F57-8055191BBDA4}" destId="{C144FACE-6D9C-9D4A-81D8-BF9F7BCA0C01}" srcOrd="1" destOrd="0" presId="urn:microsoft.com/office/officeart/2005/8/layout/list1"/>
    <dgm:cxn modelId="{47AAA8D4-BCE2-374D-8C26-BDEA61FDD4B0}" type="presParOf" srcId="{CEFF48F3-1487-5548-8BD4-981362A189D9}" destId="{43FF986E-6326-374E-BC42-2ECF52B7888E}" srcOrd="5" destOrd="0" presId="urn:microsoft.com/office/officeart/2005/8/layout/list1"/>
    <dgm:cxn modelId="{BAE55890-81BF-CE40-8572-B388C62F6402}" type="presParOf" srcId="{CEFF48F3-1487-5548-8BD4-981362A189D9}" destId="{3D493664-380D-1046-8F83-3066FC0C68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273B4-CFC3-4F48-88B3-0B0AE914EF13}">
      <dsp:nvSpPr>
        <dsp:cNvPr id="0" name=""/>
        <dsp:cNvSpPr/>
      </dsp:nvSpPr>
      <dsp:spPr>
        <a:xfrm>
          <a:off x="5724904" y="622728"/>
          <a:ext cx="1318570" cy="131857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31157-7D38-4C4C-9328-9963D7DC5E08}">
      <dsp:nvSpPr>
        <dsp:cNvPr id="0" name=""/>
        <dsp:cNvSpPr/>
      </dsp:nvSpPr>
      <dsp:spPr>
        <a:xfrm>
          <a:off x="949" y="216994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Background:</a:t>
          </a:r>
        </a:p>
      </dsp:txBody>
      <dsp:txXfrm>
        <a:off x="949" y="2169948"/>
        <a:ext cx="3767343" cy="565101"/>
      </dsp:txXfrm>
    </dsp:sp>
    <dsp:sp modelId="{1B942084-9AAE-44ED-AE70-2481187C020E}">
      <dsp:nvSpPr>
        <dsp:cNvPr id="0" name=""/>
        <dsp:cNvSpPr/>
      </dsp:nvSpPr>
      <dsp:spPr>
        <a:xfrm>
          <a:off x="96035" y="2844020"/>
          <a:ext cx="3602667" cy="798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 attended a predictive analytics conference; interested in intra-session/real-time conversion modeling.</a:t>
          </a:r>
        </a:p>
      </dsp:txBody>
      <dsp:txXfrm>
        <a:off x="96035" y="2844020"/>
        <a:ext cx="3602667" cy="798430"/>
      </dsp:txXfrm>
    </dsp:sp>
    <dsp:sp modelId="{F39B69E9-2841-4DA5-AA87-EB2CE2C47642}">
      <dsp:nvSpPr>
        <dsp:cNvPr id="0" name=""/>
        <dsp:cNvSpPr/>
      </dsp:nvSpPr>
      <dsp:spPr>
        <a:xfrm>
          <a:off x="1161441" y="607555"/>
          <a:ext cx="1318570" cy="131857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A0D2-4F85-402D-9235-0AAFA390BC9A}">
      <dsp:nvSpPr>
        <dsp:cNvPr id="0" name=""/>
        <dsp:cNvSpPr/>
      </dsp:nvSpPr>
      <dsp:spPr>
        <a:xfrm>
          <a:off x="4427578" y="2236316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Objectives:</a:t>
          </a:r>
        </a:p>
      </dsp:txBody>
      <dsp:txXfrm>
        <a:off x="4427578" y="2236316"/>
        <a:ext cx="3767343" cy="565101"/>
      </dsp:txXfrm>
    </dsp:sp>
    <dsp:sp modelId="{9FAFE317-F86B-48A9-8B83-D88A19293BAF}">
      <dsp:nvSpPr>
        <dsp:cNvPr id="0" name=""/>
        <dsp:cNvSpPr/>
      </dsp:nvSpPr>
      <dsp:spPr>
        <a:xfrm>
          <a:off x="4427578" y="2907319"/>
          <a:ext cx="3767343" cy="53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Provided raw data to build a propensity model and predict transaction likelihood.</a:t>
          </a:r>
        </a:p>
      </dsp:txBody>
      <dsp:txXfrm>
        <a:off x="4427578" y="2907319"/>
        <a:ext cx="3767343" cy="532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D44D3-BC90-4BED-992B-B6E1FBE2F9D9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A8EAC-7709-4656-988A-21C3076B904B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F2F1-E328-4ACD-AF35-0CF49A5A4E8A}">
      <dsp:nvSpPr>
        <dsp:cNvPr id="0" name=""/>
        <dsp:cNvSpPr/>
      </dsp:nvSpPr>
      <dsp:spPr>
        <a:xfrm>
          <a:off x="1383287" y="511"/>
          <a:ext cx="36881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Spend Optimization:</a:t>
          </a:r>
        </a:p>
      </dsp:txBody>
      <dsp:txXfrm>
        <a:off x="1383287" y="511"/>
        <a:ext cx="3688141" cy="1197651"/>
      </dsp:txXfrm>
    </dsp:sp>
    <dsp:sp modelId="{06F726A1-ABED-48FC-8F9B-FFA2F2548A88}">
      <dsp:nvSpPr>
        <dsp:cNvPr id="0" name=""/>
        <dsp:cNvSpPr/>
      </dsp:nvSpPr>
      <dsp:spPr>
        <a:xfrm>
          <a:off x="5071429" y="511"/>
          <a:ext cx="31244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Goal: Target high-likelihood converters with increased bids, optimized email campaigns or targeted video ads.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Metric: Precision.</a:t>
          </a:r>
        </a:p>
      </dsp:txBody>
      <dsp:txXfrm>
        <a:off x="5071429" y="511"/>
        <a:ext cx="3124441" cy="1197651"/>
      </dsp:txXfrm>
    </dsp:sp>
    <dsp:sp modelId="{561F2C0D-4C0D-4385-937F-7EAFBAB36046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B99D9-99C6-4D3B-9386-74265157142F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51FE3-40A7-4253-A03A-A706F3851062}">
      <dsp:nvSpPr>
        <dsp:cNvPr id="0" name=""/>
        <dsp:cNvSpPr/>
      </dsp:nvSpPr>
      <dsp:spPr>
        <a:xfrm>
          <a:off x="1383287" y="1497576"/>
          <a:ext cx="36881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Budget Optimization:</a:t>
          </a:r>
        </a:p>
      </dsp:txBody>
      <dsp:txXfrm>
        <a:off x="1383287" y="1497576"/>
        <a:ext cx="3688141" cy="1197651"/>
      </dsp:txXfrm>
    </dsp:sp>
    <dsp:sp modelId="{9A61A667-A05C-4D22-BDB1-2B13DF3DA8F7}">
      <dsp:nvSpPr>
        <dsp:cNvPr id="0" name=""/>
        <dsp:cNvSpPr/>
      </dsp:nvSpPr>
      <dsp:spPr>
        <a:xfrm>
          <a:off x="5071429" y="1497576"/>
          <a:ext cx="31244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Goal: Prioritize budget toward high-likelihood users.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Metric: Recall.</a:t>
          </a:r>
        </a:p>
      </dsp:txBody>
      <dsp:txXfrm>
        <a:off x="5071429" y="1497576"/>
        <a:ext cx="3124441" cy="1197651"/>
      </dsp:txXfrm>
    </dsp:sp>
    <dsp:sp modelId="{0B575676-BBE2-450B-8F75-F712C77C2BD3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3D3D0-C35B-44F7-B448-DDC30F3572EC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B6B0E-2ADB-4965-9794-F2A967E2DCFC}">
      <dsp:nvSpPr>
        <dsp:cNvPr id="0" name=""/>
        <dsp:cNvSpPr/>
      </dsp:nvSpPr>
      <dsp:spPr>
        <a:xfrm>
          <a:off x="1383287" y="2994641"/>
          <a:ext cx="36881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Hybrid Approach:</a:t>
          </a:r>
        </a:p>
      </dsp:txBody>
      <dsp:txXfrm>
        <a:off x="1383287" y="2994641"/>
        <a:ext cx="3688141" cy="1197651"/>
      </dsp:txXfrm>
    </dsp:sp>
    <dsp:sp modelId="{1D514ED1-B5A3-4710-AE93-2A0E545C065C}">
      <dsp:nvSpPr>
        <dsp:cNvPr id="0" name=""/>
        <dsp:cNvSpPr/>
      </dsp:nvSpPr>
      <dsp:spPr>
        <a:xfrm>
          <a:off x="5071429" y="2994641"/>
          <a:ext cx="31244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Goal: Target high-likelihood users and retarget non-converters.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Metric: Both precision and recall.</a:t>
          </a:r>
        </a:p>
      </dsp:txBody>
      <dsp:txXfrm>
        <a:off x="5071429" y="2994641"/>
        <a:ext cx="3124441" cy="1197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601F0-B270-BC40-8C08-89E18AAA5CBE}">
      <dsp:nvSpPr>
        <dsp:cNvPr id="0" name=""/>
        <dsp:cNvSpPr/>
      </dsp:nvSpPr>
      <dsp:spPr>
        <a:xfrm>
          <a:off x="2464" y="8902"/>
          <a:ext cx="2402978" cy="797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Handling Low-Frequency Data:</a:t>
          </a:r>
        </a:p>
      </dsp:txBody>
      <dsp:txXfrm>
        <a:off x="2464" y="8902"/>
        <a:ext cx="2402978" cy="797395"/>
      </dsp:txXfrm>
    </dsp:sp>
    <dsp:sp modelId="{40C8C317-A4F6-F945-8815-8AA6EC1FCA52}">
      <dsp:nvSpPr>
        <dsp:cNvPr id="0" name=""/>
        <dsp:cNvSpPr/>
      </dsp:nvSpPr>
      <dsp:spPr>
        <a:xfrm>
          <a:off x="2464" y="806298"/>
          <a:ext cx="2402978" cy="31336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Group low-frequency values</a:t>
          </a:r>
        </a:p>
      </dsp:txBody>
      <dsp:txXfrm>
        <a:off x="2464" y="806298"/>
        <a:ext cx="2402978" cy="3133674"/>
      </dsp:txXfrm>
    </dsp:sp>
    <dsp:sp modelId="{A5028947-BA1F-DD43-9165-BDE2B1C64793}">
      <dsp:nvSpPr>
        <dsp:cNvPr id="0" name=""/>
        <dsp:cNvSpPr/>
      </dsp:nvSpPr>
      <dsp:spPr>
        <a:xfrm>
          <a:off x="2741860" y="8902"/>
          <a:ext cx="2402978" cy="79739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Engineering:</a:t>
          </a:r>
        </a:p>
      </dsp:txBody>
      <dsp:txXfrm>
        <a:off x="2741860" y="8902"/>
        <a:ext cx="2402978" cy="797395"/>
      </dsp:txXfrm>
    </dsp:sp>
    <dsp:sp modelId="{B964B74E-B044-7747-A80D-36E1087064B3}">
      <dsp:nvSpPr>
        <dsp:cNvPr id="0" name=""/>
        <dsp:cNvSpPr/>
      </dsp:nvSpPr>
      <dsp:spPr>
        <a:xfrm>
          <a:off x="2741860" y="806298"/>
          <a:ext cx="2402978" cy="3133674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Categorized landing pages and created binary indicators for visit sequences (second and third).</a:t>
          </a:r>
        </a:p>
      </dsp:txBody>
      <dsp:txXfrm>
        <a:off x="2741860" y="806298"/>
        <a:ext cx="2402978" cy="3133674"/>
      </dsp:txXfrm>
    </dsp:sp>
    <dsp:sp modelId="{618E8BD3-4AA0-C24B-A658-D6C280012E04}">
      <dsp:nvSpPr>
        <dsp:cNvPr id="0" name=""/>
        <dsp:cNvSpPr/>
      </dsp:nvSpPr>
      <dsp:spPr>
        <a:xfrm>
          <a:off x="5481256" y="8902"/>
          <a:ext cx="2402978" cy="7973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Encoding:</a:t>
          </a:r>
        </a:p>
      </dsp:txBody>
      <dsp:txXfrm>
        <a:off x="5481256" y="8902"/>
        <a:ext cx="2402978" cy="797395"/>
      </dsp:txXfrm>
    </dsp:sp>
    <dsp:sp modelId="{940E6FBA-89B6-A748-9ABB-FFE998B9E28F}">
      <dsp:nvSpPr>
        <dsp:cNvPr id="0" name=""/>
        <dsp:cNvSpPr/>
      </dsp:nvSpPr>
      <dsp:spPr>
        <a:xfrm>
          <a:off x="5481256" y="806298"/>
          <a:ext cx="2402978" cy="313367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One-hot encoding for categorical features with &lt;10 levels.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Target encoding for categorical features with &gt;10 levels.</a:t>
          </a:r>
        </a:p>
      </dsp:txBody>
      <dsp:txXfrm>
        <a:off x="5481256" y="806298"/>
        <a:ext cx="2402978" cy="3133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1924B-DD12-4607-A6D0-2D0714977CD6}">
      <dsp:nvSpPr>
        <dsp:cNvPr id="0" name=""/>
        <dsp:cNvSpPr/>
      </dsp:nvSpPr>
      <dsp:spPr>
        <a:xfrm>
          <a:off x="800349" y="933758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BE84E-2FC1-433F-8689-02FC95207009}">
      <dsp:nvSpPr>
        <dsp:cNvPr id="0" name=""/>
        <dsp:cNvSpPr/>
      </dsp:nvSpPr>
      <dsp:spPr>
        <a:xfrm>
          <a:off x="6486" y="1888675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Model Selection:</a:t>
          </a:r>
        </a:p>
      </dsp:txBody>
      <dsp:txXfrm>
        <a:off x="6486" y="1888675"/>
        <a:ext cx="2442656" cy="366398"/>
      </dsp:txXfrm>
    </dsp:sp>
    <dsp:sp modelId="{7B25F927-BC8C-44F7-8DDC-90FD42048583}">
      <dsp:nvSpPr>
        <dsp:cNvPr id="0" name=""/>
        <dsp:cNvSpPr/>
      </dsp:nvSpPr>
      <dsp:spPr>
        <a:xfrm>
          <a:off x="6486" y="2301580"/>
          <a:ext cx="2442656" cy="957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Classifier</a:t>
          </a:r>
        </a:p>
      </dsp:txBody>
      <dsp:txXfrm>
        <a:off x="6486" y="2301580"/>
        <a:ext cx="2442656" cy="957465"/>
      </dsp:txXfrm>
    </dsp:sp>
    <dsp:sp modelId="{575506B5-1900-4B09-8DDD-8A95A4136100}">
      <dsp:nvSpPr>
        <dsp:cNvPr id="0" name=""/>
        <dsp:cNvSpPr/>
      </dsp:nvSpPr>
      <dsp:spPr>
        <a:xfrm>
          <a:off x="3670470" y="933758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C41EC-28E7-49F6-AF0F-929321D7740C}">
      <dsp:nvSpPr>
        <dsp:cNvPr id="0" name=""/>
        <dsp:cNvSpPr/>
      </dsp:nvSpPr>
      <dsp:spPr>
        <a:xfrm>
          <a:off x="2876607" y="1888675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Feature Selection:</a:t>
          </a:r>
        </a:p>
      </dsp:txBody>
      <dsp:txXfrm>
        <a:off x="2876607" y="1888675"/>
        <a:ext cx="2442656" cy="366398"/>
      </dsp:txXfrm>
    </dsp:sp>
    <dsp:sp modelId="{16236FBA-689C-4685-8809-C42A63077DDA}">
      <dsp:nvSpPr>
        <dsp:cNvPr id="0" name=""/>
        <dsp:cNvSpPr/>
      </dsp:nvSpPr>
      <dsp:spPr>
        <a:xfrm>
          <a:off x="2876607" y="2301580"/>
          <a:ext cx="2442656" cy="957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20 key variables, including user type, temporal, session details, source, browser, landing pages, etc.</a:t>
          </a:r>
        </a:p>
      </dsp:txBody>
      <dsp:txXfrm>
        <a:off x="2876607" y="2301580"/>
        <a:ext cx="2442656" cy="957465"/>
      </dsp:txXfrm>
    </dsp:sp>
    <dsp:sp modelId="{BE99B42C-2D7B-4B5C-AB6C-4DB9752FD4E9}">
      <dsp:nvSpPr>
        <dsp:cNvPr id="0" name=""/>
        <dsp:cNvSpPr/>
      </dsp:nvSpPr>
      <dsp:spPr>
        <a:xfrm>
          <a:off x="6540591" y="933758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BD229-D46D-45B3-9667-56DAD66DD5BC}">
      <dsp:nvSpPr>
        <dsp:cNvPr id="0" name=""/>
        <dsp:cNvSpPr/>
      </dsp:nvSpPr>
      <dsp:spPr>
        <a:xfrm>
          <a:off x="5746728" y="1888675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Target Variable:</a:t>
          </a:r>
        </a:p>
      </dsp:txBody>
      <dsp:txXfrm>
        <a:off x="5746728" y="1888675"/>
        <a:ext cx="2442656" cy="366398"/>
      </dsp:txXfrm>
    </dsp:sp>
    <dsp:sp modelId="{448F8A95-AD76-44F4-B14C-8AB1A913221B}">
      <dsp:nvSpPr>
        <dsp:cNvPr id="0" name=""/>
        <dsp:cNvSpPr/>
      </dsp:nvSpPr>
      <dsp:spPr>
        <a:xfrm>
          <a:off x="5746728" y="2301580"/>
          <a:ext cx="2442656" cy="957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Transaction (conversion)</a:t>
          </a:r>
        </a:p>
      </dsp:txBody>
      <dsp:txXfrm>
        <a:off x="5746728" y="2301580"/>
        <a:ext cx="2442656" cy="9574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1491F-B7A7-A74E-9B7A-A3B51E4D18C1}">
      <dsp:nvSpPr>
        <dsp:cNvPr id="0" name=""/>
        <dsp:cNvSpPr/>
      </dsp:nvSpPr>
      <dsp:spPr>
        <a:xfrm>
          <a:off x="0" y="429195"/>
          <a:ext cx="5175384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37388" rIns="4016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Training score is moderate, with higher recall but lower precision.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Model over predicts minority class. </a:t>
          </a:r>
        </a:p>
      </dsp:txBody>
      <dsp:txXfrm>
        <a:off x="0" y="429195"/>
        <a:ext cx="5175384" cy="1521449"/>
      </dsp:txXfrm>
    </dsp:sp>
    <dsp:sp modelId="{AB6C358E-12AE-2F43-B5E0-AF7A218D650B}">
      <dsp:nvSpPr>
        <dsp:cNvPr id="0" name=""/>
        <dsp:cNvSpPr/>
      </dsp:nvSpPr>
      <dsp:spPr>
        <a:xfrm>
          <a:off x="258769" y="119235"/>
          <a:ext cx="36227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Summary:</a:t>
          </a:r>
        </a:p>
      </dsp:txBody>
      <dsp:txXfrm>
        <a:off x="289031" y="149497"/>
        <a:ext cx="3562244" cy="559396"/>
      </dsp:txXfrm>
    </dsp:sp>
    <dsp:sp modelId="{3D493664-380D-1046-8F83-3066FC0C68A7}">
      <dsp:nvSpPr>
        <dsp:cNvPr id="0" name=""/>
        <dsp:cNvSpPr/>
      </dsp:nvSpPr>
      <dsp:spPr>
        <a:xfrm>
          <a:off x="0" y="2374005"/>
          <a:ext cx="5175384" cy="3042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37388" rIns="4016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Resampling and apply class weights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Additional feature engineering, such as mapping countries to continents/GDP, categorizing regions by income level, etc.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Implement K-fold cross validations and fine-tune model for further accuracy.</a:t>
          </a:r>
        </a:p>
      </dsp:txBody>
      <dsp:txXfrm>
        <a:off x="0" y="2374005"/>
        <a:ext cx="5175384" cy="3042899"/>
      </dsp:txXfrm>
    </dsp:sp>
    <dsp:sp modelId="{C144FACE-6D9C-9D4A-81D8-BF9F7BCA0C01}">
      <dsp:nvSpPr>
        <dsp:cNvPr id="0" name=""/>
        <dsp:cNvSpPr/>
      </dsp:nvSpPr>
      <dsp:spPr>
        <a:xfrm>
          <a:off x="258769" y="2064045"/>
          <a:ext cx="36227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Next Steps:</a:t>
          </a:r>
        </a:p>
      </dsp:txBody>
      <dsp:txXfrm>
        <a:off x="289031" y="2094307"/>
        <a:ext cx="356224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9E78E-5977-4D48-ACF5-FAD3B2D24AD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A017C-7C31-0B4A-A393-F82B8021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491" y="320041"/>
            <a:ext cx="5030313" cy="3892668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Propensity Model for Predicting User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0274" y="4631161"/>
            <a:ext cx="5030524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Applications in Google Marketing Platform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490" y="4409267"/>
            <a:ext cx="3182692" cy="27432"/>
          </a:xfrm>
          <a:custGeom>
            <a:avLst/>
            <a:gdLst>
              <a:gd name="connsiteX0" fmla="*/ 0 w 3182692"/>
              <a:gd name="connsiteY0" fmla="*/ 0 h 27432"/>
              <a:gd name="connsiteX1" fmla="*/ 604711 w 3182692"/>
              <a:gd name="connsiteY1" fmla="*/ 0 h 27432"/>
              <a:gd name="connsiteX2" fmla="*/ 1241250 w 3182692"/>
              <a:gd name="connsiteY2" fmla="*/ 0 h 27432"/>
              <a:gd name="connsiteX3" fmla="*/ 1909615 w 3182692"/>
              <a:gd name="connsiteY3" fmla="*/ 0 h 27432"/>
              <a:gd name="connsiteX4" fmla="*/ 2577981 w 3182692"/>
              <a:gd name="connsiteY4" fmla="*/ 0 h 27432"/>
              <a:gd name="connsiteX5" fmla="*/ 3182692 w 3182692"/>
              <a:gd name="connsiteY5" fmla="*/ 0 h 27432"/>
              <a:gd name="connsiteX6" fmla="*/ 3182692 w 3182692"/>
              <a:gd name="connsiteY6" fmla="*/ 27432 h 27432"/>
              <a:gd name="connsiteX7" fmla="*/ 2482500 w 3182692"/>
              <a:gd name="connsiteY7" fmla="*/ 27432 h 27432"/>
              <a:gd name="connsiteX8" fmla="*/ 1782308 w 3182692"/>
              <a:gd name="connsiteY8" fmla="*/ 27432 h 27432"/>
              <a:gd name="connsiteX9" fmla="*/ 1145769 w 3182692"/>
              <a:gd name="connsiteY9" fmla="*/ 27432 h 27432"/>
              <a:gd name="connsiteX10" fmla="*/ 0 w 3182692"/>
              <a:gd name="connsiteY10" fmla="*/ 27432 h 27432"/>
              <a:gd name="connsiteX11" fmla="*/ 0 w 3182692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27432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526" y="7395"/>
                  <a:pt x="3182737" y="21864"/>
                  <a:pt x="3182692" y="27432"/>
                </a:cubicBezTo>
                <a:cubicBezTo>
                  <a:pt x="2998421" y="30886"/>
                  <a:pt x="2675038" y="28158"/>
                  <a:pt x="2482500" y="27432"/>
                </a:cubicBezTo>
                <a:cubicBezTo>
                  <a:pt x="2289962" y="26706"/>
                  <a:pt x="1930644" y="15978"/>
                  <a:pt x="1782308" y="27432"/>
                </a:cubicBezTo>
                <a:cubicBezTo>
                  <a:pt x="1633972" y="38886"/>
                  <a:pt x="1287388" y="7152"/>
                  <a:pt x="1145769" y="27432"/>
                </a:cubicBezTo>
                <a:cubicBezTo>
                  <a:pt x="1004150" y="47712"/>
                  <a:pt x="256377" y="-28294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182692" h="27432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885" y="12649"/>
                  <a:pt x="3181704" y="17989"/>
                  <a:pt x="3182692" y="27432"/>
                </a:cubicBezTo>
                <a:cubicBezTo>
                  <a:pt x="3039109" y="-3557"/>
                  <a:pt x="2823860" y="22992"/>
                  <a:pt x="2546154" y="27432"/>
                </a:cubicBezTo>
                <a:cubicBezTo>
                  <a:pt x="2268448" y="31872"/>
                  <a:pt x="2098674" y="14435"/>
                  <a:pt x="1845961" y="27432"/>
                </a:cubicBezTo>
                <a:cubicBezTo>
                  <a:pt x="1593248" y="40429"/>
                  <a:pt x="1456743" y="36704"/>
                  <a:pt x="1304904" y="27432"/>
                </a:cubicBezTo>
                <a:cubicBezTo>
                  <a:pt x="1153065" y="18160"/>
                  <a:pt x="947204" y="20270"/>
                  <a:pt x="668365" y="27432"/>
                </a:cubicBezTo>
                <a:cubicBezTo>
                  <a:pt x="389526" y="34594"/>
                  <a:pt x="288244" y="4516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pensity Models - Get Multi-sourced In-market and Behavioral Models">
            <a:extLst>
              <a:ext uri="{FF2B5EF4-FFF2-40B4-BE49-F238E27FC236}">
                <a16:creationId xmlns:a16="http://schemas.microsoft.com/office/drawing/2014/main" id="{30C5652C-C4B4-D468-2C22-BC35FB1D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4" y="1382915"/>
            <a:ext cx="3026352" cy="30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Model Evaluation on Test Data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US" sz="1900" dirty="0"/>
              <a:t>Observations:</a:t>
            </a:r>
          </a:p>
          <a:p>
            <a:pPr lvl="1"/>
            <a:r>
              <a:rPr lang="en-US" sz="1900" dirty="0"/>
              <a:t>Low precision, slightly higher recall.</a:t>
            </a:r>
          </a:p>
          <a:p>
            <a:pPr lvl="1"/>
            <a:r>
              <a:rPr lang="en-US" sz="1900" dirty="0"/>
              <a:t>Even though the AUC (0.11) is low, it’s 10x higher that the baseline (0.01).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31EBE-0012-C2EE-0963-DA771D5B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1162895"/>
            <a:ext cx="2676906" cy="2013600"/>
          </a:xfrm>
          <a:prstGeom prst="rect">
            <a:avLst/>
          </a:prstGeom>
        </p:spPr>
      </p:pic>
      <p:pic>
        <p:nvPicPr>
          <p:cNvPr id="9" name="Picture 8" descr="A graph of a line&#10;&#10;Description automatically generated">
            <a:extLst>
              <a:ext uri="{FF2B5EF4-FFF2-40B4-BE49-F238E27FC236}">
                <a16:creationId xmlns:a16="http://schemas.microsoft.com/office/drawing/2014/main" id="{28CD6514-BAC1-094E-1907-F4F782FE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67" y="4079193"/>
            <a:ext cx="2921171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Conclusion &amp; Next Steps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36CFF9-22CE-668C-0901-7BC509AE0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985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Background &amp; Objectives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5AF453-E628-7398-0425-2A041364D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777250"/>
              </p:ext>
            </p:extLst>
          </p:nvPr>
        </p:nvGraphicFramePr>
        <p:xfrm>
          <a:off x="483042" y="1822867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Key Use Cases on Google Marketing Platform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AE546-C395-4FB8-6319-3EF95E32D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2817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DEE971-BAA4-73B7-6F2E-37BBDFEA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7" y="511293"/>
            <a:ext cx="3512714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Dataset: Google Analytics Merchandise data (example data structure shown).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Core Variables: User behavior, temporal, session info, device, medium, landing page, transaction.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Data Size: 71,796 entries, 20 columns, 4 columns contain Null.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BF99E-56B8-714A-2D47-29980D71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1741-EF5C-2B0F-C697-00DC03F9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 (EDA)</a:t>
            </a:r>
          </a:p>
        </p:txBody>
      </p:sp>
      <p:pic>
        <p:nvPicPr>
          <p:cNvPr id="7" name="Picture 6" descr="A red rectangular object with numbers and a blue line&#10;&#10;Description automatically generated">
            <a:extLst>
              <a:ext uri="{FF2B5EF4-FFF2-40B4-BE49-F238E27FC236}">
                <a16:creationId xmlns:a16="http://schemas.microsoft.com/office/drawing/2014/main" id="{B77F4D1F-FB38-DB18-8754-0BBDBD4E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8" y="1420939"/>
            <a:ext cx="2740815" cy="2033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27F0E1-BA52-7E31-03A7-F9911C6E3CDA}"/>
              </a:ext>
            </a:extLst>
          </p:cNvPr>
          <p:cNvSpPr txBox="1"/>
          <p:nvPr/>
        </p:nvSpPr>
        <p:spPr>
          <a:xfrm>
            <a:off x="3221292" y="1776051"/>
            <a:ext cx="1260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Highly imbalanced dataset with &lt;2% transactions.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B50BF-131C-8F33-5D41-5F3DA71A5212}"/>
              </a:ext>
            </a:extLst>
          </p:cNvPr>
          <p:cNvSpPr txBox="1"/>
          <p:nvPr/>
        </p:nvSpPr>
        <p:spPr>
          <a:xfrm>
            <a:off x="7155507" y="1839449"/>
            <a:ext cx="1464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Business likely to acquire customers via organic.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A1555-CBD6-DCA4-A4AB-0076C79DFDBC}"/>
              </a:ext>
            </a:extLst>
          </p:cNvPr>
          <p:cNvSpPr txBox="1"/>
          <p:nvPr/>
        </p:nvSpPr>
        <p:spPr>
          <a:xfrm>
            <a:off x="3221292" y="4548085"/>
            <a:ext cx="1260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transactions happened during weekday.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D933D-8572-A8D8-E362-368C4AAD8BCC}"/>
              </a:ext>
            </a:extLst>
          </p:cNvPr>
          <p:cNvSpPr txBox="1"/>
          <p:nvPr/>
        </p:nvSpPr>
        <p:spPr>
          <a:xfrm>
            <a:off x="7257793" y="4548085"/>
            <a:ext cx="1362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Almost 90% of transactions made using desktop.</a:t>
            </a:r>
          </a:p>
        </p:txBody>
      </p:sp>
      <p:pic>
        <p:nvPicPr>
          <p:cNvPr id="27" name="Picture 2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DA16A18-600C-FADD-EB7B-CA12E7AD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9" y="4148683"/>
            <a:ext cx="2740815" cy="21222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2250C3-FD31-C84B-476C-A1FC2B8B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199" y="4148683"/>
            <a:ext cx="2427096" cy="2122244"/>
          </a:xfrm>
          <a:prstGeom prst="rect">
            <a:avLst/>
          </a:prstGeom>
        </p:spPr>
      </p:pic>
      <p:pic>
        <p:nvPicPr>
          <p:cNvPr id="31" name="Picture 30" descr="A yellow circle with a number of percentages&#10;&#10;Description automatically generated">
            <a:extLst>
              <a:ext uri="{FF2B5EF4-FFF2-40B4-BE49-F238E27FC236}">
                <a16:creationId xmlns:a16="http://schemas.microsoft.com/office/drawing/2014/main" id="{A3DB9016-E9E0-2958-E835-3993BCDE1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775" y="1412578"/>
            <a:ext cx="2222520" cy="20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Data Preprocessing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70C62F6-1974-DB07-F692-B79623D16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76354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Modeling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187AD-6EDE-B334-CDEF-67496ACC5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5010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Dealing with Class Imbalance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947" y="457200"/>
            <a:ext cx="4505706" cy="19293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Class Imbalance: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Original imbalance in transaction (0:49528, 1:729).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r>
              <a:rPr lang="en-US" sz="1300"/>
              <a:t>Solution: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Applied SMOTE to oversample minority class and improve decision boundary.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Balanced dataset post-SMOTE (49528 for both classes).</a:t>
            </a:r>
          </a:p>
        </p:txBody>
      </p:sp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D348F96-FC2E-52BC-FD5F-806C7A1A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36" y="2789003"/>
            <a:ext cx="4101084" cy="3239855"/>
          </a:xfrm>
          <a:prstGeom prst="rect">
            <a:avLst/>
          </a:prstGeom>
        </p:spPr>
      </p:pic>
      <p:pic>
        <p:nvPicPr>
          <p:cNvPr id="6" name="Picture 5" descr="A graph with purple and red dots&#10;&#10;Description automatically generated">
            <a:extLst>
              <a:ext uri="{FF2B5EF4-FFF2-40B4-BE49-F238E27FC236}">
                <a16:creationId xmlns:a16="http://schemas.microsoft.com/office/drawing/2014/main" id="{7871366E-E523-0449-D707-16E03E79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4" y="2789003"/>
            <a:ext cx="4153661" cy="3239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Model Evaluation on Train Data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US" sz="1900" dirty="0"/>
              <a:t>Evaluation on Training Set:</a:t>
            </a:r>
          </a:p>
          <a:p>
            <a:pPr lvl="1"/>
            <a:r>
              <a:rPr lang="en-US" sz="1900" dirty="0"/>
              <a:t>Precision, Recall, F1 Score, AUC.</a:t>
            </a:r>
          </a:p>
          <a:p>
            <a:endParaRPr lang="en-US" sz="1900" dirty="0"/>
          </a:p>
          <a:p>
            <a:r>
              <a:rPr lang="en-US" sz="1900" dirty="0"/>
              <a:t>Observations:</a:t>
            </a:r>
          </a:p>
          <a:p>
            <a:pPr lvl="1"/>
            <a:r>
              <a:rPr lang="en-US" sz="1900" dirty="0"/>
              <a:t>Low precision, but high recall, indicating model over predicts positive (minority) class, even SMOTE was applied to improve decision boundary.</a:t>
            </a:r>
          </a:p>
          <a:p>
            <a:pPr lvl="1"/>
            <a:r>
              <a:rPr lang="en-US" sz="1900" dirty="0"/>
              <a:t>0.46 AUC indicating model unable to distinguish positive and negative class.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83F5E7-0171-81DD-5651-AC9DFBA5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1165485"/>
            <a:ext cx="2676906" cy="2007679"/>
          </a:xfrm>
          <a:prstGeom prst="rect">
            <a:avLst/>
          </a:prstGeom>
        </p:spPr>
      </p:pic>
      <p:pic>
        <p:nvPicPr>
          <p:cNvPr id="7" name="Picture 6" descr="A graph of a line&#10;&#10;Description automatically generated">
            <a:extLst>
              <a:ext uri="{FF2B5EF4-FFF2-40B4-BE49-F238E27FC236}">
                <a16:creationId xmlns:a16="http://schemas.microsoft.com/office/drawing/2014/main" id="{4E18922B-39DB-1758-39FE-98697E7E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67" y="4079193"/>
            <a:ext cx="2921171" cy="21762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480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Propensity Model for Predicting User Conversion</vt:lpstr>
      <vt:lpstr>Background &amp; Objectives</vt:lpstr>
      <vt:lpstr>Key Use Cases on Google Marketing Platform</vt:lpstr>
      <vt:lpstr>Data Overview</vt:lpstr>
      <vt:lpstr>Exploratory Data Analysis (EDA)</vt:lpstr>
      <vt:lpstr>Data Preprocessing</vt:lpstr>
      <vt:lpstr>Modeling Approach</vt:lpstr>
      <vt:lpstr>Dealing with Class Imbalance</vt:lpstr>
      <vt:lpstr>Model Evaluation on Train Data</vt:lpstr>
      <vt:lpstr>Model Evaluation on Test Data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Wen Fong Goh</cp:lastModifiedBy>
  <cp:revision>5</cp:revision>
  <dcterms:created xsi:type="dcterms:W3CDTF">2013-01-27T09:14:16Z</dcterms:created>
  <dcterms:modified xsi:type="dcterms:W3CDTF">2024-10-30T22:01:16Z</dcterms:modified>
  <cp:category/>
</cp:coreProperties>
</file>