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Propensity Model for Predicting User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Applications in Google Ads Spend and Budget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on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Evaluation Metrics:</a:t>
            </a:r>
          </a:p>
          <a:p>
            <a:r>
              <a:t>- Test Precision, Recall, F1 Score, and AUC.</a:t>
            </a:r>
          </a:p>
          <a:p/>
          <a:p>
            <a:r>
              <a:t>Precision-Recall Tradeoff:</a:t>
            </a:r>
          </a:p>
          <a:p>
            <a:r>
              <a:t>- Model performance for precise targeting vs. broader recall.</a:t>
            </a:r>
          </a:p>
          <a:p>
            <a:r>
              <a:t>- Precision-Recall Curve and AUC interpretation.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Ads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Spend Optimization:</a:t>
            </a:r>
          </a:p>
          <a:p>
            <a:r>
              <a:t>- Target high-propensity users.</a:t>
            </a:r>
          </a:p>
          <a:p>
            <a:r>
              <a:t>- Adjust bidding strategy based on model precision.</a:t>
            </a:r>
          </a:p>
          <a:p/>
          <a:p>
            <a:r>
              <a:t>Budget Optimization:</a:t>
            </a:r>
          </a:p>
          <a:p>
            <a:r>
              <a:t>- Segment users and prioritize ad spend for higher-recall.</a:t>
            </a:r>
          </a:p>
          <a:p/>
          <a:p>
            <a:r>
              <a:t>Hybrid Strategy:</a:t>
            </a:r>
          </a:p>
          <a:p>
            <a:r>
              <a:t>- Combined strategy for retargeting users based on model outcomes.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Effective prediction of user conversion likelihood.</a:t>
            </a:r>
          </a:p>
          <a:p>
            <a:r>
              <a:t>- Model supports targeted and budget-optimized strategies.</a:t>
            </a:r>
          </a:p>
          <a:p/>
          <a:p>
            <a:r>
              <a:t>Next Steps:</a:t>
            </a:r>
          </a:p>
          <a:p>
            <a:r>
              <a:t>- Fine-tune model for further accuracy.</a:t>
            </a:r>
          </a:p>
          <a:p>
            <a:r>
              <a:t>- Explore additional features and external data sources.</a:t>
            </a:r>
          </a:p>
          <a:p>
            <a:r>
              <a:t>- Implement A/B testing in ad campaigns to validate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Background:</a:t>
            </a:r>
          </a:p>
          <a:p>
            <a:r>
              <a:t>- Need for predicting conversion likelihood in marketing to optimize ad spending and budget.</a:t>
            </a:r>
          </a:p>
          <a:p/>
          <a:p>
            <a:r>
              <a:t>Objectives:</a:t>
            </a:r>
          </a:p>
          <a:p>
            <a:r>
              <a:t>- Build a model to predict transaction likelihood.</a:t>
            </a:r>
          </a:p>
          <a:p>
            <a:r>
              <a:t>- Apply model results for targeted ad and budget optimizations in Google Ads.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Use Cases in Google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Spend Optimization:</a:t>
            </a:r>
          </a:p>
          <a:p>
            <a:r>
              <a:t>- Goal: Target high-likelihood converters with increased bids.</a:t>
            </a:r>
          </a:p>
          <a:p>
            <a:r>
              <a:t>- Metric: Precision-focused for specific user targeting.</a:t>
            </a:r>
          </a:p>
          <a:p/>
          <a:p>
            <a:r>
              <a:t>Budget Optimization:</a:t>
            </a:r>
          </a:p>
          <a:p>
            <a:r>
              <a:t>- Goal: Prioritize budget toward high-likelihood users.</a:t>
            </a:r>
          </a:p>
          <a:p>
            <a:r>
              <a:t>- Metric: Recall-focused for broad user segmentation.</a:t>
            </a:r>
          </a:p>
          <a:p/>
          <a:p>
            <a:r>
              <a:t>Hybrid Approach:</a:t>
            </a:r>
          </a:p>
          <a:p>
            <a:r>
              <a:t>- Goal: Target high-likelihood users and retarget non-converters.</a:t>
            </a:r>
          </a:p>
          <a:p>
            <a:r>
              <a:t>- Metric: Balances both precision and recall.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Google Analytics Merchandise data (example data structure shown).</a:t>
            </a:r>
          </a:p>
          <a:p>
            <a:r>
              <a:t>Core Variables: User behavior, session info, device, medium, landing page, transaction.</a:t>
            </a:r>
          </a:p>
          <a:p>
            <a:r>
              <a:t>Data Size: ~71,796 entries, 20 columns.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Insights:</a:t>
            </a:r>
          </a:p>
          <a:p>
            <a:r>
              <a:t>- Unique users, sessions, media, devices, sources.</a:t>
            </a:r>
          </a:p>
          <a:p/>
          <a:p>
            <a:r>
              <a:t>Conversion Trends:</a:t>
            </a:r>
          </a:p>
          <a:p>
            <a:r>
              <a:t>- Distribution of media types and devices.</a:t>
            </a:r>
          </a:p>
          <a:p>
            <a:r>
              <a:t>- Source and medium with highest user volumes.</a:t>
            </a:r>
          </a:p>
          <a:p/>
          <a:p>
            <a:r>
              <a:t>Observations:</a:t>
            </a:r>
          </a:p>
          <a:p>
            <a:r>
              <a:t>- Initial conversion rates and traffic segmentation.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Handling Missing and Low-Frequency Data:</a:t>
            </a:r>
          </a:p>
          <a:p>
            <a:r>
              <a:t>- Imputed missing medium values and grouped low-frequency sources.</a:t>
            </a:r>
          </a:p>
          <a:p/>
          <a:p>
            <a:r>
              <a:t>Feature Engineering:</a:t>
            </a:r>
          </a:p>
          <a:p>
            <a:r>
              <a:t>- Categorized landing pages and created binary indicators for visit sequences.</a:t>
            </a:r>
          </a:p>
          <a:p/>
          <a:p>
            <a:r>
              <a:t>Encoding:</a:t>
            </a:r>
          </a:p>
          <a:p>
            <a:r>
              <a:t>- One-hot encoding for categorical features with &lt;10 levels.</a:t>
            </a:r>
          </a:p>
          <a:p>
            <a:r>
              <a:t>- Target encoding for categorical features with &gt;10 levels.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Selection:</a:t>
            </a:r>
          </a:p>
          <a:p>
            <a:r>
              <a:t>- Random Forest Classifier</a:t>
            </a:r>
          </a:p>
          <a:p/>
          <a:p>
            <a:r>
              <a:t>Feature Selection:</a:t>
            </a:r>
          </a:p>
          <a:p>
            <a:r>
              <a:t>- 20 key variables, including user type, session details, source, browser, etc.</a:t>
            </a:r>
          </a:p>
          <a:p/>
          <a:p>
            <a:r>
              <a:t>Target Variable:</a:t>
            </a:r>
          </a:p>
          <a:p>
            <a:r>
              <a:t>- Conversion (transaction indicator)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Dealing with Class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Imbalance:</a:t>
            </a:r>
          </a:p>
          <a:p>
            <a:r>
              <a:t>- Original imbalance in transaction (0:49528, 1:729).</a:t>
            </a:r>
          </a:p>
          <a:p/>
          <a:p>
            <a:r>
              <a:t>Solution:</a:t>
            </a:r>
          </a:p>
          <a:p>
            <a:r>
              <a:t>- Applied SMOTE to resample minority class.</a:t>
            </a:r>
          </a:p>
          <a:p>
            <a:r>
              <a:t>- Balanced dataset post-SMOTE (49528 for both classes).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Model:</a:t>
            </a:r>
          </a:p>
          <a:p>
            <a:r>
              <a:t>- Random Forest on resampled data.</a:t>
            </a:r>
          </a:p>
          <a:p/>
          <a:p>
            <a:r>
              <a:t>Evaluation on Training Set:</a:t>
            </a:r>
          </a:p>
          <a:p>
            <a:r>
              <a:t>- Precision, Recall, F1 Score, AUC.</a:t>
            </a:r>
          </a:p>
          <a:p/>
          <a:p>
            <a:r>
              <a:t>Observations:</a:t>
            </a:r>
          </a:p>
          <a:p>
            <a:r>
              <a:t>- Model precision and recall scores indicating potential for both targeted spend and broader budget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