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21"/>
  </p:notesMasterIdLst>
  <p:sldIdLst>
    <p:sldId id="256" r:id="rId3"/>
    <p:sldId id="257" r:id="rId4"/>
    <p:sldId id="259" r:id="rId5"/>
    <p:sldId id="269" r:id="rId6"/>
    <p:sldId id="265" r:id="rId7"/>
    <p:sldId id="270" r:id="rId8"/>
    <p:sldId id="281" r:id="rId9"/>
    <p:sldId id="275" r:id="rId10"/>
    <p:sldId id="276" r:id="rId11"/>
    <p:sldId id="277" r:id="rId12"/>
    <p:sldId id="271" r:id="rId13"/>
    <p:sldId id="278" r:id="rId14"/>
    <p:sldId id="274" r:id="rId15"/>
    <p:sldId id="279" r:id="rId16"/>
    <p:sldId id="272" r:id="rId17"/>
    <p:sldId id="280" r:id="rId18"/>
    <p:sldId id="273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1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9/18/2014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 the FTC Season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Ron Pittwood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Now that the Team has decided how they want to play the game, they have to decide what features and capabilities the Robot must have</a:t>
            </a:r>
          </a:p>
          <a:p>
            <a:pPr lvl="2"/>
            <a:r>
              <a:rPr lang="en-US" dirty="0" smtClean="0"/>
              <a:t>Get specific!</a:t>
            </a:r>
          </a:p>
          <a:p>
            <a:pPr lvl="3"/>
            <a:r>
              <a:rPr lang="en-US" dirty="0" smtClean="0"/>
              <a:t>Things like – Has to prevent balls from getting under the bot or Can’t get hung up coming down or going up the ramp</a:t>
            </a:r>
          </a:p>
          <a:p>
            <a:pPr lvl="3"/>
            <a:r>
              <a:rPr lang="en-US" dirty="0" smtClean="0"/>
              <a:t>The better defined the requirements are, the better off the team will be – Don’t let them escape without fully defining the requirements!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32500" lnSpcReduction="20000"/>
          </a:bodyPr>
          <a:lstStyle/>
          <a:p>
            <a:r>
              <a:rPr lang="en-US" sz="6700" dirty="0"/>
              <a:t>Robot </a:t>
            </a:r>
            <a:r>
              <a:rPr lang="en-US" sz="6700" dirty="0" smtClean="0"/>
              <a:t>Design</a:t>
            </a:r>
          </a:p>
          <a:p>
            <a:pPr lvl="1"/>
            <a:r>
              <a:rPr lang="en-US" sz="6300" dirty="0" smtClean="0"/>
              <a:t>Have your Team:</a:t>
            </a:r>
          </a:p>
          <a:p>
            <a:pPr lvl="1"/>
            <a:r>
              <a:rPr lang="en-US" sz="5000" dirty="0"/>
              <a:t>Think about what </a:t>
            </a:r>
            <a:r>
              <a:rPr lang="en-US" sz="5000" dirty="0" smtClean="0"/>
              <a:t>they </a:t>
            </a:r>
            <a:r>
              <a:rPr lang="en-US" sz="5000" dirty="0"/>
              <a:t>want the robot to do</a:t>
            </a:r>
          </a:p>
          <a:p>
            <a:pPr lvl="1"/>
            <a:r>
              <a:rPr lang="en-US" sz="5000" dirty="0"/>
              <a:t>Think about how the robot can do it</a:t>
            </a:r>
          </a:p>
          <a:p>
            <a:pPr lvl="3"/>
            <a:r>
              <a:rPr lang="en-US" sz="5000" dirty="0"/>
              <a:t>Think about machines that can do what you need done. How do they work?</a:t>
            </a:r>
          </a:p>
          <a:p>
            <a:pPr lvl="1"/>
            <a:r>
              <a:rPr lang="en-US" sz="5000" dirty="0"/>
              <a:t>Think how your idea could be blocked or defended</a:t>
            </a:r>
          </a:p>
          <a:p>
            <a:pPr lvl="3"/>
            <a:r>
              <a:rPr lang="en-US" sz="5000" dirty="0"/>
              <a:t>Think carefully about this aspect</a:t>
            </a:r>
          </a:p>
          <a:p>
            <a:pPr lvl="3"/>
            <a:r>
              <a:rPr lang="en-US" sz="5000" dirty="0"/>
              <a:t>A good robot is robust. </a:t>
            </a:r>
            <a:r>
              <a:rPr lang="en-US" sz="5000" dirty="0" smtClean="0"/>
              <a:t> Aim for “bombproof”</a:t>
            </a:r>
            <a:endParaRPr lang="en-US" sz="5000" dirty="0"/>
          </a:p>
          <a:p>
            <a:pPr lvl="1"/>
            <a:r>
              <a:rPr lang="en-US" sz="5000" dirty="0"/>
              <a:t>Your team will want to be building instead of thinking. Make them spend the time – it will save days later on.</a:t>
            </a:r>
          </a:p>
          <a:p>
            <a:pPr lvl="1"/>
            <a:r>
              <a:rPr lang="en-US" sz="5000" dirty="0" smtClean="0"/>
              <a:t>Coach! Ask </a:t>
            </a:r>
            <a:r>
              <a:rPr lang="en-US" sz="5000" dirty="0"/>
              <a:t>How and Why questions. </a:t>
            </a:r>
            <a:r>
              <a:rPr lang="en-US" sz="5000" dirty="0" smtClean="0"/>
              <a:t> Make </a:t>
            </a:r>
            <a:r>
              <a:rPr lang="en-US" sz="5000" dirty="0"/>
              <a:t>the team justify and agree on how they want to approach the game. </a:t>
            </a:r>
            <a:r>
              <a:rPr lang="en-US" sz="5000" dirty="0" smtClean="0"/>
              <a:t>Facilitate the discussion if needed</a:t>
            </a:r>
            <a:endParaRPr lang="en-US" sz="5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Robot Design</a:t>
            </a:r>
          </a:p>
          <a:p>
            <a:pPr lvl="1"/>
            <a:r>
              <a:rPr lang="en-US" sz="2300" dirty="0"/>
              <a:t>Settle on ideas for the design of the robot and any manipulators or devices</a:t>
            </a:r>
          </a:p>
          <a:p>
            <a:pPr lvl="1"/>
            <a:r>
              <a:rPr lang="en-US" sz="2300" dirty="0"/>
              <a:t>Try to create CAD drawings if you have the capability on the Team.</a:t>
            </a:r>
          </a:p>
          <a:p>
            <a:pPr lvl="1"/>
            <a:r>
              <a:rPr lang="en-US" sz="2300" dirty="0" smtClean="0"/>
              <a:t>Think </a:t>
            </a:r>
            <a:r>
              <a:rPr lang="en-US" sz="2300" dirty="0"/>
              <a:t>Modular </a:t>
            </a:r>
            <a:r>
              <a:rPr lang="en-US" sz="2300" dirty="0" smtClean="0"/>
              <a:t>– You have to be able to service, repair and / or replace pieces during a tournament – Pressure is having 3 minutes to replace a motor you can’t reach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5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8000" dirty="0"/>
              <a:t>Build Step 1- Prototypes, Refinements, </a:t>
            </a:r>
            <a:r>
              <a:rPr lang="en-US" sz="8000" dirty="0" smtClean="0"/>
              <a:t>Integration</a:t>
            </a:r>
          </a:p>
          <a:p>
            <a:pPr lvl="1"/>
            <a:r>
              <a:rPr lang="en-US" sz="4900" dirty="0"/>
              <a:t>Create prototypes to prove out concepts. Prototypes can be very simple. This is another time saver. </a:t>
            </a:r>
          </a:p>
          <a:p>
            <a:pPr lvl="1"/>
            <a:r>
              <a:rPr lang="en-US" sz="4900" dirty="0"/>
              <a:t>Objective evaluations – Measure results – Document the process and get it in the engineering notebook!</a:t>
            </a:r>
          </a:p>
          <a:p>
            <a:pPr lvl="1"/>
            <a:r>
              <a:rPr lang="en-US" sz="4900" dirty="0"/>
              <a:t>Build the prototype into a candidate part. There may be several iterations of the mechanism or part before the competition ready piece is done</a:t>
            </a:r>
            <a:r>
              <a:rPr lang="en-US" sz="4900" dirty="0" smtClean="0"/>
              <a:t>.</a:t>
            </a:r>
          </a:p>
          <a:p>
            <a:pPr lvl="1"/>
            <a:r>
              <a:rPr lang="en-US" sz="4900" dirty="0" smtClean="0"/>
              <a:t>Build out rolling frame – The drive train is an early decision</a:t>
            </a:r>
            <a:endParaRPr lang="en-US" sz="4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Step 1 – Tele-Op and </a:t>
            </a:r>
            <a:r>
              <a:rPr lang="en-US" dirty="0" smtClean="0"/>
              <a:t>Sensors</a:t>
            </a:r>
          </a:p>
          <a:p>
            <a:pPr lvl="1"/>
            <a:r>
              <a:rPr lang="en-US" sz="2000" dirty="0" smtClean="0"/>
              <a:t>Program basic robot movement (driving controls)</a:t>
            </a:r>
          </a:p>
          <a:p>
            <a:pPr lvl="1"/>
            <a:r>
              <a:rPr lang="en-US" sz="2000" dirty="0" smtClean="0"/>
              <a:t>Build a “test bed” for programmers to experiment with sensors</a:t>
            </a:r>
          </a:p>
          <a:p>
            <a:pPr lvl="1"/>
            <a:r>
              <a:rPr lang="en-US" sz="2000" dirty="0" smtClean="0"/>
              <a:t>Document the code and come up with a code management system</a:t>
            </a:r>
            <a:endParaRPr lang="en-US" sz="2000" dirty="0"/>
          </a:p>
          <a:p>
            <a:r>
              <a:rPr lang="en-US" dirty="0" smtClean="0"/>
              <a:t>Build </a:t>
            </a:r>
            <a:r>
              <a:rPr lang="en-US" dirty="0"/>
              <a:t>Step 2 – Integration Testing, Break / </a:t>
            </a:r>
            <a:r>
              <a:rPr lang="en-US" dirty="0" smtClean="0"/>
              <a:t>Fix</a:t>
            </a:r>
          </a:p>
          <a:p>
            <a:pPr lvl="1"/>
            <a:r>
              <a:rPr lang="en-US" sz="2000" dirty="0" smtClean="0"/>
              <a:t>Start moving components onto the bot. Test them, break them, fix them, improve them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r>
              <a:rPr lang="en-US" dirty="0" err="1" smtClean="0"/>
              <a:t>Disscussion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Step 2 – </a:t>
            </a:r>
            <a:r>
              <a:rPr lang="en-US" dirty="0" smtClean="0"/>
              <a:t>Autonomous</a:t>
            </a:r>
          </a:p>
          <a:p>
            <a:pPr lvl="1"/>
            <a:r>
              <a:rPr lang="en-US" sz="2000" dirty="0" smtClean="0"/>
              <a:t>As the robot build out nears completion programmers should work on Autonomous programming</a:t>
            </a:r>
          </a:p>
          <a:p>
            <a:pPr lvl="1"/>
            <a:r>
              <a:rPr lang="en-US" sz="2000" dirty="0" smtClean="0"/>
              <a:t>There are multiple starting positions and your team should be prepared for any of them</a:t>
            </a:r>
          </a:p>
          <a:p>
            <a:pPr lvl="1"/>
            <a:r>
              <a:rPr lang="en-US" sz="2000" dirty="0" smtClean="0"/>
              <a:t>Document the code – describe every step (add a Test program)</a:t>
            </a:r>
          </a:p>
          <a:p>
            <a:pPr lvl="1"/>
            <a:r>
              <a:rPr lang="en-US" sz="2000" dirty="0" smtClean="0"/>
              <a:t>Use the 3x rule – the program must execute perfectly 3 times in a row to be considered good.</a:t>
            </a:r>
          </a:p>
          <a:p>
            <a:pPr lvl="1"/>
            <a:r>
              <a:rPr lang="en-US" sz="2000" dirty="0" smtClean="0"/>
              <a:t>Placement of the robot at the start is critical. Has to be consistent – Practice!</a:t>
            </a:r>
          </a:p>
          <a:p>
            <a:pPr lvl="1"/>
            <a:r>
              <a:rPr lang="en-US" sz="2000" dirty="0" smtClean="0"/>
              <a:t>Checklists are a really good idea!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8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Advance </a:t>
            </a:r>
            <a:r>
              <a:rPr lang="en-US" dirty="0" smtClean="0"/>
              <a:t>Scouting</a:t>
            </a:r>
          </a:p>
          <a:p>
            <a:pPr lvl="1"/>
            <a:r>
              <a:rPr lang="en-US" dirty="0" smtClean="0"/>
              <a:t>The idea is to build relationships with other teams – and not just for the immediate purpose of the tournament</a:t>
            </a:r>
          </a:p>
          <a:p>
            <a:pPr lvl="1"/>
            <a:r>
              <a:rPr lang="en-US" dirty="0" smtClean="0"/>
              <a:t>Use social media – Twitter, Facebook, YouTube, </a:t>
            </a:r>
            <a:r>
              <a:rPr lang="en-US" dirty="0" smtClean="0"/>
              <a:t>Skype,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team list published before the tournament to scout – you’d be amazed what you will find!</a:t>
            </a:r>
            <a:endParaRPr lang="en-US" dirty="0"/>
          </a:p>
          <a:p>
            <a:r>
              <a:rPr lang="en-US" dirty="0" smtClean="0"/>
              <a:t>Presentation </a:t>
            </a:r>
            <a:r>
              <a:rPr lang="en-US" dirty="0"/>
              <a:t>– Develop and </a:t>
            </a:r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Trying to present the team, the robot and tell the judges what you have done during the season.  Tell the story of your season</a:t>
            </a:r>
          </a:p>
          <a:p>
            <a:pPr lvl="1"/>
            <a:r>
              <a:rPr lang="en-US" dirty="0" smtClean="0"/>
              <a:t>Keep the presentation portion to about 5 minutes – make the judges want more info</a:t>
            </a:r>
          </a:p>
          <a:p>
            <a:pPr lvl="1"/>
            <a:r>
              <a:rPr lang="en-US" dirty="0" smtClean="0"/>
              <a:t>Practice!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9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Robot Practice – Autonomous and </a:t>
            </a:r>
            <a:r>
              <a:rPr lang="en-US" dirty="0" smtClean="0"/>
              <a:t>Driving</a:t>
            </a:r>
          </a:p>
          <a:p>
            <a:pPr lvl="1"/>
            <a:r>
              <a:rPr lang="en-US" dirty="0" smtClean="0"/>
              <a:t>This is a critical step </a:t>
            </a:r>
          </a:p>
          <a:p>
            <a:pPr lvl="1"/>
            <a:r>
              <a:rPr lang="en-US" dirty="0" smtClean="0"/>
              <a:t>Builds consistency</a:t>
            </a:r>
          </a:p>
          <a:p>
            <a:pPr lvl="1"/>
            <a:r>
              <a:rPr lang="en-US" dirty="0" smtClean="0"/>
              <a:t>Builds knowledge of the robots capabilities</a:t>
            </a:r>
          </a:p>
          <a:p>
            <a:pPr lvl="1"/>
            <a:r>
              <a:rPr lang="en-US" dirty="0" smtClean="0"/>
              <a:t>Makes the drivers and on field coach better at making decisions on the field</a:t>
            </a:r>
          </a:p>
          <a:p>
            <a:pPr lvl="1"/>
            <a:r>
              <a:rPr lang="en-US" dirty="0" smtClean="0"/>
              <a:t>Often a deciding factor in matches</a:t>
            </a:r>
          </a:p>
          <a:p>
            <a:pPr lvl="1"/>
            <a:r>
              <a:rPr lang="en-US" dirty="0" smtClean="0"/>
              <a:t>Build a checklist to service the robot between matches</a:t>
            </a:r>
          </a:p>
          <a:p>
            <a:r>
              <a:rPr lang="en-US" dirty="0" smtClean="0"/>
              <a:t>Tournament!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6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  <a:p>
            <a:r>
              <a:rPr lang="en-US" dirty="0" smtClean="0"/>
              <a:t>This presentation is aimed at </a:t>
            </a:r>
            <a:r>
              <a:rPr lang="en-US" u="sng" dirty="0" smtClean="0"/>
              <a:t>new</a:t>
            </a:r>
            <a:r>
              <a:rPr lang="en-US" dirty="0" smtClean="0"/>
              <a:t> coaches with no or limited frame of reference</a:t>
            </a:r>
          </a:p>
          <a:p>
            <a:r>
              <a:rPr lang="en-US" dirty="0" smtClean="0"/>
              <a:t>The presentation will provide a high level framework and timeline for the season.</a:t>
            </a:r>
          </a:p>
          <a:p>
            <a:r>
              <a:rPr lang="en-US" dirty="0" smtClean="0"/>
              <a:t>The framework is just that. If you don’t have one, you need one!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u="sng" dirty="0" smtClean="0"/>
              <a:t>you </a:t>
            </a:r>
            <a:r>
              <a:rPr lang="en-US" dirty="0" smtClean="0"/>
              <a:t>trying to accomplish with your Team? </a:t>
            </a:r>
          </a:p>
          <a:p>
            <a:r>
              <a:rPr lang="en-US" dirty="0" smtClean="0"/>
              <a:t>Why are you coaching a FTC Team?</a:t>
            </a:r>
          </a:p>
          <a:p>
            <a:pPr lvl="1"/>
            <a:r>
              <a:rPr lang="en-US" dirty="0" smtClean="0"/>
              <a:t>Discussion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Planning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goals for the season? It is hard to know where you are if you don’t know where you are going.</a:t>
            </a:r>
          </a:p>
          <a:p>
            <a:pPr lvl="1"/>
            <a:r>
              <a:rPr lang="en-US" dirty="0" smtClean="0"/>
              <a:t>How many tournaments do you want to attend?</a:t>
            </a:r>
          </a:p>
          <a:p>
            <a:pPr lvl="1"/>
            <a:r>
              <a:rPr lang="en-US" dirty="0" smtClean="0"/>
              <a:t>When and where will you meet?</a:t>
            </a:r>
          </a:p>
          <a:p>
            <a:pPr lvl="1"/>
            <a:r>
              <a:rPr lang="en-US" dirty="0" smtClean="0"/>
              <a:t>What tools and machinery do you have available?</a:t>
            </a:r>
          </a:p>
          <a:p>
            <a:pPr lvl="1"/>
            <a:r>
              <a:rPr lang="en-US" dirty="0" smtClean="0"/>
              <a:t>Where will you go for help?</a:t>
            </a:r>
          </a:p>
          <a:p>
            <a:pPr lvl="1"/>
            <a:r>
              <a:rPr lang="en-US" dirty="0" smtClean="0"/>
              <a:t>What skills and abilities does the team possess? CAD? Programming?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7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Timeline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121230"/>
            <a:ext cx="7499350" cy="345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Notebook – Well documented requirements in the Game Manual – follow exactly! Everyone on team should contribute – may want to make one person responsible to make sure everyone makes entries – Every meeting, outreach, tournament, </a:t>
            </a:r>
            <a:r>
              <a:rPr lang="en-US" dirty="0" err="1" smtClean="0"/>
              <a:t>etc</a:t>
            </a:r>
            <a:r>
              <a:rPr lang="en-US" dirty="0" smtClean="0"/>
              <a:t> should generate entries in the Engineering Notebook</a:t>
            </a:r>
          </a:p>
          <a:p>
            <a:pPr lvl="1"/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6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Outreach</a:t>
            </a:r>
          </a:p>
          <a:p>
            <a:pPr lvl="1"/>
            <a:r>
              <a:rPr lang="en-US" dirty="0" smtClean="0"/>
              <a:t>Lots of suggestions and ideas are available</a:t>
            </a:r>
          </a:p>
          <a:p>
            <a:pPr lvl="2"/>
            <a:r>
              <a:rPr lang="en-US" dirty="0" smtClean="0"/>
              <a:t>Engage with SAE</a:t>
            </a:r>
          </a:p>
          <a:p>
            <a:pPr lvl="2"/>
            <a:r>
              <a:rPr lang="en-US" dirty="0" smtClean="0"/>
              <a:t>Do Presentations to PTA, School Board, Organizations, etc.</a:t>
            </a:r>
          </a:p>
          <a:p>
            <a:pPr lvl="2"/>
            <a:r>
              <a:rPr lang="en-US" dirty="0" smtClean="0"/>
              <a:t>Social Media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Game </a:t>
            </a:r>
            <a:r>
              <a:rPr lang="en-US" dirty="0" smtClean="0"/>
              <a:t>Analysis</a:t>
            </a:r>
          </a:p>
          <a:p>
            <a:pPr lvl="1"/>
            <a:r>
              <a:rPr lang="en-US" sz="2700" dirty="0" smtClean="0"/>
              <a:t>What </a:t>
            </a:r>
            <a:r>
              <a:rPr lang="en-US" sz="2700" dirty="0"/>
              <a:t>is the game, really?</a:t>
            </a:r>
          </a:p>
          <a:p>
            <a:pPr lvl="1"/>
            <a:r>
              <a:rPr lang="en-US" sz="2700" dirty="0"/>
              <a:t>Think of primary and alternate strategies</a:t>
            </a:r>
          </a:p>
          <a:p>
            <a:pPr lvl="1"/>
            <a:r>
              <a:rPr lang="en-US" sz="2700" dirty="0"/>
              <a:t>Think about how the opposing Alliance may play</a:t>
            </a:r>
          </a:p>
          <a:p>
            <a:pPr lvl="1"/>
            <a:r>
              <a:rPr lang="en-US" sz="2700" dirty="0" smtClean="0"/>
              <a:t>Think </a:t>
            </a:r>
            <a:r>
              <a:rPr lang="en-US" sz="2700" dirty="0"/>
              <a:t>about what your Alliance Partner might </a:t>
            </a:r>
            <a:r>
              <a:rPr lang="en-US" sz="2700" dirty="0" smtClean="0"/>
              <a:t>do</a:t>
            </a:r>
          </a:p>
          <a:p>
            <a:pPr lvl="1"/>
            <a:r>
              <a:rPr lang="en-US" sz="2700" dirty="0" smtClean="0"/>
              <a:t>This is a very critical step for Autonomous</a:t>
            </a:r>
          </a:p>
          <a:p>
            <a:pPr lvl="2"/>
            <a:r>
              <a:rPr lang="en-US" sz="2300" dirty="0" smtClean="0"/>
              <a:t>Autonomous can be used to strategically place your bot before Tele-Op</a:t>
            </a:r>
          </a:p>
          <a:p>
            <a:pPr lvl="2"/>
            <a:r>
              <a:rPr lang="en-US" sz="2300" dirty="0" smtClean="0"/>
              <a:t>Early in the season teams may have few or no autonomous</a:t>
            </a:r>
          </a:p>
          <a:p>
            <a:pPr lvl="2"/>
            <a:r>
              <a:rPr lang="en-US" sz="2300" dirty="0" smtClean="0"/>
              <a:t>Don’t go to a tournament without at least one!</a:t>
            </a:r>
          </a:p>
          <a:p>
            <a:pPr lvl="2"/>
            <a:endParaRPr lang="en-US" sz="23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strategy maximizes the opportunity for success and minimizes the opportunity for failure? </a:t>
            </a:r>
            <a:endParaRPr lang="en-US" dirty="0" smtClean="0"/>
          </a:p>
          <a:p>
            <a:pPr lvl="1"/>
            <a:r>
              <a:rPr lang="en-US" dirty="0" smtClean="0"/>
              <a:t>Everybody participates in the discussion</a:t>
            </a:r>
          </a:p>
          <a:p>
            <a:pPr lvl="1"/>
            <a:r>
              <a:rPr lang="en-US" dirty="0" smtClean="0"/>
              <a:t>Small group breakout sessions</a:t>
            </a:r>
            <a:endParaRPr lang="en-US" dirty="0"/>
          </a:p>
          <a:p>
            <a:pPr lvl="1"/>
            <a:r>
              <a:rPr lang="en-US" dirty="0"/>
              <a:t>Role play, diagrams, walk through scenarios</a:t>
            </a:r>
          </a:p>
          <a:p>
            <a:pPr lvl="1"/>
            <a:r>
              <a:rPr lang="en-US" dirty="0"/>
              <a:t>No bad ideas at this point</a:t>
            </a:r>
          </a:p>
          <a:p>
            <a:pPr lvl="1"/>
            <a:r>
              <a:rPr lang="en-US" dirty="0"/>
              <a:t>Explore every option</a:t>
            </a:r>
          </a:p>
          <a:p>
            <a:pPr lvl="1"/>
            <a:r>
              <a:rPr lang="en-US" dirty="0"/>
              <a:t>Decide best </a:t>
            </a:r>
            <a:r>
              <a:rPr lang="en-US" dirty="0" smtClean="0"/>
              <a:t>strategies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0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1047</Words>
  <Application>Microsoft Office PowerPoint</Application>
  <PresentationFormat>On-screen Show (4:3)</PresentationFormat>
  <Paragraphs>123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TrainingPresentation</vt:lpstr>
      <vt:lpstr>Planning the FTC Season</vt:lpstr>
      <vt:lpstr>Introduction</vt:lpstr>
      <vt:lpstr>Considerations</vt:lpstr>
      <vt:lpstr>Some Planning Thoughts</vt:lpstr>
      <vt:lpstr>Suggested Timeline</vt:lpstr>
      <vt:lpstr>Timeline discussion</vt:lpstr>
      <vt:lpstr>Timeline Discussion</vt:lpstr>
      <vt:lpstr>Timeline Discussion</vt:lpstr>
      <vt:lpstr>Timeline Discussion</vt:lpstr>
      <vt:lpstr>Timeline Discussion</vt:lpstr>
      <vt:lpstr>Timeline Discussion</vt:lpstr>
      <vt:lpstr>Timeline Discussion</vt:lpstr>
      <vt:lpstr>Timeline Discussion</vt:lpstr>
      <vt:lpstr>Timeline Discussion</vt:lpstr>
      <vt:lpstr>Timeline Disscussion</vt:lpstr>
      <vt:lpstr>Timeline Discussion</vt:lpstr>
      <vt:lpstr>Timeline Discussion</vt:lpstr>
      <vt:lpstr>Planning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2014-09-15T12:59:38Z</dcterms:created>
  <dcterms:modified xsi:type="dcterms:W3CDTF">2014-09-18T23:34:00Z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