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24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9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72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93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2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9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42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65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94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0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C9E-1AA4-4D76-A24A-2C8D719B9386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6E1317-D83F-4087-80EB-38DF485EB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CF383-14A5-4B1E-B019-F1446610D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Lesson 1.6</a:t>
            </a:r>
            <a:br>
              <a:rPr lang="en-US" altLang="zh-TW" dirty="0">
                <a:latin typeface="+mn-ea"/>
                <a:ea typeface="+mn-ea"/>
              </a:rPr>
            </a:br>
            <a:r>
              <a:rPr lang="en-US" altLang="zh-TW" dirty="0">
                <a:latin typeface="+mn-ea"/>
                <a:ea typeface="+mn-ea"/>
              </a:rPr>
              <a:t>Working with big data</a:t>
            </a:r>
            <a:br>
              <a:rPr lang="zh-TW" altLang="en-US" dirty="0">
                <a:latin typeface="+mn-ea"/>
                <a:ea typeface="+mn-ea"/>
              </a:rPr>
            </a:b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1E6B86-15A8-4EBE-A53D-A1606D45D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sz="3200" dirty="0">
                <a:latin typeface="+mn-ea"/>
              </a:rPr>
              <a:t>報告人</a:t>
            </a:r>
            <a:r>
              <a:rPr lang="en-US" altLang="zh-TW" sz="3200" dirty="0">
                <a:latin typeface="+mn-ea"/>
              </a:rPr>
              <a:t>:</a:t>
            </a:r>
            <a:r>
              <a:rPr lang="zh-TW" altLang="en-US" sz="3200" dirty="0">
                <a:latin typeface="+mn-ea"/>
              </a:rPr>
              <a:t>許博竣</a:t>
            </a:r>
          </a:p>
        </p:txBody>
      </p:sp>
    </p:spTree>
    <p:extLst>
      <p:ext uri="{BB962C8B-B14F-4D97-AF65-F5344CB8AC3E}">
        <p14:creationId xmlns:p14="http://schemas.microsoft.com/office/powerpoint/2010/main" val="425189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04667-E0CC-4B1E-91E1-23A7174A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88157"/>
            <a:ext cx="8915400" cy="5223065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Explorer</a:t>
            </a:r>
            <a:r>
              <a:rPr lang="zh-TW" altLang="en-US" sz="2800" dirty="0"/>
              <a:t>可以載入</a:t>
            </a:r>
            <a:r>
              <a:rPr lang="en-US" altLang="zh-TW" sz="2800" dirty="0"/>
              <a:t>100</a:t>
            </a:r>
            <a:r>
              <a:rPr lang="zh-TW" altLang="en-US" sz="2800" dirty="0"/>
              <a:t>萬個案例和</a:t>
            </a:r>
            <a:r>
              <a:rPr lang="en-US" altLang="zh-TW" sz="2800" dirty="0"/>
              <a:t>25</a:t>
            </a:r>
            <a:r>
              <a:rPr lang="zh-TW" altLang="en-US" sz="2800" dirty="0"/>
              <a:t>個屬性。</a:t>
            </a:r>
            <a:endParaRPr lang="en-US" altLang="zh-TW" sz="2800" dirty="0"/>
          </a:p>
          <a:p>
            <a:r>
              <a:rPr lang="en-US" altLang="zh-TW" sz="2800" dirty="0"/>
              <a:t>Explorer</a:t>
            </a:r>
            <a:r>
              <a:rPr lang="zh-TW" altLang="en-US" sz="2800" dirty="0"/>
              <a:t>的內存容量有將近</a:t>
            </a:r>
            <a:r>
              <a:rPr lang="en-US" altLang="zh-TW" sz="2800" dirty="0"/>
              <a:t>1GB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600" dirty="0" err="1"/>
              <a:t>freeMemory</a:t>
            </a:r>
            <a:r>
              <a:rPr lang="en-US" altLang="zh-TW" sz="2600" dirty="0"/>
              <a:t>()</a:t>
            </a:r>
            <a:r>
              <a:rPr lang="zh-TW" altLang="en-US" sz="2600" dirty="0"/>
              <a:t> </a:t>
            </a:r>
            <a:r>
              <a:rPr lang="en-US" altLang="zh-TW" sz="2600" dirty="0"/>
              <a:t>/</a:t>
            </a:r>
            <a:r>
              <a:rPr lang="zh-TW" altLang="en-US" sz="2600" dirty="0"/>
              <a:t> </a:t>
            </a:r>
            <a:r>
              <a:rPr lang="en-US" altLang="zh-TW" sz="2600" dirty="0" err="1"/>
              <a:t>totalMemory</a:t>
            </a:r>
            <a:r>
              <a:rPr lang="en-US" altLang="zh-TW" sz="2600" dirty="0"/>
              <a:t>()</a:t>
            </a:r>
            <a:r>
              <a:rPr lang="zh-TW" altLang="en-US" sz="2600" dirty="0"/>
              <a:t> </a:t>
            </a:r>
            <a:r>
              <a:rPr lang="en-US" altLang="zh-TW" sz="2600" dirty="0"/>
              <a:t>/</a:t>
            </a:r>
            <a:r>
              <a:rPr lang="zh-TW" altLang="en-US" sz="2600" dirty="0"/>
              <a:t> </a:t>
            </a:r>
            <a:r>
              <a:rPr lang="en-US" altLang="zh-TW" sz="2600" dirty="0" err="1"/>
              <a:t>maxMemory</a:t>
            </a:r>
            <a:r>
              <a:rPr lang="en-US" altLang="zh-TW" sz="2600" dirty="0"/>
              <a:t>() </a:t>
            </a:r>
          </a:p>
          <a:p>
            <a:endParaRPr lang="en-US" altLang="zh-TW" sz="2800" dirty="0"/>
          </a:p>
          <a:p>
            <a:pPr lvl="1"/>
            <a:endParaRPr lang="en-US" altLang="zh-TW" sz="26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1B607DA0-E27D-49C0-8FFA-A45432C2A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84" y="2381826"/>
            <a:ext cx="8286055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BA306-8048-4CCB-A5ED-90B14FBF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433634"/>
            <a:ext cx="4691260" cy="2658358"/>
          </a:xfrm>
        </p:spPr>
        <p:txBody>
          <a:bodyPr>
            <a:normAutofit/>
          </a:bodyPr>
          <a:lstStyle/>
          <a:p>
            <a:r>
              <a:rPr lang="zh-TW" altLang="en-US" dirty="0"/>
              <a:t>選擇</a:t>
            </a:r>
            <a:r>
              <a:rPr lang="en-US" altLang="zh-TW" dirty="0"/>
              <a:t>Generate</a:t>
            </a:r>
            <a:r>
              <a:rPr lang="zh-TW" altLang="en-US" dirty="0"/>
              <a:t>→選擇</a:t>
            </a:r>
            <a:r>
              <a:rPr lang="en-US" altLang="zh-TW" dirty="0"/>
              <a:t>LED24</a:t>
            </a:r>
          </a:p>
          <a:p>
            <a:endParaRPr lang="en-US" altLang="zh-TW" dirty="0"/>
          </a:p>
          <a:p>
            <a:r>
              <a:rPr lang="zh-TW" altLang="en-US" dirty="0"/>
              <a:t>設定</a:t>
            </a:r>
            <a:r>
              <a:rPr lang="en-US" altLang="zh-TW" dirty="0"/>
              <a:t>100,000 </a:t>
            </a:r>
            <a:r>
              <a:rPr lang="zh-TW" altLang="en-US" dirty="0"/>
              <a:t>案例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分別用</a:t>
            </a:r>
            <a:r>
              <a:rPr lang="en-US" altLang="zh-TW" dirty="0" err="1"/>
              <a:t>NaiveBayes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r>
              <a:rPr lang="en-US" altLang="zh-TW" dirty="0"/>
              <a:t>J48</a:t>
            </a:r>
            <a:r>
              <a:rPr lang="zh-TW" altLang="en-US" dirty="0"/>
              <a:t>這兩個屬性分類</a:t>
            </a:r>
            <a:endParaRPr lang="en-US" altLang="zh-TW" dirty="0"/>
          </a:p>
          <a:p>
            <a:r>
              <a:rPr lang="zh-TW" altLang="en-US" dirty="0"/>
              <a:t>設定</a:t>
            </a:r>
            <a:r>
              <a:rPr lang="en-US" altLang="zh-TW" dirty="0"/>
              <a:t>100,0000 </a:t>
            </a:r>
            <a:r>
              <a:rPr lang="zh-TW" altLang="en-US" dirty="0"/>
              <a:t>案例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同樣使用</a:t>
            </a:r>
            <a:r>
              <a:rPr lang="en-US" altLang="zh-TW" dirty="0" err="1"/>
              <a:t>NaiveBayes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r>
              <a:rPr lang="en-US" altLang="zh-TW" dirty="0"/>
              <a:t>J48</a:t>
            </a:r>
            <a:r>
              <a:rPr lang="zh-TW" altLang="en-US" dirty="0"/>
              <a:t>這兩個屬性分類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2E7C9-D2B6-4711-87D2-F0DFC95D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29" y="346366"/>
            <a:ext cx="5560846" cy="4267949"/>
          </a:xfrm>
          <a:prstGeom prst="rect">
            <a:avLst/>
          </a:prstGeom>
        </p:spPr>
      </p:pic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FD40AE64-4485-4CB8-8DE7-898ED777D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48" y="5157391"/>
            <a:ext cx="5451627" cy="1103954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D6759D6-7C24-4ED9-8019-33FA636C7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35" y="3091992"/>
            <a:ext cx="4687112" cy="33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9282C-D9C5-4536-A382-6226023B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2,000,000 </a:t>
            </a:r>
            <a:r>
              <a:rPr lang="zh-TW" altLang="en-US" dirty="0"/>
              <a:t>案例再分類後會導致</a:t>
            </a:r>
            <a:r>
              <a:rPr lang="en-US" altLang="zh-TW" dirty="0"/>
              <a:t>Explorer</a:t>
            </a:r>
            <a:r>
              <a:rPr lang="zh-TW" altLang="en-US" dirty="0"/>
              <a:t>崩潰</a:t>
            </a:r>
            <a:endParaRPr lang="en-US" altLang="zh-TW" dirty="0"/>
          </a:p>
          <a:p>
            <a:r>
              <a:rPr lang="zh-TW" altLang="en-US" dirty="0"/>
              <a:t>代表內存不夠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6CA531-6A8B-45E6-AECA-B320DB65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606300"/>
            <a:ext cx="6953577" cy="332033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154C7247-07DE-4C67-9AAE-4C7FB926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09" y="294190"/>
            <a:ext cx="5953778" cy="4134274"/>
          </a:xfrm>
          <a:prstGeom prst="rect">
            <a:avLst/>
          </a:prstGeom>
        </p:spPr>
      </p:pic>
      <p:sp>
        <p:nvSpPr>
          <p:cNvPr id="2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C566A6D3-AF61-4CF4-9D57-D7B9B05E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2133600"/>
            <a:ext cx="8088198" cy="4587711"/>
          </a:xfrm>
        </p:spPr>
        <p:txBody>
          <a:bodyPr>
            <a:normAutofit/>
          </a:bodyPr>
          <a:lstStyle/>
          <a:p>
            <a:r>
              <a:rPr lang="en-US" dirty="0"/>
              <a:t>Simple CLI</a:t>
            </a:r>
            <a:r>
              <a:rPr lang="zh-TW" altLang="en-US" dirty="0"/>
              <a:t>可以載入無限多的案例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創建一個龐大的數據集</a:t>
            </a:r>
            <a:endParaRPr lang="en-US" dirty="0"/>
          </a:p>
          <a:p>
            <a:pPr lvl="1"/>
            <a:r>
              <a:rPr lang="en-US" altLang="zh-TW" dirty="0"/>
              <a:t>java weka.datagenerators.classifiers.classification.LED24 –n 100000 –o C:\Users\ihw\test.arff</a:t>
            </a:r>
          </a:p>
          <a:p>
            <a:pPr lvl="1"/>
            <a:r>
              <a:rPr lang="en-US" altLang="zh-TW" dirty="0"/>
              <a:t> java weka.datagenerators.classifiers.classification.LED24 –n 10000000 –o C:\Users\ihw\train.arff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 </a:t>
            </a:r>
            <a:r>
              <a:rPr lang="en-US" altLang="zh-TW" dirty="0" err="1"/>
              <a:t>NaiveBayesUpdateable</a:t>
            </a:r>
            <a:r>
              <a:rPr lang="zh-TW" altLang="en-US" dirty="0"/>
              <a:t> 屬性</a:t>
            </a:r>
            <a:endParaRPr lang="en-US" altLang="zh-TW" dirty="0"/>
          </a:p>
          <a:p>
            <a:pPr lvl="1"/>
            <a:r>
              <a:rPr lang="en-US" altLang="zh-TW" dirty="0"/>
              <a:t>java </a:t>
            </a:r>
            <a:r>
              <a:rPr lang="en-US" altLang="zh-TW" dirty="0" err="1"/>
              <a:t>weka.classifiers.bayes.NaiveBayesUpdateable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–t C:\Users\ihw\train.arff</a:t>
            </a:r>
            <a:r>
              <a:rPr lang="zh-TW" altLang="en-US" dirty="0"/>
              <a:t> </a:t>
            </a:r>
            <a:r>
              <a:rPr lang="en-US" altLang="zh-TW" dirty="0"/>
              <a:t>–T C:\Users\ihw\test.arff</a:t>
            </a:r>
          </a:p>
          <a:p>
            <a:pPr lvl="1"/>
            <a:r>
              <a:rPr lang="zh-TW" altLang="en-US" dirty="0"/>
              <a:t>產生的準確度約</a:t>
            </a:r>
            <a:r>
              <a:rPr lang="en-US" altLang="zh-TW" dirty="0"/>
              <a:t>74%</a:t>
            </a:r>
          </a:p>
        </p:txBody>
      </p:sp>
    </p:spTree>
    <p:extLst>
      <p:ext uri="{BB962C8B-B14F-4D97-AF65-F5344CB8AC3E}">
        <p14:creationId xmlns:p14="http://schemas.microsoft.com/office/powerpoint/2010/main" val="11115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5CD9D-D8FE-4B9C-8570-E4721841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dirty="0"/>
              <a:t>                 </a:t>
            </a:r>
            <a:endParaRPr lang="en-US" altLang="zh-TW" sz="5400" dirty="0"/>
          </a:p>
          <a:p>
            <a:pPr marL="0" indent="0">
              <a:buNone/>
            </a:pPr>
            <a:r>
              <a:rPr lang="en-US" altLang="zh-TW" sz="5400" dirty="0"/>
              <a:t>                   </a:t>
            </a:r>
            <a:r>
              <a:rPr lang="zh-TW" altLang="en-US" sz="5400" dirty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34534212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Century Gothic</vt:lpstr>
      <vt:lpstr>Wingdings</vt:lpstr>
      <vt:lpstr>Wingdings 3</vt:lpstr>
      <vt:lpstr>絲縷</vt:lpstr>
      <vt:lpstr>Lesson 1.6 Working with big data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1.6 Working with big data</dc:title>
  <dc:creator>博竣 許</dc:creator>
  <cp:lastModifiedBy>博竣 許</cp:lastModifiedBy>
  <cp:revision>6</cp:revision>
  <dcterms:created xsi:type="dcterms:W3CDTF">2018-11-28T18:24:30Z</dcterms:created>
  <dcterms:modified xsi:type="dcterms:W3CDTF">2018-11-28T18:40:52Z</dcterms:modified>
</cp:coreProperties>
</file>