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E6478F-243A-4DF8-BD41-717B5B7CA121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4491B5-70A5-4978-B808-469F151A61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applets/92424260d-if-maker-event-stockline-then-send-message?fbclid=IwAR3w9DmWZ-EOy9h9A9q-Oe8mLoAXKhXKVc4EZxFBvQGz7SqFapwueWvMmF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李晉杰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大數據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_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傳送即時股價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0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twstock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r>
              <a:rPr lang="zh-TW" altLang="en-US" dirty="0" smtClean="0"/>
              <a:t>能夠</a:t>
            </a:r>
            <a:r>
              <a:rPr lang="zh-TW" altLang="en-US" dirty="0"/>
              <a:t>利用</a:t>
            </a:r>
            <a:r>
              <a:rPr lang="zh-TW" altLang="en-US" dirty="0" smtClean="0"/>
              <a:t>股票代碼查詢股票資料</a:t>
            </a:r>
            <a:endParaRPr lang="en-US" altLang="zh-TW" dirty="0" smtClean="0"/>
          </a:p>
          <a:p>
            <a:r>
              <a:rPr lang="zh-TW" altLang="en-US" dirty="0"/>
              <a:t>能夠</a:t>
            </a:r>
            <a:r>
              <a:rPr lang="zh-TW" altLang="en-US" dirty="0" smtClean="0"/>
              <a:t>秀出即時股價的資料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/>
              <a:t>IFTTT</a:t>
            </a:r>
            <a:r>
              <a:rPr lang="zh-TW" altLang="en-US" dirty="0"/>
              <a:t>建立</a:t>
            </a:r>
            <a:r>
              <a:rPr lang="en-US" altLang="zh-TW" dirty="0"/>
              <a:t>LINE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r>
              <a:rPr lang="zh-TW" altLang="en-US" dirty="0"/>
              <a:t>利用</a:t>
            </a:r>
            <a:r>
              <a:rPr lang="en-US" altLang="zh-TW" dirty="0"/>
              <a:t>LINE</a:t>
            </a:r>
            <a:r>
              <a:rPr lang="zh-TW" altLang="en-US" dirty="0" smtClean="0"/>
              <a:t>及時接收到股價資料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66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  <a:r>
              <a:rPr lang="en-US" altLang="zh-TW" b="1" dirty="0" err="1"/>
              <a:t>twstock</a:t>
            </a:r>
            <a:r>
              <a:rPr lang="zh-TW" altLang="en-US" b="1" dirty="0" smtClean="0"/>
              <a:t>套件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Prompt(</a:t>
            </a:r>
            <a:r>
              <a:rPr lang="zh-TW" altLang="en-US" dirty="0" smtClean="0"/>
              <a:t>系統管理員進入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輸入</a:t>
            </a:r>
            <a:r>
              <a:rPr lang="en-US" altLang="zh-TW" dirty="0" err="1" smtClean="0"/>
              <a:t>twstock</a:t>
            </a:r>
            <a:r>
              <a:rPr lang="zh-TW" altLang="en-US" dirty="0" smtClean="0"/>
              <a:t>套件安裝指令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以及建議的案裝項目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7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能夠利用股票代碼查詢股票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  <p:pic>
        <p:nvPicPr>
          <p:cNvPr id="5" name="Picture 2" descr="C:\Users\user\Desktop\49378816_365185717601454_5814250326999433216_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32422" r="7065"/>
          <a:stretch/>
        </p:blipFill>
        <p:spPr bwMode="auto">
          <a:xfrm>
            <a:off x="179512" y="1906637"/>
            <a:ext cx="8787358" cy="38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即時股價</a:t>
            </a:r>
          </a:p>
        </p:txBody>
      </p:sp>
      <p:pic>
        <p:nvPicPr>
          <p:cNvPr id="5" name="Picture 2" descr="C:\Users\user\Desktop\49686388_607548793016067_2550176079411150848_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t="27521" r="8594"/>
          <a:stretch/>
        </p:blipFill>
        <p:spPr bwMode="auto">
          <a:xfrm>
            <a:off x="166887" y="1929711"/>
            <a:ext cx="8784976" cy="42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利用</a:t>
            </a:r>
            <a:r>
              <a:rPr lang="en-US" altLang="zh-TW" b="1" dirty="0"/>
              <a:t>IFTTT</a:t>
            </a:r>
            <a:r>
              <a:rPr lang="zh-TW" altLang="en-US" b="1" dirty="0"/>
              <a:t>建立</a:t>
            </a:r>
            <a:r>
              <a:rPr lang="en-US" altLang="zh-TW" b="1" dirty="0"/>
              <a:t>LINE</a:t>
            </a:r>
            <a:r>
              <a:rPr lang="zh-TW" altLang="en-US" b="1" dirty="0" smtClean="0"/>
              <a:t>連結</a:t>
            </a:r>
            <a:endParaRPr lang="zh-TW" altLang="en-US" b="1" dirty="0"/>
          </a:p>
        </p:txBody>
      </p:sp>
      <p:pic>
        <p:nvPicPr>
          <p:cNvPr id="3074" name="Picture 2" descr="C:\Users\user\Desktop\49199917_618465061900903_7577497099663572992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2776"/>
            <a:ext cx="7894795" cy="44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77943" y="6200824"/>
            <a:ext cx="73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hlinkClick r:id="rId3"/>
              </a:rPr>
              <a:t>https</a:t>
            </a:r>
            <a:r>
              <a:rPr lang="en-US" altLang="zh-TW" u="sng" dirty="0">
                <a:hlinkClick r:id="rId3"/>
              </a:rPr>
              <a:t>://ifttt.com/applets/92424260d-if-maker-event-stockline-then-send-message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5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利用</a:t>
            </a:r>
            <a:r>
              <a:rPr lang="en-US" altLang="zh-TW" b="1" dirty="0"/>
              <a:t>LINE</a:t>
            </a:r>
            <a:r>
              <a:rPr lang="zh-TW" altLang="en-US" b="1" dirty="0"/>
              <a:t>及時接收到股價</a:t>
            </a:r>
            <a:r>
              <a:rPr lang="zh-TW" altLang="en-US" b="1" dirty="0" smtClean="0"/>
              <a:t>資料</a:t>
            </a:r>
            <a:endParaRPr lang="zh-TW" altLang="en-US" dirty="0"/>
          </a:p>
        </p:txBody>
      </p:sp>
      <p:pic>
        <p:nvPicPr>
          <p:cNvPr id="7" name="Picture 2" descr="C:\Users\user\Desktop\49652870_677424602652416_8737533329265393664_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t="59716" r="30781"/>
          <a:stretch/>
        </p:blipFill>
        <p:spPr bwMode="auto">
          <a:xfrm>
            <a:off x="395536" y="1484784"/>
            <a:ext cx="8280919" cy="41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7724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感謝聆聽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396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90</Words>
  <Application>Microsoft Office PowerPoint</Application>
  <PresentationFormat>如螢幕大小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公正</vt:lpstr>
      <vt:lpstr>大數據報告_用LINE傳送即時股價</vt:lpstr>
      <vt:lpstr>摘要</vt:lpstr>
      <vt:lpstr>安裝twstock套件</vt:lpstr>
      <vt:lpstr>能夠利用股票代碼查詢股票資料</vt:lpstr>
      <vt:lpstr>即時股價</vt:lpstr>
      <vt:lpstr>利用IFTTT建立LINE連結</vt:lpstr>
      <vt:lpstr>利用LINE及時接收到股價資料</vt:lpstr>
      <vt:lpstr>感謝聆聽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大數據報告_用LINE傳送即時股價</dc:title>
  <dc:creator>user</dc:creator>
  <cp:lastModifiedBy>user</cp:lastModifiedBy>
  <cp:revision>5</cp:revision>
  <dcterms:created xsi:type="dcterms:W3CDTF">2019-01-02T14:55:40Z</dcterms:created>
  <dcterms:modified xsi:type="dcterms:W3CDTF">2019-01-07T08:05:33Z</dcterms:modified>
</cp:coreProperties>
</file>